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6" r:id="rId11"/>
    <p:sldId id="265" r:id="rId12"/>
    <p:sldId id="307" r:id="rId13"/>
    <p:sldId id="266" r:id="rId14"/>
    <p:sldId id="267" r:id="rId15"/>
    <p:sldId id="308" r:id="rId16"/>
    <p:sldId id="268" r:id="rId17"/>
    <p:sldId id="269" r:id="rId18"/>
    <p:sldId id="270" r:id="rId19"/>
  </p:sldIdLst>
  <p:sldSz cx="9144000" cy="5143500" type="screen16x9"/>
  <p:notesSz cx="6858000" cy="9144000"/>
  <p:embeddedFontLst>
    <p:embeddedFont>
      <p:font typeface="DM Sans" pitchFamily="2" charset="-94"/>
      <p:regular r:id="rId21"/>
      <p:bold r:id="rId22"/>
      <p:italic r:id="rId23"/>
      <p:boldItalic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Molengo" panose="020B0604020202020204" charset="0"/>
      <p:regular r:id="rId29"/>
    </p:embeddedFont>
    <p:embeddedFont>
      <p:font typeface="Montserrat Alternates" panose="020B0604020202020204" charset="-94"/>
      <p:regular r:id="rId30"/>
      <p:bold r:id="rId31"/>
      <p:italic r:id="rId32"/>
      <p:boldItalic r:id="rId33"/>
    </p:embeddedFont>
    <p:embeddedFont>
      <p:font typeface="Montserrat Alternates Medium" panose="020B0604020202020204" charset="-94"/>
      <p:regular r:id="rId34"/>
      <p:bold r:id="rId35"/>
      <p:italic r:id="rId36"/>
      <p:boldItalic r:id="rId37"/>
    </p:embeddedFont>
    <p:embeddedFont>
      <p:font typeface="Open Sans" panose="020B0606030504020204" pitchFamily="34" charset="0"/>
      <p:regular r:id="rId38"/>
      <p:bold r:id="rId39"/>
      <p:italic r:id="rId40"/>
      <p:boldItalic r:id="rId41"/>
    </p:embeddedFont>
    <p:embeddedFont>
      <p:font typeface="Roboto Condensed Light" panose="02000000000000000000" pitchFamily="2" charset="0"/>
      <p:regular r:id="rId42"/>
      <p: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925501-840F-4DF2-AE18-23ABEDE96891}">
  <a:tblStyle styleId="{31925501-840F-4DF2-AE18-23ABEDE968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07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theme" Target="theme/theme1.xml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149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d1bf8d60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d1bf8d60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082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bf8d60a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bf8d60a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363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20f41e19245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20f41e19245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20f41e1924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20f41e1924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1bf8d60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d1bf8d60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94000" y="291350"/>
            <a:ext cx="8556000" cy="4545600"/>
          </a:xfrm>
          <a:prstGeom prst="roundRect">
            <a:avLst>
              <a:gd name="adj" fmla="val 4315"/>
            </a:avLst>
          </a:prstGeom>
          <a:solidFill>
            <a:schemeClr val="accent6"/>
          </a:solidFill>
          <a:ln>
            <a:noFill/>
          </a:ln>
          <a:effectLst>
            <a:outerShdw blurRad="85725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89775" y="1144950"/>
            <a:ext cx="4537200" cy="210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89775" y="3507550"/>
            <a:ext cx="4537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lengo"/>
                <a:ea typeface="Molengo"/>
                <a:cs typeface="Molengo"/>
                <a:sym typeface="Moleng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/>
          <p:nvPr/>
        </p:nvSpPr>
        <p:spPr>
          <a:xfrm>
            <a:off x="294000" y="291350"/>
            <a:ext cx="8556000" cy="4545600"/>
          </a:xfrm>
          <a:prstGeom prst="roundRect">
            <a:avLst>
              <a:gd name="adj" fmla="val 4315"/>
            </a:avLst>
          </a:prstGeom>
          <a:solidFill>
            <a:schemeClr val="accent6"/>
          </a:solidFill>
          <a:ln>
            <a:noFill/>
          </a:ln>
          <a:effectLst>
            <a:outerShdw blurRad="85725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163" name="Google Shape;163;p14"/>
          <p:cNvSpPr/>
          <p:nvPr/>
        </p:nvSpPr>
        <p:spPr>
          <a:xfrm rot="10475227">
            <a:off x="8422500" y="3922220"/>
            <a:ext cx="356188" cy="356487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164" name="Google Shape;164;p14"/>
          <p:cNvSpPr txBox="1">
            <a:spLocks noGrp="1"/>
          </p:cNvSpPr>
          <p:nvPr>
            <p:ph type="title"/>
          </p:nvPr>
        </p:nvSpPr>
        <p:spPr>
          <a:xfrm>
            <a:off x="3230225" y="3193600"/>
            <a:ext cx="507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subTitle" idx="1"/>
          </p:nvPr>
        </p:nvSpPr>
        <p:spPr>
          <a:xfrm>
            <a:off x="3230225" y="1402800"/>
            <a:ext cx="5073900" cy="16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/>
          <p:nvPr/>
        </p:nvSpPr>
        <p:spPr>
          <a:xfrm>
            <a:off x="294000" y="291350"/>
            <a:ext cx="8556000" cy="4545600"/>
          </a:xfrm>
          <a:prstGeom prst="roundRect">
            <a:avLst>
              <a:gd name="adj" fmla="val 4315"/>
            </a:avLst>
          </a:prstGeom>
          <a:solidFill>
            <a:schemeClr val="accent6"/>
          </a:solidFill>
          <a:ln>
            <a:noFill/>
          </a:ln>
          <a:effectLst>
            <a:outerShdw blurRad="85725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lengo"/>
                <a:ea typeface="Molengo"/>
                <a:cs typeface="Molengo"/>
                <a:sym typeface="Molengo"/>
              </a:rPr>
              <a:t> </a:t>
            </a: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"/>
          </p:nvPr>
        </p:nvSpPr>
        <p:spPr>
          <a:xfrm>
            <a:off x="4644975" y="1721525"/>
            <a:ext cx="3501600" cy="17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"/>
          </p:nvPr>
        </p:nvSpPr>
        <p:spPr>
          <a:xfrm>
            <a:off x="997425" y="1721525"/>
            <a:ext cx="3501600" cy="17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/>
          <p:nvPr/>
        </p:nvSpPr>
        <p:spPr>
          <a:xfrm>
            <a:off x="294000" y="291350"/>
            <a:ext cx="8556000" cy="4545600"/>
          </a:xfrm>
          <a:prstGeom prst="roundRect">
            <a:avLst>
              <a:gd name="adj" fmla="val 4315"/>
            </a:avLst>
          </a:prstGeom>
          <a:solidFill>
            <a:schemeClr val="accent6"/>
          </a:solidFill>
          <a:ln>
            <a:noFill/>
          </a:ln>
          <a:effectLst>
            <a:outerShdw blurRad="85725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200" name="Google Shape;200;p20"/>
          <p:cNvSpPr/>
          <p:nvPr/>
        </p:nvSpPr>
        <p:spPr>
          <a:xfrm rot="1187492">
            <a:off x="8480069" y="789761"/>
            <a:ext cx="352630" cy="352630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201" name="Google Shape;20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subTitle" idx="1"/>
          </p:nvPr>
        </p:nvSpPr>
        <p:spPr>
          <a:xfrm>
            <a:off x="3383463" y="2793075"/>
            <a:ext cx="2370300" cy="10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3" name="Google Shape;203;p20"/>
          <p:cNvSpPr txBox="1">
            <a:spLocks noGrp="1"/>
          </p:cNvSpPr>
          <p:nvPr>
            <p:ph type="subTitle" idx="2"/>
          </p:nvPr>
        </p:nvSpPr>
        <p:spPr>
          <a:xfrm>
            <a:off x="713225" y="2793075"/>
            <a:ext cx="2370300" cy="10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subTitle" idx="3"/>
          </p:nvPr>
        </p:nvSpPr>
        <p:spPr>
          <a:xfrm>
            <a:off x="3383463" y="2398275"/>
            <a:ext cx="23703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subTitle" idx="4"/>
          </p:nvPr>
        </p:nvSpPr>
        <p:spPr>
          <a:xfrm>
            <a:off x="713225" y="2398275"/>
            <a:ext cx="23703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5"/>
          </p:nvPr>
        </p:nvSpPr>
        <p:spPr>
          <a:xfrm>
            <a:off x="6053700" y="2793075"/>
            <a:ext cx="2370300" cy="10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subTitle" idx="6"/>
          </p:nvPr>
        </p:nvSpPr>
        <p:spPr>
          <a:xfrm>
            <a:off x="6053701" y="2398275"/>
            <a:ext cx="23703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8" name="Google Shape;208;p20"/>
          <p:cNvSpPr/>
          <p:nvPr/>
        </p:nvSpPr>
        <p:spPr>
          <a:xfrm rot="-918831">
            <a:off x="238515" y="1339878"/>
            <a:ext cx="385073" cy="385073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/>
          <p:nvPr/>
        </p:nvSpPr>
        <p:spPr>
          <a:xfrm>
            <a:off x="294000" y="291350"/>
            <a:ext cx="8556000" cy="4545600"/>
          </a:xfrm>
          <a:prstGeom prst="roundRect">
            <a:avLst>
              <a:gd name="adj" fmla="val 4315"/>
            </a:avLst>
          </a:prstGeom>
          <a:solidFill>
            <a:schemeClr val="accent6"/>
          </a:solidFill>
          <a:ln>
            <a:noFill/>
          </a:ln>
          <a:effectLst>
            <a:outerShdw blurRad="85725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211" name="Google Shape;211;p21"/>
          <p:cNvSpPr txBox="1">
            <a:spLocks noGrp="1"/>
          </p:cNvSpPr>
          <p:nvPr>
            <p:ph type="subTitle" idx="1"/>
          </p:nvPr>
        </p:nvSpPr>
        <p:spPr>
          <a:xfrm>
            <a:off x="3383476" y="3400475"/>
            <a:ext cx="2370300" cy="9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subTitle" idx="2"/>
          </p:nvPr>
        </p:nvSpPr>
        <p:spPr>
          <a:xfrm>
            <a:off x="713225" y="3400475"/>
            <a:ext cx="2370300" cy="9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subTitle" idx="3"/>
          </p:nvPr>
        </p:nvSpPr>
        <p:spPr>
          <a:xfrm>
            <a:off x="3383478" y="3005675"/>
            <a:ext cx="23703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subTitle" idx="4"/>
          </p:nvPr>
        </p:nvSpPr>
        <p:spPr>
          <a:xfrm>
            <a:off x="713225" y="3005675"/>
            <a:ext cx="23703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5"/>
          </p:nvPr>
        </p:nvSpPr>
        <p:spPr>
          <a:xfrm>
            <a:off x="6053727" y="3400475"/>
            <a:ext cx="2370300" cy="9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subTitle" idx="6"/>
          </p:nvPr>
        </p:nvSpPr>
        <p:spPr>
          <a:xfrm>
            <a:off x="6053731" y="3005675"/>
            <a:ext cx="23703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1"/>
          <p:cNvSpPr/>
          <p:nvPr/>
        </p:nvSpPr>
        <p:spPr>
          <a:xfrm rot="-10604925">
            <a:off x="8528326" y="1982951"/>
            <a:ext cx="280351" cy="280351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219" name="Google Shape;219;p21"/>
          <p:cNvSpPr/>
          <p:nvPr/>
        </p:nvSpPr>
        <p:spPr>
          <a:xfrm rot="9643842">
            <a:off x="319997" y="961756"/>
            <a:ext cx="351809" cy="351809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/>
          <p:nvPr/>
        </p:nvSpPr>
        <p:spPr>
          <a:xfrm>
            <a:off x="294000" y="291350"/>
            <a:ext cx="8556000" cy="4545600"/>
          </a:xfrm>
          <a:prstGeom prst="roundRect">
            <a:avLst>
              <a:gd name="adj" fmla="val 4315"/>
            </a:avLst>
          </a:prstGeom>
          <a:solidFill>
            <a:schemeClr val="accent6"/>
          </a:solidFill>
          <a:ln>
            <a:noFill/>
          </a:ln>
          <a:effectLst>
            <a:outerShdw blurRad="85725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222" name="Google Shape;22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ubTitle" idx="1"/>
          </p:nvPr>
        </p:nvSpPr>
        <p:spPr>
          <a:xfrm>
            <a:off x="4685904" y="1964850"/>
            <a:ext cx="21921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4" name="Google Shape;224;p22"/>
          <p:cNvSpPr txBox="1">
            <a:spLocks noGrp="1"/>
          </p:cNvSpPr>
          <p:nvPr>
            <p:ph type="subTitle" idx="2"/>
          </p:nvPr>
        </p:nvSpPr>
        <p:spPr>
          <a:xfrm>
            <a:off x="2265975" y="1964850"/>
            <a:ext cx="21921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subTitle" idx="3"/>
          </p:nvPr>
        </p:nvSpPr>
        <p:spPr>
          <a:xfrm>
            <a:off x="4685904" y="1570050"/>
            <a:ext cx="21921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subTitle" idx="4"/>
          </p:nvPr>
        </p:nvSpPr>
        <p:spPr>
          <a:xfrm>
            <a:off x="2265975" y="1570050"/>
            <a:ext cx="21921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subTitle" idx="5"/>
          </p:nvPr>
        </p:nvSpPr>
        <p:spPr>
          <a:xfrm>
            <a:off x="4685904" y="3450200"/>
            <a:ext cx="21921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subTitle" idx="6"/>
          </p:nvPr>
        </p:nvSpPr>
        <p:spPr>
          <a:xfrm>
            <a:off x="2265975" y="3450200"/>
            <a:ext cx="21921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subTitle" idx="7"/>
          </p:nvPr>
        </p:nvSpPr>
        <p:spPr>
          <a:xfrm>
            <a:off x="4685904" y="3055400"/>
            <a:ext cx="21921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0" name="Google Shape;230;p22"/>
          <p:cNvSpPr txBox="1">
            <a:spLocks noGrp="1"/>
          </p:cNvSpPr>
          <p:nvPr>
            <p:ph type="subTitle" idx="8"/>
          </p:nvPr>
        </p:nvSpPr>
        <p:spPr>
          <a:xfrm>
            <a:off x="2265975" y="3055400"/>
            <a:ext cx="21921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1" name="Google Shape;231;p22"/>
          <p:cNvSpPr/>
          <p:nvPr/>
        </p:nvSpPr>
        <p:spPr>
          <a:xfrm rot="1025297">
            <a:off x="8548791" y="4294206"/>
            <a:ext cx="262383" cy="262383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/>
          <p:nvPr/>
        </p:nvSpPr>
        <p:spPr>
          <a:xfrm>
            <a:off x="294000" y="291350"/>
            <a:ext cx="8556000" cy="4545600"/>
          </a:xfrm>
          <a:prstGeom prst="roundRect">
            <a:avLst>
              <a:gd name="adj" fmla="val 4315"/>
            </a:avLst>
          </a:prstGeom>
          <a:solidFill>
            <a:schemeClr val="accent6"/>
          </a:solidFill>
          <a:ln>
            <a:noFill/>
          </a:ln>
          <a:effectLst>
            <a:outerShdw blurRad="85725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234" name="Google Shape;234;p23"/>
          <p:cNvSpPr/>
          <p:nvPr/>
        </p:nvSpPr>
        <p:spPr>
          <a:xfrm rot="1187492">
            <a:off x="8480069" y="789761"/>
            <a:ext cx="352630" cy="352630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3"/>
          <p:cNvSpPr txBox="1">
            <a:spLocks noGrp="1"/>
          </p:cNvSpPr>
          <p:nvPr>
            <p:ph type="subTitle" idx="1"/>
          </p:nvPr>
        </p:nvSpPr>
        <p:spPr>
          <a:xfrm>
            <a:off x="3385162" y="2192180"/>
            <a:ext cx="23703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7" name="Google Shape;237;p23"/>
          <p:cNvSpPr txBox="1">
            <a:spLocks noGrp="1"/>
          </p:cNvSpPr>
          <p:nvPr>
            <p:ph type="subTitle" idx="2"/>
          </p:nvPr>
        </p:nvSpPr>
        <p:spPr>
          <a:xfrm>
            <a:off x="714925" y="2192180"/>
            <a:ext cx="23703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8" name="Google Shape;238;p23"/>
          <p:cNvSpPr txBox="1">
            <a:spLocks noGrp="1"/>
          </p:cNvSpPr>
          <p:nvPr>
            <p:ph type="subTitle" idx="3"/>
          </p:nvPr>
        </p:nvSpPr>
        <p:spPr>
          <a:xfrm>
            <a:off x="3385162" y="1797380"/>
            <a:ext cx="23703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9" name="Google Shape;239;p23"/>
          <p:cNvSpPr txBox="1">
            <a:spLocks noGrp="1"/>
          </p:cNvSpPr>
          <p:nvPr>
            <p:ph type="subTitle" idx="4"/>
          </p:nvPr>
        </p:nvSpPr>
        <p:spPr>
          <a:xfrm>
            <a:off x="714925" y="1797380"/>
            <a:ext cx="23703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40" name="Google Shape;240;p23"/>
          <p:cNvSpPr txBox="1">
            <a:spLocks noGrp="1"/>
          </p:cNvSpPr>
          <p:nvPr>
            <p:ph type="subTitle" idx="5"/>
          </p:nvPr>
        </p:nvSpPr>
        <p:spPr>
          <a:xfrm>
            <a:off x="6055400" y="2192180"/>
            <a:ext cx="23703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1" name="Google Shape;241;p23"/>
          <p:cNvSpPr txBox="1">
            <a:spLocks noGrp="1"/>
          </p:cNvSpPr>
          <p:nvPr>
            <p:ph type="subTitle" idx="6"/>
          </p:nvPr>
        </p:nvSpPr>
        <p:spPr>
          <a:xfrm>
            <a:off x="6055400" y="1797380"/>
            <a:ext cx="23703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42" name="Google Shape;242;p23"/>
          <p:cNvSpPr/>
          <p:nvPr/>
        </p:nvSpPr>
        <p:spPr>
          <a:xfrm rot="-918831">
            <a:off x="238515" y="1339878"/>
            <a:ext cx="385073" cy="385073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243" name="Google Shape;243;p23"/>
          <p:cNvSpPr txBox="1">
            <a:spLocks noGrp="1"/>
          </p:cNvSpPr>
          <p:nvPr>
            <p:ph type="subTitle" idx="7"/>
          </p:nvPr>
        </p:nvSpPr>
        <p:spPr>
          <a:xfrm>
            <a:off x="3385162" y="4048925"/>
            <a:ext cx="23703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subTitle" idx="8"/>
          </p:nvPr>
        </p:nvSpPr>
        <p:spPr>
          <a:xfrm>
            <a:off x="714925" y="4048925"/>
            <a:ext cx="23703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5" name="Google Shape;245;p23"/>
          <p:cNvSpPr txBox="1">
            <a:spLocks noGrp="1"/>
          </p:cNvSpPr>
          <p:nvPr>
            <p:ph type="subTitle" idx="9"/>
          </p:nvPr>
        </p:nvSpPr>
        <p:spPr>
          <a:xfrm>
            <a:off x="3385162" y="3654125"/>
            <a:ext cx="23703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subTitle" idx="13"/>
          </p:nvPr>
        </p:nvSpPr>
        <p:spPr>
          <a:xfrm>
            <a:off x="714925" y="3654125"/>
            <a:ext cx="23703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14"/>
          </p:nvPr>
        </p:nvSpPr>
        <p:spPr>
          <a:xfrm>
            <a:off x="6055400" y="4048925"/>
            <a:ext cx="23703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15"/>
          </p:nvPr>
        </p:nvSpPr>
        <p:spPr>
          <a:xfrm>
            <a:off x="6055400" y="3654125"/>
            <a:ext cx="23703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/>
          <p:nvPr/>
        </p:nvSpPr>
        <p:spPr>
          <a:xfrm>
            <a:off x="294000" y="291350"/>
            <a:ext cx="8556000" cy="4545600"/>
          </a:xfrm>
          <a:prstGeom prst="roundRect">
            <a:avLst>
              <a:gd name="adj" fmla="val 4315"/>
            </a:avLst>
          </a:prstGeom>
          <a:solidFill>
            <a:schemeClr val="accent6"/>
          </a:solidFill>
          <a:ln>
            <a:noFill/>
          </a:ln>
          <a:effectLst>
            <a:outerShdw blurRad="85725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251" name="Google Shape;251;p24"/>
          <p:cNvSpPr txBox="1">
            <a:spLocks noGrp="1"/>
          </p:cNvSpPr>
          <p:nvPr>
            <p:ph type="title" hasCustomPrompt="1"/>
          </p:nvPr>
        </p:nvSpPr>
        <p:spPr>
          <a:xfrm>
            <a:off x="1864700" y="592425"/>
            <a:ext cx="42753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24"/>
          <p:cNvSpPr txBox="1">
            <a:spLocks noGrp="1"/>
          </p:cNvSpPr>
          <p:nvPr>
            <p:ph type="subTitle" idx="1"/>
          </p:nvPr>
        </p:nvSpPr>
        <p:spPr>
          <a:xfrm>
            <a:off x="1864700" y="1209752"/>
            <a:ext cx="42753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title" idx="2" hasCustomPrompt="1"/>
          </p:nvPr>
        </p:nvSpPr>
        <p:spPr>
          <a:xfrm>
            <a:off x="2937399" y="2011450"/>
            <a:ext cx="42753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24"/>
          <p:cNvSpPr txBox="1">
            <a:spLocks noGrp="1"/>
          </p:cNvSpPr>
          <p:nvPr>
            <p:ph type="subTitle" idx="3"/>
          </p:nvPr>
        </p:nvSpPr>
        <p:spPr>
          <a:xfrm>
            <a:off x="2937399" y="2629769"/>
            <a:ext cx="42753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title" idx="4" hasCustomPrompt="1"/>
          </p:nvPr>
        </p:nvSpPr>
        <p:spPr>
          <a:xfrm>
            <a:off x="4010075" y="3430475"/>
            <a:ext cx="42753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24"/>
          <p:cNvSpPr txBox="1">
            <a:spLocks noGrp="1"/>
          </p:cNvSpPr>
          <p:nvPr>
            <p:ph type="subTitle" idx="5"/>
          </p:nvPr>
        </p:nvSpPr>
        <p:spPr>
          <a:xfrm>
            <a:off x="4010075" y="4049772"/>
            <a:ext cx="42753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24"/>
          <p:cNvSpPr/>
          <p:nvPr/>
        </p:nvSpPr>
        <p:spPr>
          <a:xfrm rot="10351975">
            <a:off x="7235414" y="195751"/>
            <a:ext cx="373971" cy="373971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/>
          <p:nvPr/>
        </p:nvSpPr>
        <p:spPr>
          <a:xfrm>
            <a:off x="294000" y="291350"/>
            <a:ext cx="8556000" cy="4545600"/>
          </a:xfrm>
          <a:prstGeom prst="roundRect">
            <a:avLst>
              <a:gd name="adj" fmla="val 4315"/>
            </a:avLst>
          </a:prstGeom>
          <a:solidFill>
            <a:schemeClr val="accent6"/>
          </a:solidFill>
          <a:ln>
            <a:noFill/>
          </a:ln>
          <a:effectLst>
            <a:outerShdw blurRad="85725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grpSp>
        <p:nvGrpSpPr>
          <p:cNvPr id="275" name="Google Shape;275;p28"/>
          <p:cNvGrpSpPr/>
          <p:nvPr/>
        </p:nvGrpSpPr>
        <p:grpSpPr>
          <a:xfrm rot="609176">
            <a:off x="8445526" y="1457906"/>
            <a:ext cx="1075778" cy="1075778"/>
            <a:chOff x="7174069" y="3047744"/>
            <a:chExt cx="1555652" cy="1555652"/>
          </a:xfrm>
        </p:grpSpPr>
        <p:sp>
          <p:nvSpPr>
            <p:cNvPr id="276" name="Google Shape;276;p28"/>
            <p:cNvSpPr/>
            <p:nvPr/>
          </p:nvSpPr>
          <p:spPr>
            <a:xfrm>
              <a:off x="7174069" y="3047744"/>
              <a:ext cx="1555652" cy="1555652"/>
            </a:xfrm>
            <a:custGeom>
              <a:avLst/>
              <a:gdLst/>
              <a:ahLst/>
              <a:cxnLst/>
              <a:rect l="l" t="t" r="r" b="b"/>
              <a:pathLst>
                <a:path w="1987" h="1987" extrusionOk="0">
                  <a:moveTo>
                    <a:pt x="993" y="1987"/>
                  </a:moveTo>
                  <a:cubicBezTo>
                    <a:pt x="942" y="1987"/>
                    <a:pt x="890" y="1983"/>
                    <a:pt x="839" y="1975"/>
                  </a:cubicBezTo>
                  <a:cubicBezTo>
                    <a:pt x="735" y="1959"/>
                    <a:pt x="635" y="1927"/>
                    <a:pt x="541" y="1878"/>
                  </a:cubicBezTo>
                  <a:cubicBezTo>
                    <a:pt x="380" y="1796"/>
                    <a:pt x="245" y="1672"/>
                    <a:pt x="150" y="1519"/>
                  </a:cubicBezTo>
                  <a:cubicBezTo>
                    <a:pt x="51" y="1362"/>
                    <a:pt x="0" y="1180"/>
                    <a:pt x="0" y="994"/>
                  </a:cubicBezTo>
                  <a:cubicBezTo>
                    <a:pt x="0" y="866"/>
                    <a:pt x="23" y="743"/>
                    <a:pt x="70" y="625"/>
                  </a:cubicBezTo>
                  <a:cubicBezTo>
                    <a:pt x="160" y="400"/>
                    <a:pt x="329" y="215"/>
                    <a:pt x="546" y="106"/>
                  </a:cubicBezTo>
                  <a:cubicBezTo>
                    <a:pt x="686" y="36"/>
                    <a:pt x="836" y="0"/>
                    <a:pt x="993" y="0"/>
                  </a:cubicBezTo>
                  <a:cubicBezTo>
                    <a:pt x="1164" y="0"/>
                    <a:pt x="1333" y="44"/>
                    <a:pt x="1481" y="128"/>
                  </a:cubicBezTo>
                  <a:cubicBezTo>
                    <a:pt x="1625" y="209"/>
                    <a:pt x="1747" y="326"/>
                    <a:pt x="1835" y="466"/>
                  </a:cubicBezTo>
                  <a:cubicBezTo>
                    <a:pt x="1896" y="563"/>
                    <a:pt x="1939" y="669"/>
                    <a:pt x="1964" y="780"/>
                  </a:cubicBezTo>
                  <a:cubicBezTo>
                    <a:pt x="1964" y="782"/>
                    <a:pt x="1965" y="784"/>
                    <a:pt x="1965" y="785"/>
                  </a:cubicBezTo>
                  <a:cubicBezTo>
                    <a:pt x="1971" y="813"/>
                    <a:pt x="1975" y="841"/>
                    <a:pt x="1979" y="869"/>
                  </a:cubicBezTo>
                  <a:cubicBezTo>
                    <a:pt x="1981" y="884"/>
                    <a:pt x="1982" y="898"/>
                    <a:pt x="1984" y="913"/>
                  </a:cubicBezTo>
                  <a:cubicBezTo>
                    <a:pt x="1986" y="939"/>
                    <a:pt x="1987" y="966"/>
                    <a:pt x="1987" y="993"/>
                  </a:cubicBezTo>
                  <a:cubicBezTo>
                    <a:pt x="1987" y="1177"/>
                    <a:pt x="1936" y="1357"/>
                    <a:pt x="1841" y="1512"/>
                  </a:cubicBezTo>
                  <a:lnTo>
                    <a:pt x="1839" y="1515"/>
                  </a:lnTo>
                  <a:cubicBezTo>
                    <a:pt x="1822" y="1542"/>
                    <a:pt x="1804" y="1569"/>
                    <a:pt x="1785" y="1594"/>
                  </a:cubicBezTo>
                  <a:cubicBezTo>
                    <a:pt x="1694" y="1713"/>
                    <a:pt x="1576" y="1812"/>
                    <a:pt x="1442" y="1880"/>
                  </a:cubicBezTo>
                  <a:cubicBezTo>
                    <a:pt x="1303" y="1951"/>
                    <a:pt x="1151" y="1987"/>
                    <a:pt x="993" y="19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7203820" y="3077495"/>
              <a:ext cx="1496151" cy="1496151"/>
            </a:xfrm>
            <a:custGeom>
              <a:avLst/>
              <a:gdLst/>
              <a:ahLst/>
              <a:cxnLst/>
              <a:rect l="l" t="t" r="r" b="b"/>
              <a:pathLst>
                <a:path w="1911" h="1911" extrusionOk="0">
                  <a:moveTo>
                    <a:pt x="1911" y="955"/>
                  </a:moveTo>
                  <a:cubicBezTo>
                    <a:pt x="1911" y="1123"/>
                    <a:pt x="1867" y="1288"/>
                    <a:pt x="1783" y="1433"/>
                  </a:cubicBezTo>
                  <a:cubicBezTo>
                    <a:pt x="1699" y="1578"/>
                    <a:pt x="1578" y="1699"/>
                    <a:pt x="1433" y="1783"/>
                  </a:cubicBezTo>
                  <a:cubicBezTo>
                    <a:pt x="1288" y="1867"/>
                    <a:pt x="1122" y="1911"/>
                    <a:pt x="955" y="1911"/>
                  </a:cubicBezTo>
                  <a:cubicBezTo>
                    <a:pt x="787" y="1911"/>
                    <a:pt x="623" y="1867"/>
                    <a:pt x="478" y="1783"/>
                  </a:cubicBezTo>
                  <a:cubicBezTo>
                    <a:pt x="332" y="1699"/>
                    <a:pt x="212" y="1578"/>
                    <a:pt x="128" y="1433"/>
                  </a:cubicBezTo>
                  <a:cubicBezTo>
                    <a:pt x="44" y="1288"/>
                    <a:pt x="0" y="1123"/>
                    <a:pt x="0" y="955"/>
                  </a:cubicBezTo>
                  <a:cubicBezTo>
                    <a:pt x="0" y="788"/>
                    <a:pt x="44" y="623"/>
                    <a:pt x="128" y="478"/>
                  </a:cubicBezTo>
                  <a:cubicBezTo>
                    <a:pt x="212" y="333"/>
                    <a:pt x="332" y="212"/>
                    <a:pt x="478" y="128"/>
                  </a:cubicBezTo>
                  <a:cubicBezTo>
                    <a:pt x="623" y="44"/>
                    <a:pt x="788" y="0"/>
                    <a:pt x="955" y="0"/>
                  </a:cubicBezTo>
                  <a:cubicBezTo>
                    <a:pt x="1123" y="0"/>
                    <a:pt x="1288" y="44"/>
                    <a:pt x="1433" y="128"/>
                  </a:cubicBezTo>
                  <a:cubicBezTo>
                    <a:pt x="1578" y="212"/>
                    <a:pt x="1699" y="333"/>
                    <a:pt x="1783" y="478"/>
                  </a:cubicBezTo>
                  <a:cubicBezTo>
                    <a:pt x="1867" y="623"/>
                    <a:pt x="1911" y="788"/>
                    <a:pt x="1911" y="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7501327" y="4163396"/>
              <a:ext cx="746118" cy="139359"/>
            </a:xfrm>
            <a:custGeom>
              <a:avLst/>
              <a:gdLst/>
              <a:ahLst/>
              <a:cxnLst/>
              <a:rect l="l" t="t" r="r" b="b"/>
              <a:pathLst>
                <a:path w="953" h="178" extrusionOk="0">
                  <a:moveTo>
                    <a:pt x="953" y="178"/>
                  </a:moveTo>
                  <a:lnTo>
                    <a:pt x="0" y="178"/>
                  </a:lnTo>
                  <a:cubicBezTo>
                    <a:pt x="32" y="151"/>
                    <a:pt x="75" y="137"/>
                    <a:pt x="117" y="141"/>
                  </a:cubicBezTo>
                  <a:cubicBezTo>
                    <a:pt x="141" y="144"/>
                    <a:pt x="164" y="152"/>
                    <a:pt x="188" y="155"/>
                  </a:cubicBezTo>
                  <a:cubicBezTo>
                    <a:pt x="212" y="158"/>
                    <a:pt x="239" y="155"/>
                    <a:pt x="256" y="139"/>
                  </a:cubicBezTo>
                  <a:cubicBezTo>
                    <a:pt x="266" y="129"/>
                    <a:pt x="273" y="117"/>
                    <a:pt x="281" y="105"/>
                  </a:cubicBezTo>
                  <a:cubicBezTo>
                    <a:pt x="293" y="88"/>
                    <a:pt x="310" y="75"/>
                    <a:pt x="329" y="63"/>
                  </a:cubicBezTo>
                  <a:cubicBezTo>
                    <a:pt x="428" y="-1"/>
                    <a:pt x="554" y="-15"/>
                    <a:pt x="668" y="13"/>
                  </a:cubicBezTo>
                  <a:cubicBezTo>
                    <a:pt x="769" y="37"/>
                    <a:pt x="873" y="105"/>
                    <a:pt x="953" y="1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19075" rIns="90000" bIns="19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7889652" y="3721833"/>
              <a:ext cx="746118" cy="138576"/>
            </a:xfrm>
            <a:custGeom>
              <a:avLst/>
              <a:gdLst/>
              <a:ahLst/>
              <a:cxnLst/>
              <a:rect l="l" t="t" r="r" b="b"/>
              <a:pathLst>
                <a:path w="953" h="177" extrusionOk="0">
                  <a:moveTo>
                    <a:pt x="953" y="177"/>
                  </a:moveTo>
                  <a:lnTo>
                    <a:pt x="0" y="177"/>
                  </a:lnTo>
                  <a:cubicBezTo>
                    <a:pt x="32" y="150"/>
                    <a:pt x="75" y="136"/>
                    <a:pt x="117" y="141"/>
                  </a:cubicBezTo>
                  <a:cubicBezTo>
                    <a:pt x="141" y="143"/>
                    <a:pt x="164" y="152"/>
                    <a:pt x="188" y="155"/>
                  </a:cubicBezTo>
                  <a:cubicBezTo>
                    <a:pt x="212" y="158"/>
                    <a:pt x="239" y="155"/>
                    <a:pt x="256" y="138"/>
                  </a:cubicBezTo>
                  <a:cubicBezTo>
                    <a:pt x="266" y="129"/>
                    <a:pt x="272" y="116"/>
                    <a:pt x="280" y="105"/>
                  </a:cubicBezTo>
                  <a:cubicBezTo>
                    <a:pt x="293" y="88"/>
                    <a:pt x="310" y="74"/>
                    <a:pt x="328" y="63"/>
                  </a:cubicBezTo>
                  <a:cubicBezTo>
                    <a:pt x="427" y="-1"/>
                    <a:pt x="554" y="-15"/>
                    <a:pt x="668" y="13"/>
                  </a:cubicBezTo>
                  <a:cubicBezTo>
                    <a:pt x="769" y="37"/>
                    <a:pt x="873" y="105"/>
                    <a:pt x="953" y="17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7261755" y="3593435"/>
              <a:ext cx="746118" cy="138576"/>
            </a:xfrm>
            <a:custGeom>
              <a:avLst/>
              <a:gdLst/>
              <a:ahLst/>
              <a:cxnLst/>
              <a:rect l="l" t="t" r="r" b="b"/>
              <a:pathLst>
                <a:path w="953" h="177" extrusionOk="0">
                  <a:moveTo>
                    <a:pt x="953" y="177"/>
                  </a:moveTo>
                  <a:lnTo>
                    <a:pt x="0" y="177"/>
                  </a:lnTo>
                  <a:cubicBezTo>
                    <a:pt x="32" y="150"/>
                    <a:pt x="76" y="136"/>
                    <a:pt x="117" y="141"/>
                  </a:cubicBezTo>
                  <a:cubicBezTo>
                    <a:pt x="141" y="143"/>
                    <a:pt x="164" y="151"/>
                    <a:pt x="188" y="155"/>
                  </a:cubicBezTo>
                  <a:cubicBezTo>
                    <a:pt x="212" y="158"/>
                    <a:pt x="239" y="155"/>
                    <a:pt x="256" y="138"/>
                  </a:cubicBezTo>
                  <a:cubicBezTo>
                    <a:pt x="267" y="129"/>
                    <a:pt x="273" y="116"/>
                    <a:pt x="281" y="105"/>
                  </a:cubicBezTo>
                  <a:cubicBezTo>
                    <a:pt x="293" y="88"/>
                    <a:pt x="311" y="74"/>
                    <a:pt x="329" y="63"/>
                  </a:cubicBezTo>
                  <a:cubicBezTo>
                    <a:pt x="428" y="-1"/>
                    <a:pt x="554" y="-15"/>
                    <a:pt x="669" y="13"/>
                  </a:cubicBezTo>
                  <a:cubicBezTo>
                    <a:pt x="769" y="37"/>
                    <a:pt x="873" y="104"/>
                    <a:pt x="953" y="17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7524814" y="3454076"/>
              <a:ext cx="836153" cy="938715"/>
            </a:xfrm>
            <a:custGeom>
              <a:avLst/>
              <a:gdLst/>
              <a:ahLst/>
              <a:cxnLst/>
              <a:rect l="l" t="t" r="r" b="b"/>
              <a:pathLst>
                <a:path w="1068" h="1199" extrusionOk="0">
                  <a:moveTo>
                    <a:pt x="1050" y="347"/>
                  </a:moveTo>
                  <a:cubicBezTo>
                    <a:pt x="973" y="85"/>
                    <a:pt x="680" y="-60"/>
                    <a:pt x="395" y="23"/>
                  </a:cubicBezTo>
                  <a:cubicBezTo>
                    <a:pt x="110" y="106"/>
                    <a:pt x="-58" y="386"/>
                    <a:pt x="19" y="649"/>
                  </a:cubicBezTo>
                  <a:cubicBezTo>
                    <a:pt x="76" y="844"/>
                    <a:pt x="252" y="974"/>
                    <a:pt x="455" y="994"/>
                  </a:cubicBezTo>
                  <a:cubicBezTo>
                    <a:pt x="458" y="994"/>
                    <a:pt x="461" y="997"/>
                    <a:pt x="461" y="1000"/>
                  </a:cubicBezTo>
                  <a:lnTo>
                    <a:pt x="473" y="1091"/>
                  </a:lnTo>
                  <a:cubicBezTo>
                    <a:pt x="482" y="1162"/>
                    <a:pt x="548" y="1210"/>
                    <a:pt x="617" y="1197"/>
                  </a:cubicBezTo>
                  <a:lnTo>
                    <a:pt x="617" y="1197"/>
                  </a:lnTo>
                  <a:cubicBezTo>
                    <a:pt x="683" y="1185"/>
                    <a:pt x="726" y="1123"/>
                    <a:pt x="717" y="1058"/>
                  </a:cubicBezTo>
                  <a:lnTo>
                    <a:pt x="703" y="969"/>
                  </a:lnTo>
                  <a:cubicBezTo>
                    <a:pt x="703" y="966"/>
                    <a:pt x="705" y="963"/>
                    <a:pt x="708" y="962"/>
                  </a:cubicBezTo>
                  <a:cubicBezTo>
                    <a:pt x="971" y="866"/>
                    <a:pt x="1123" y="599"/>
                    <a:pt x="1050" y="3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7823105" y="3671726"/>
              <a:ext cx="330390" cy="663129"/>
            </a:xfrm>
            <a:custGeom>
              <a:avLst/>
              <a:gdLst/>
              <a:ahLst/>
              <a:cxnLst/>
              <a:rect l="l" t="t" r="r" b="b"/>
              <a:pathLst>
                <a:path w="422" h="847" extrusionOk="0">
                  <a:moveTo>
                    <a:pt x="153" y="847"/>
                  </a:moveTo>
                  <a:lnTo>
                    <a:pt x="133" y="840"/>
                  </a:lnTo>
                  <a:cubicBezTo>
                    <a:pt x="172" y="728"/>
                    <a:pt x="168" y="604"/>
                    <a:pt x="127" y="494"/>
                  </a:cubicBezTo>
                  <a:cubicBezTo>
                    <a:pt x="98" y="498"/>
                    <a:pt x="66" y="488"/>
                    <a:pt x="43" y="465"/>
                  </a:cubicBezTo>
                  <a:cubicBezTo>
                    <a:pt x="20" y="444"/>
                    <a:pt x="5" y="411"/>
                    <a:pt x="1" y="375"/>
                  </a:cubicBezTo>
                  <a:cubicBezTo>
                    <a:pt x="0" y="365"/>
                    <a:pt x="0" y="352"/>
                    <a:pt x="8" y="342"/>
                  </a:cubicBezTo>
                  <a:cubicBezTo>
                    <a:pt x="14" y="335"/>
                    <a:pt x="22" y="331"/>
                    <a:pt x="31" y="331"/>
                  </a:cubicBezTo>
                  <a:cubicBezTo>
                    <a:pt x="49" y="331"/>
                    <a:pt x="67" y="346"/>
                    <a:pt x="78" y="360"/>
                  </a:cubicBezTo>
                  <a:cubicBezTo>
                    <a:pt x="103" y="394"/>
                    <a:pt x="124" y="430"/>
                    <a:pt x="140" y="469"/>
                  </a:cubicBezTo>
                  <a:cubicBezTo>
                    <a:pt x="159" y="461"/>
                    <a:pt x="175" y="444"/>
                    <a:pt x="185" y="431"/>
                  </a:cubicBezTo>
                  <a:cubicBezTo>
                    <a:pt x="206" y="405"/>
                    <a:pt x="223" y="376"/>
                    <a:pt x="235" y="345"/>
                  </a:cubicBezTo>
                  <a:cubicBezTo>
                    <a:pt x="212" y="326"/>
                    <a:pt x="191" y="299"/>
                    <a:pt x="174" y="264"/>
                  </a:cubicBezTo>
                  <a:cubicBezTo>
                    <a:pt x="141" y="200"/>
                    <a:pt x="125" y="127"/>
                    <a:pt x="128" y="55"/>
                  </a:cubicBezTo>
                  <a:cubicBezTo>
                    <a:pt x="129" y="39"/>
                    <a:pt x="131" y="22"/>
                    <a:pt x="144" y="11"/>
                  </a:cubicBezTo>
                  <a:cubicBezTo>
                    <a:pt x="159" y="-4"/>
                    <a:pt x="184" y="-3"/>
                    <a:pt x="200" y="7"/>
                  </a:cubicBezTo>
                  <a:cubicBezTo>
                    <a:pt x="216" y="16"/>
                    <a:pt x="226" y="32"/>
                    <a:pt x="234" y="46"/>
                  </a:cubicBezTo>
                  <a:cubicBezTo>
                    <a:pt x="284" y="132"/>
                    <a:pt x="292" y="242"/>
                    <a:pt x="260" y="337"/>
                  </a:cubicBezTo>
                  <a:cubicBezTo>
                    <a:pt x="262" y="338"/>
                    <a:pt x="264" y="340"/>
                    <a:pt x="266" y="341"/>
                  </a:cubicBezTo>
                  <a:cubicBezTo>
                    <a:pt x="269" y="343"/>
                    <a:pt x="272" y="344"/>
                    <a:pt x="276" y="346"/>
                  </a:cubicBezTo>
                  <a:cubicBezTo>
                    <a:pt x="285" y="321"/>
                    <a:pt x="297" y="297"/>
                    <a:pt x="310" y="274"/>
                  </a:cubicBezTo>
                  <a:cubicBezTo>
                    <a:pt x="317" y="262"/>
                    <a:pt x="326" y="248"/>
                    <a:pt x="340" y="240"/>
                  </a:cubicBezTo>
                  <a:cubicBezTo>
                    <a:pt x="354" y="233"/>
                    <a:pt x="371" y="233"/>
                    <a:pt x="386" y="240"/>
                  </a:cubicBezTo>
                  <a:cubicBezTo>
                    <a:pt x="404" y="248"/>
                    <a:pt x="418" y="264"/>
                    <a:pt x="421" y="281"/>
                  </a:cubicBezTo>
                  <a:cubicBezTo>
                    <a:pt x="428" y="312"/>
                    <a:pt x="411" y="346"/>
                    <a:pt x="381" y="365"/>
                  </a:cubicBezTo>
                  <a:cubicBezTo>
                    <a:pt x="354" y="380"/>
                    <a:pt x="320" y="383"/>
                    <a:pt x="288" y="373"/>
                  </a:cubicBezTo>
                  <a:cubicBezTo>
                    <a:pt x="238" y="513"/>
                    <a:pt x="245" y="672"/>
                    <a:pt x="311" y="807"/>
                  </a:cubicBezTo>
                  <a:lnTo>
                    <a:pt x="292" y="816"/>
                  </a:lnTo>
                  <a:cubicBezTo>
                    <a:pt x="223" y="676"/>
                    <a:pt x="216" y="511"/>
                    <a:pt x="268" y="366"/>
                  </a:cubicBezTo>
                  <a:cubicBezTo>
                    <a:pt x="264" y="364"/>
                    <a:pt x="259" y="361"/>
                    <a:pt x="255" y="359"/>
                  </a:cubicBezTo>
                  <a:cubicBezTo>
                    <a:pt x="254" y="358"/>
                    <a:pt x="253" y="358"/>
                    <a:pt x="252" y="357"/>
                  </a:cubicBezTo>
                  <a:cubicBezTo>
                    <a:pt x="240" y="389"/>
                    <a:pt x="223" y="418"/>
                    <a:pt x="201" y="445"/>
                  </a:cubicBezTo>
                  <a:cubicBezTo>
                    <a:pt x="189" y="459"/>
                    <a:pt x="171" y="479"/>
                    <a:pt x="147" y="488"/>
                  </a:cubicBezTo>
                  <a:cubicBezTo>
                    <a:pt x="190" y="602"/>
                    <a:pt x="193" y="731"/>
                    <a:pt x="153" y="847"/>
                  </a:cubicBezTo>
                  <a:moveTo>
                    <a:pt x="30" y="352"/>
                  </a:moveTo>
                  <a:cubicBezTo>
                    <a:pt x="27" y="352"/>
                    <a:pt x="26" y="353"/>
                    <a:pt x="24" y="355"/>
                  </a:cubicBezTo>
                  <a:cubicBezTo>
                    <a:pt x="21" y="359"/>
                    <a:pt x="21" y="366"/>
                    <a:pt x="22" y="372"/>
                  </a:cubicBezTo>
                  <a:cubicBezTo>
                    <a:pt x="26" y="404"/>
                    <a:pt x="38" y="432"/>
                    <a:pt x="57" y="450"/>
                  </a:cubicBezTo>
                  <a:cubicBezTo>
                    <a:pt x="74" y="467"/>
                    <a:pt x="97" y="475"/>
                    <a:pt x="119" y="474"/>
                  </a:cubicBezTo>
                  <a:lnTo>
                    <a:pt x="119" y="474"/>
                  </a:lnTo>
                  <a:cubicBezTo>
                    <a:pt x="104" y="438"/>
                    <a:pt x="84" y="404"/>
                    <a:pt x="61" y="372"/>
                  </a:cubicBezTo>
                  <a:cubicBezTo>
                    <a:pt x="53" y="361"/>
                    <a:pt x="39" y="352"/>
                    <a:pt x="31" y="352"/>
                  </a:cubicBezTo>
                  <a:cubicBezTo>
                    <a:pt x="30" y="352"/>
                    <a:pt x="30" y="352"/>
                    <a:pt x="30" y="352"/>
                  </a:cubicBezTo>
                  <a:moveTo>
                    <a:pt x="295" y="353"/>
                  </a:moveTo>
                  <a:cubicBezTo>
                    <a:pt x="322" y="361"/>
                    <a:pt x="349" y="359"/>
                    <a:pt x="370" y="346"/>
                  </a:cubicBezTo>
                  <a:cubicBezTo>
                    <a:pt x="389" y="335"/>
                    <a:pt x="406" y="310"/>
                    <a:pt x="401" y="286"/>
                  </a:cubicBezTo>
                  <a:cubicBezTo>
                    <a:pt x="398" y="275"/>
                    <a:pt x="389" y="264"/>
                    <a:pt x="378" y="259"/>
                  </a:cubicBezTo>
                  <a:cubicBezTo>
                    <a:pt x="368" y="254"/>
                    <a:pt x="358" y="254"/>
                    <a:pt x="351" y="259"/>
                  </a:cubicBezTo>
                  <a:cubicBezTo>
                    <a:pt x="341" y="264"/>
                    <a:pt x="335" y="274"/>
                    <a:pt x="329" y="285"/>
                  </a:cubicBezTo>
                  <a:cubicBezTo>
                    <a:pt x="316" y="307"/>
                    <a:pt x="305" y="330"/>
                    <a:pt x="295" y="353"/>
                  </a:cubicBezTo>
                  <a:moveTo>
                    <a:pt x="171" y="20"/>
                  </a:moveTo>
                  <a:cubicBezTo>
                    <a:pt x="166" y="21"/>
                    <a:pt x="162" y="23"/>
                    <a:pt x="158" y="26"/>
                  </a:cubicBezTo>
                  <a:cubicBezTo>
                    <a:pt x="151" y="33"/>
                    <a:pt x="150" y="44"/>
                    <a:pt x="149" y="56"/>
                  </a:cubicBezTo>
                  <a:cubicBezTo>
                    <a:pt x="146" y="124"/>
                    <a:pt x="161" y="193"/>
                    <a:pt x="192" y="254"/>
                  </a:cubicBezTo>
                  <a:cubicBezTo>
                    <a:pt x="207" y="284"/>
                    <a:pt x="224" y="306"/>
                    <a:pt x="242" y="323"/>
                  </a:cubicBezTo>
                  <a:cubicBezTo>
                    <a:pt x="269" y="235"/>
                    <a:pt x="262" y="135"/>
                    <a:pt x="216" y="56"/>
                  </a:cubicBezTo>
                  <a:cubicBezTo>
                    <a:pt x="209" y="44"/>
                    <a:pt x="201" y="32"/>
                    <a:pt x="189" y="25"/>
                  </a:cubicBezTo>
                  <a:cubicBezTo>
                    <a:pt x="184" y="22"/>
                    <a:pt x="177" y="20"/>
                    <a:pt x="17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7870862" y="4282399"/>
              <a:ext cx="245052" cy="238789"/>
            </a:xfrm>
            <a:custGeom>
              <a:avLst/>
              <a:gdLst/>
              <a:ahLst/>
              <a:cxnLst/>
              <a:rect l="l" t="t" r="r" b="b"/>
              <a:pathLst>
                <a:path w="313" h="305" extrusionOk="0">
                  <a:moveTo>
                    <a:pt x="310" y="54"/>
                  </a:moveTo>
                  <a:lnTo>
                    <a:pt x="303" y="0"/>
                  </a:lnTo>
                  <a:lnTo>
                    <a:pt x="0" y="46"/>
                  </a:lnTo>
                  <a:lnTo>
                    <a:pt x="6" y="117"/>
                  </a:lnTo>
                  <a:cubicBezTo>
                    <a:pt x="6" y="117"/>
                    <a:pt x="21" y="250"/>
                    <a:pt x="130" y="264"/>
                  </a:cubicBezTo>
                  <a:cubicBezTo>
                    <a:pt x="140" y="285"/>
                    <a:pt x="160" y="308"/>
                    <a:pt x="190" y="304"/>
                  </a:cubicBezTo>
                  <a:cubicBezTo>
                    <a:pt x="222" y="300"/>
                    <a:pt x="232" y="269"/>
                    <a:pt x="235" y="246"/>
                  </a:cubicBezTo>
                  <a:cubicBezTo>
                    <a:pt x="337" y="192"/>
                    <a:pt x="310" y="54"/>
                    <a:pt x="310" y="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7581184" y="3325678"/>
              <a:ext cx="292810" cy="245835"/>
            </a:xfrm>
            <a:custGeom>
              <a:avLst/>
              <a:gdLst/>
              <a:ahLst/>
              <a:cxnLst/>
              <a:rect l="l" t="t" r="r" b="b"/>
              <a:pathLst>
                <a:path w="374" h="314" extrusionOk="0">
                  <a:moveTo>
                    <a:pt x="343" y="5"/>
                  </a:moveTo>
                  <a:cubicBezTo>
                    <a:pt x="258" y="-12"/>
                    <a:pt x="165" y="9"/>
                    <a:pt x="96" y="62"/>
                  </a:cubicBezTo>
                  <a:cubicBezTo>
                    <a:pt x="119" y="64"/>
                    <a:pt x="140" y="65"/>
                    <a:pt x="163" y="64"/>
                  </a:cubicBezTo>
                  <a:cubicBezTo>
                    <a:pt x="126" y="71"/>
                    <a:pt x="92" y="91"/>
                    <a:pt x="65" y="118"/>
                  </a:cubicBezTo>
                  <a:cubicBezTo>
                    <a:pt x="38" y="145"/>
                    <a:pt x="18" y="178"/>
                    <a:pt x="0" y="213"/>
                  </a:cubicBezTo>
                  <a:cubicBezTo>
                    <a:pt x="22" y="199"/>
                    <a:pt x="43" y="187"/>
                    <a:pt x="67" y="178"/>
                  </a:cubicBezTo>
                  <a:cubicBezTo>
                    <a:pt x="39" y="217"/>
                    <a:pt x="14" y="267"/>
                    <a:pt x="11" y="314"/>
                  </a:cubicBezTo>
                  <a:cubicBezTo>
                    <a:pt x="18" y="308"/>
                    <a:pt x="27" y="306"/>
                    <a:pt x="36" y="303"/>
                  </a:cubicBezTo>
                  <a:cubicBezTo>
                    <a:pt x="75" y="290"/>
                    <a:pt x="111" y="268"/>
                    <a:pt x="140" y="239"/>
                  </a:cubicBezTo>
                  <a:cubicBezTo>
                    <a:pt x="132" y="257"/>
                    <a:pt x="124" y="272"/>
                    <a:pt x="116" y="290"/>
                  </a:cubicBezTo>
                  <a:cubicBezTo>
                    <a:pt x="138" y="289"/>
                    <a:pt x="157" y="281"/>
                    <a:pt x="177" y="271"/>
                  </a:cubicBezTo>
                  <a:cubicBezTo>
                    <a:pt x="198" y="261"/>
                    <a:pt x="217" y="248"/>
                    <a:pt x="235" y="235"/>
                  </a:cubicBezTo>
                  <a:cubicBezTo>
                    <a:pt x="229" y="248"/>
                    <a:pt x="222" y="260"/>
                    <a:pt x="216" y="273"/>
                  </a:cubicBezTo>
                  <a:cubicBezTo>
                    <a:pt x="260" y="255"/>
                    <a:pt x="302" y="232"/>
                    <a:pt x="332" y="196"/>
                  </a:cubicBezTo>
                  <a:cubicBezTo>
                    <a:pt x="362" y="159"/>
                    <a:pt x="380" y="111"/>
                    <a:pt x="373" y="64"/>
                  </a:cubicBezTo>
                  <a:cubicBezTo>
                    <a:pt x="370" y="45"/>
                    <a:pt x="357" y="19"/>
                    <a:pt x="343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7747162" y="3187886"/>
              <a:ext cx="366404" cy="388326"/>
            </a:xfrm>
            <a:custGeom>
              <a:avLst/>
              <a:gdLst/>
              <a:ahLst/>
              <a:cxnLst/>
              <a:rect l="l" t="t" r="r" b="b"/>
              <a:pathLst>
                <a:path w="468" h="496" extrusionOk="0">
                  <a:moveTo>
                    <a:pt x="426" y="85"/>
                  </a:moveTo>
                  <a:cubicBezTo>
                    <a:pt x="426" y="85"/>
                    <a:pt x="490" y="-36"/>
                    <a:pt x="325" y="10"/>
                  </a:cubicBezTo>
                  <a:cubicBezTo>
                    <a:pt x="322" y="11"/>
                    <a:pt x="320" y="12"/>
                    <a:pt x="317" y="12"/>
                  </a:cubicBezTo>
                  <a:cubicBezTo>
                    <a:pt x="260" y="11"/>
                    <a:pt x="10" y="4"/>
                    <a:pt x="1" y="33"/>
                  </a:cubicBezTo>
                  <a:cubicBezTo>
                    <a:pt x="-4" y="52"/>
                    <a:pt x="46" y="85"/>
                    <a:pt x="87" y="108"/>
                  </a:cubicBezTo>
                  <a:cubicBezTo>
                    <a:pt x="76" y="113"/>
                    <a:pt x="65" y="119"/>
                    <a:pt x="54" y="125"/>
                  </a:cubicBezTo>
                  <a:lnTo>
                    <a:pt x="202" y="387"/>
                  </a:lnTo>
                  <a:cubicBezTo>
                    <a:pt x="202" y="387"/>
                    <a:pt x="231" y="369"/>
                    <a:pt x="273" y="339"/>
                  </a:cubicBezTo>
                  <a:lnTo>
                    <a:pt x="270" y="342"/>
                  </a:lnTo>
                  <a:cubicBezTo>
                    <a:pt x="270" y="342"/>
                    <a:pt x="301" y="497"/>
                    <a:pt x="334" y="496"/>
                  </a:cubicBezTo>
                  <a:cubicBezTo>
                    <a:pt x="361" y="495"/>
                    <a:pt x="427" y="272"/>
                    <a:pt x="444" y="195"/>
                  </a:cubicBezTo>
                  <a:lnTo>
                    <a:pt x="444" y="195"/>
                  </a:lnTo>
                  <a:cubicBezTo>
                    <a:pt x="508" y="132"/>
                    <a:pt x="427" y="147"/>
                    <a:pt x="426" y="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8000826" y="3177708"/>
              <a:ext cx="182419" cy="162846"/>
            </a:xfrm>
            <a:custGeom>
              <a:avLst/>
              <a:gdLst/>
              <a:ahLst/>
              <a:cxnLst/>
              <a:rect l="l" t="t" r="r" b="b"/>
              <a:pathLst>
                <a:path w="233" h="208" extrusionOk="0">
                  <a:moveTo>
                    <a:pt x="233" y="12"/>
                  </a:moveTo>
                  <a:cubicBezTo>
                    <a:pt x="234" y="74"/>
                    <a:pt x="183" y="145"/>
                    <a:pt x="120" y="208"/>
                  </a:cubicBezTo>
                  <a:cubicBezTo>
                    <a:pt x="110" y="181"/>
                    <a:pt x="92" y="141"/>
                    <a:pt x="66" y="102"/>
                  </a:cubicBezTo>
                  <a:cubicBezTo>
                    <a:pt x="39" y="61"/>
                    <a:pt x="15" y="36"/>
                    <a:pt x="0" y="23"/>
                  </a:cubicBezTo>
                  <a:cubicBezTo>
                    <a:pt x="166" y="-23"/>
                    <a:pt x="233" y="12"/>
                    <a:pt x="233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9875" rIns="90000" bIns="29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7889652" y="3254433"/>
              <a:ext cx="130747" cy="130747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167" y="84"/>
                  </a:moveTo>
                  <a:cubicBezTo>
                    <a:pt x="167" y="98"/>
                    <a:pt x="163" y="114"/>
                    <a:pt x="156" y="126"/>
                  </a:cubicBezTo>
                  <a:cubicBezTo>
                    <a:pt x="148" y="139"/>
                    <a:pt x="138" y="149"/>
                    <a:pt x="126" y="156"/>
                  </a:cubicBezTo>
                  <a:cubicBezTo>
                    <a:pt x="113" y="164"/>
                    <a:pt x="98" y="167"/>
                    <a:pt x="84" y="167"/>
                  </a:cubicBezTo>
                  <a:cubicBezTo>
                    <a:pt x="69" y="167"/>
                    <a:pt x="54" y="164"/>
                    <a:pt x="42" y="156"/>
                  </a:cubicBezTo>
                  <a:cubicBezTo>
                    <a:pt x="29" y="149"/>
                    <a:pt x="18" y="139"/>
                    <a:pt x="11" y="126"/>
                  </a:cubicBezTo>
                  <a:cubicBezTo>
                    <a:pt x="3" y="114"/>
                    <a:pt x="0" y="98"/>
                    <a:pt x="0" y="84"/>
                  </a:cubicBezTo>
                  <a:cubicBezTo>
                    <a:pt x="0" y="69"/>
                    <a:pt x="3" y="54"/>
                    <a:pt x="11" y="42"/>
                  </a:cubicBezTo>
                  <a:cubicBezTo>
                    <a:pt x="18" y="29"/>
                    <a:pt x="29" y="19"/>
                    <a:pt x="42" y="11"/>
                  </a:cubicBezTo>
                  <a:cubicBezTo>
                    <a:pt x="54" y="4"/>
                    <a:pt x="69" y="0"/>
                    <a:pt x="84" y="0"/>
                  </a:cubicBezTo>
                  <a:cubicBezTo>
                    <a:pt x="98" y="0"/>
                    <a:pt x="113" y="4"/>
                    <a:pt x="126" y="11"/>
                  </a:cubicBezTo>
                  <a:cubicBezTo>
                    <a:pt x="138" y="19"/>
                    <a:pt x="149" y="29"/>
                    <a:pt x="156" y="42"/>
                  </a:cubicBezTo>
                  <a:cubicBezTo>
                    <a:pt x="164" y="54"/>
                    <a:pt x="167" y="69"/>
                    <a:pt x="167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5100" rIns="90000" bIns="15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7909225" y="3274006"/>
              <a:ext cx="91601" cy="91601"/>
            </a:xfrm>
            <a:custGeom>
              <a:avLst/>
              <a:gdLst/>
              <a:ahLst/>
              <a:cxnLst/>
              <a:rect l="l" t="t" r="r" b="b"/>
              <a:pathLst>
                <a:path w="117" h="117" extrusionOk="0">
                  <a:moveTo>
                    <a:pt x="117" y="59"/>
                  </a:moveTo>
                  <a:cubicBezTo>
                    <a:pt x="117" y="91"/>
                    <a:pt x="91" y="117"/>
                    <a:pt x="59" y="117"/>
                  </a:cubicBezTo>
                  <a:cubicBezTo>
                    <a:pt x="26" y="117"/>
                    <a:pt x="0" y="92"/>
                    <a:pt x="0" y="59"/>
                  </a:cubicBezTo>
                  <a:cubicBezTo>
                    <a:pt x="0" y="27"/>
                    <a:pt x="26" y="0"/>
                    <a:pt x="59" y="0"/>
                  </a:cubicBezTo>
                  <a:cubicBezTo>
                    <a:pt x="91" y="0"/>
                    <a:pt x="117" y="26"/>
                    <a:pt x="117" y="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7784742" y="3191800"/>
              <a:ext cx="220782" cy="98647"/>
            </a:xfrm>
            <a:custGeom>
              <a:avLst/>
              <a:gdLst/>
              <a:ahLst/>
              <a:cxnLst/>
              <a:rect l="l" t="t" r="r" b="b"/>
              <a:pathLst>
                <a:path w="282" h="126" extrusionOk="0">
                  <a:moveTo>
                    <a:pt x="6" y="126"/>
                  </a:moveTo>
                  <a:cubicBezTo>
                    <a:pt x="4" y="126"/>
                    <a:pt x="2" y="125"/>
                    <a:pt x="1" y="123"/>
                  </a:cubicBezTo>
                  <a:cubicBezTo>
                    <a:pt x="-1" y="120"/>
                    <a:pt x="0" y="116"/>
                    <a:pt x="3" y="115"/>
                  </a:cubicBezTo>
                  <a:cubicBezTo>
                    <a:pt x="5" y="114"/>
                    <a:pt x="160" y="29"/>
                    <a:pt x="275" y="0"/>
                  </a:cubicBezTo>
                  <a:cubicBezTo>
                    <a:pt x="278" y="-1"/>
                    <a:pt x="281" y="1"/>
                    <a:pt x="282" y="4"/>
                  </a:cubicBezTo>
                  <a:cubicBezTo>
                    <a:pt x="283" y="7"/>
                    <a:pt x="281" y="10"/>
                    <a:pt x="278" y="11"/>
                  </a:cubicBezTo>
                  <a:cubicBezTo>
                    <a:pt x="164" y="40"/>
                    <a:pt x="10" y="124"/>
                    <a:pt x="9" y="125"/>
                  </a:cubicBezTo>
                  <a:cubicBezTo>
                    <a:pt x="8" y="125"/>
                    <a:pt x="7" y="126"/>
                    <a:pt x="6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7900613" y="3335856"/>
              <a:ext cx="202775" cy="159715"/>
            </a:xfrm>
            <a:custGeom>
              <a:avLst/>
              <a:gdLst/>
              <a:ahLst/>
              <a:cxnLst/>
              <a:rect l="l" t="t" r="r" b="b"/>
              <a:pathLst>
                <a:path w="259" h="204" extrusionOk="0">
                  <a:moveTo>
                    <a:pt x="6" y="204"/>
                  </a:moveTo>
                  <a:cubicBezTo>
                    <a:pt x="4" y="204"/>
                    <a:pt x="2" y="203"/>
                    <a:pt x="1" y="201"/>
                  </a:cubicBezTo>
                  <a:cubicBezTo>
                    <a:pt x="0" y="199"/>
                    <a:pt x="0" y="195"/>
                    <a:pt x="3" y="193"/>
                  </a:cubicBezTo>
                  <a:cubicBezTo>
                    <a:pt x="5" y="192"/>
                    <a:pt x="168" y="81"/>
                    <a:pt x="249" y="1"/>
                  </a:cubicBezTo>
                  <a:cubicBezTo>
                    <a:pt x="251" y="-1"/>
                    <a:pt x="254" y="-1"/>
                    <a:pt x="257" y="1"/>
                  </a:cubicBezTo>
                  <a:cubicBezTo>
                    <a:pt x="259" y="3"/>
                    <a:pt x="260" y="7"/>
                    <a:pt x="257" y="9"/>
                  </a:cubicBezTo>
                  <a:cubicBezTo>
                    <a:pt x="175" y="90"/>
                    <a:pt x="11" y="202"/>
                    <a:pt x="10" y="203"/>
                  </a:cubicBezTo>
                  <a:cubicBezTo>
                    <a:pt x="8" y="203"/>
                    <a:pt x="7" y="204"/>
                    <a:pt x="6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1" name="Google Shape;291;p28"/>
            <p:cNvGrpSpPr/>
            <p:nvPr/>
          </p:nvGrpSpPr>
          <p:grpSpPr>
            <a:xfrm>
              <a:off x="7269585" y="3310803"/>
              <a:ext cx="1234655" cy="929319"/>
              <a:chOff x="7269585" y="3310803"/>
              <a:chExt cx="1234655" cy="929319"/>
            </a:xfrm>
          </p:grpSpPr>
          <p:sp>
            <p:nvSpPr>
              <p:cNvPr id="292" name="Google Shape;292;p28"/>
              <p:cNvSpPr/>
              <p:nvPr/>
            </p:nvSpPr>
            <p:spPr>
              <a:xfrm>
                <a:off x="8060328" y="3548809"/>
                <a:ext cx="211387" cy="22704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90" extrusionOk="0">
                    <a:moveTo>
                      <a:pt x="107" y="3"/>
                    </a:moveTo>
                    <a:cubicBezTo>
                      <a:pt x="73" y="29"/>
                      <a:pt x="40" y="55"/>
                      <a:pt x="7" y="82"/>
                    </a:cubicBezTo>
                    <a:cubicBezTo>
                      <a:pt x="-3" y="91"/>
                      <a:pt x="-2" y="108"/>
                      <a:pt x="10" y="115"/>
                    </a:cubicBezTo>
                    <a:lnTo>
                      <a:pt x="11" y="115"/>
                    </a:lnTo>
                    <a:cubicBezTo>
                      <a:pt x="71" y="153"/>
                      <a:pt x="120" y="211"/>
                      <a:pt x="146" y="277"/>
                    </a:cubicBezTo>
                    <a:cubicBezTo>
                      <a:pt x="151" y="290"/>
                      <a:pt x="168" y="294"/>
                      <a:pt x="178" y="285"/>
                    </a:cubicBezTo>
                    <a:cubicBezTo>
                      <a:pt x="207" y="260"/>
                      <a:pt x="234" y="236"/>
                      <a:pt x="263" y="211"/>
                    </a:cubicBezTo>
                    <a:cubicBezTo>
                      <a:pt x="270" y="205"/>
                      <a:pt x="272" y="197"/>
                      <a:pt x="269" y="189"/>
                    </a:cubicBezTo>
                    <a:cubicBezTo>
                      <a:pt x="245" y="118"/>
                      <a:pt x="192" y="48"/>
                      <a:pt x="131" y="3"/>
                    </a:cubicBezTo>
                    <a:cubicBezTo>
                      <a:pt x="124" y="-2"/>
                      <a:pt x="115" y="-2"/>
                      <a:pt x="107" y="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28"/>
              <p:cNvSpPr/>
              <p:nvPr/>
            </p:nvSpPr>
            <p:spPr>
              <a:xfrm>
                <a:off x="8217693" y="3776637"/>
                <a:ext cx="92384" cy="92384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18" extrusionOk="0">
                    <a:moveTo>
                      <a:pt x="118" y="59"/>
                    </a:moveTo>
                    <a:cubicBezTo>
                      <a:pt x="118" y="70"/>
                      <a:pt x="115" y="80"/>
                      <a:pt x="110" y="89"/>
                    </a:cubicBezTo>
                    <a:cubicBezTo>
                      <a:pt x="104" y="98"/>
                      <a:pt x="98" y="105"/>
                      <a:pt x="89" y="110"/>
                    </a:cubicBezTo>
                    <a:cubicBezTo>
                      <a:pt x="80" y="116"/>
                      <a:pt x="69" y="118"/>
                      <a:pt x="59" y="118"/>
                    </a:cubicBezTo>
                    <a:cubicBezTo>
                      <a:pt x="48" y="118"/>
                      <a:pt x="39" y="116"/>
                      <a:pt x="30" y="110"/>
                    </a:cubicBezTo>
                    <a:cubicBezTo>
                      <a:pt x="21" y="105"/>
                      <a:pt x="13" y="98"/>
                      <a:pt x="8" y="89"/>
                    </a:cubicBezTo>
                    <a:cubicBezTo>
                      <a:pt x="3" y="80"/>
                      <a:pt x="0" y="70"/>
                      <a:pt x="0" y="59"/>
                    </a:cubicBezTo>
                    <a:cubicBezTo>
                      <a:pt x="0" y="49"/>
                      <a:pt x="3" y="39"/>
                      <a:pt x="8" y="30"/>
                    </a:cubicBezTo>
                    <a:cubicBezTo>
                      <a:pt x="13" y="21"/>
                      <a:pt x="21" y="13"/>
                      <a:pt x="30" y="8"/>
                    </a:cubicBezTo>
                    <a:cubicBezTo>
                      <a:pt x="39" y="3"/>
                      <a:pt x="49" y="0"/>
                      <a:pt x="59" y="0"/>
                    </a:cubicBezTo>
                    <a:cubicBezTo>
                      <a:pt x="70" y="0"/>
                      <a:pt x="80" y="3"/>
                      <a:pt x="89" y="8"/>
                    </a:cubicBezTo>
                    <a:cubicBezTo>
                      <a:pt x="98" y="13"/>
                      <a:pt x="105" y="21"/>
                      <a:pt x="110" y="30"/>
                    </a:cubicBezTo>
                    <a:cubicBezTo>
                      <a:pt x="116" y="39"/>
                      <a:pt x="118" y="49"/>
                      <a:pt x="118" y="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28"/>
              <p:cNvSpPr/>
              <p:nvPr/>
            </p:nvSpPr>
            <p:spPr>
              <a:xfrm>
                <a:off x="8245878" y="3310803"/>
                <a:ext cx="129964" cy="129964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66" extrusionOk="0">
                    <a:moveTo>
                      <a:pt x="110" y="60"/>
                    </a:moveTo>
                    <a:lnTo>
                      <a:pt x="162" y="76"/>
                    </a:lnTo>
                    <a:cubicBezTo>
                      <a:pt x="168" y="78"/>
                      <a:pt x="168" y="85"/>
                      <a:pt x="162" y="87"/>
                    </a:cubicBezTo>
                    <a:lnTo>
                      <a:pt x="110" y="102"/>
                    </a:lnTo>
                    <a:cubicBezTo>
                      <a:pt x="108" y="102"/>
                      <a:pt x="107" y="104"/>
                      <a:pt x="106" y="106"/>
                    </a:cubicBezTo>
                    <a:lnTo>
                      <a:pt x="89" y="161"/>
                    </a:lnTo>
                    <a:cubicBezTo>
                      <a:pt x="88" y="167"/>
                      <a:pt x="80" y="167"/>
                      <a:pt x="78" y="161"/>
                    </a:cubicBezTo>
                    <a:lnTo>
                      <a:pt x="61" y="111"/>
                    </a:lnTo>
                    <a:cubicBezTo>
                      <a:pt x="61" y="109"/>
                      <a:pt x="59" y="108"/>
                      <a:pt x="58" y="107"/>
                    </a:cubicBezTo>
                    <a:lnTo>
                      <a:pt x="4" y="88"/>
                    </a:lnTo>
                    <a:cubicBezTo>
                      <a:pt x="-1" y="86"/>
                      <a:pt x="-1" y="78"/>
                      <a:pt x="4" y="77"/>
                    </a:cubicBezTo>
                    <a:lnTo>
                      <a:pt x="59" y="61"/>
                    </a:lnTo>
                    <a:cubicBezTo>
                      <a:pt x="61" y="61"/>
                      <a:pt x="62" y="59"/>
                      <a:pt x="63" y="57"/>
                    </a:cubicBezTo>
                    <a:lnTo>
                      <a:pt x="79" y="3"/>
                    </a:lnTo>
                    <a:cubicBezTo>
                      <a:pt x="80" y="-2"/>
                      <a:pt x="88" y="-2"/>
                      <a:pt x="90" y="3"/>
                    </a:cubicBezTo>
                    <a:lnTo>
                      <a:pt x="106" y="56"/>
                    </a:lnTo>
                    <a:cubicBezTo>
                      <a:pt x="107" y="58"/>
                      <a:pt x="108" y="60"/>
                      <a:pt x="110" y="6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4750" rIns="9000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28"/>
              <p:cNvSpPr/>
              <p:nvPr/>
            </p:nvSpPr>
            <p:spPr>
              <a:xfrm>
                <a:off x="8374276" y="4110158"/>
                <a:ext cx="129964" cy="129964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66" extrusionOk="0">
                    <a:moveTo>
                      <a:pt x="110" y="61"/>
                    </a:moveTo>
                    <a:lnTo>
                      <a:pt x="162" y="77"/>
                    </a:lnTo>
                    <a:cubicBezTo>
                      <a:pt x="168" y="78"/>
                      <a:pt x="167" y="86"/>
                      <a:pt x="162" y="88"/>
                    </a:cubicBezTo>
                    <a:lnTo>
                      <a:pt x="110" y="103"/>
                    </a:lnTo>
                    <a:cubicBezTo>
                      <a:pt x="108" y="103"/>
                      <a:pt x="107" y="105"/>
                      <a:pt x="106" y="106"/>
                    </a:cubicBezTo>
                    <a:lnTo>
                      <a:pt x="89" y="162"/>
                    </a:lnTo>
                    <a:cubicBezTo>
                      <a:pt x="88" y="167"/>
                      <a:pt x="80" y="167"/>
                      <a:pt x="78" y="162"/>
                    </a:cubicBezTo>
                    <a:lnTo>
                      <a:pt x="61" y="111"/>
                    </a:lnTo>
                    <a:cubicBezTo>
                      <a:pt x="61" y="110"/>
                      <a:pt x="59" y="108"/>
                      <a:pt x="58" y="108"/>
                    </a:cubicBezTo>
                    <a:lnTo>
                      <a:pt x="4" y="88"/>
                    </a:lnTo>
                    <a:cubicBezTo>
                      <a:pt x="-1" y="86"/>
                      <a:pt x="-1" y="79"/>
                      <a:pt x="4" y="77"/>
                    </a:cubicBezTo>
                    <a:lnTo>
                      <a:pt x="59" y="62"/>
                    </a:lnTo>
                    <a:cubicBezTo>
                      <a:pt x="61" y="61"/>
                      <a:pt x="62" y="60"/>
                      <a:pt x="63" y="58"/>
                    </a:cubicBezTo>
                    <a:lnTo>
                      <a:pt x="79" y="4"/>
                    </a:lnTo>
                    <a:cubicBezTo>
                      <a:pt x="80" y="-2"/>
                      <a:pt x="88" y="-2"/>
                      <a:pt x="90" y="4"/>
                    </a:cubicBezTo>
                    <a:lnTo>
                      <a:pt x="106" y="57"/>
                    </a:lnTo>
                    <a:cubicBezTo>
                      <a:pt x="107" y="59"/>
                      <a:pt x="108" y="60"/>
                      <a:pt x="110" y="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4750" rIns="9000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8"/>
              <p:cNvSpPr/>
              <p:nvPr/>
            </p:nvSpPr>
            <p:spPr>
              <a:xfrm>
                <a:off x="7269585" y="3822046"/>
                <a:ext cx="129964" cy="129181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65" extrusionOk="0">
                    <a:moveTo>
                      <a:pt x="110" y="60"/>
                    </a:moveTo>
                    <a:lnTo>
                      <a:pt x="162" y="76"/>
                    </a:lnTo>
                    <a:cubicBezTo>
                      <a:pt x="168" y="77"/>
                      <a:pt x="167" y="85"/>
                      <a:pt x="162" y="87"/>
                    </a:cubicBezTo>
                    <a:lnTo>
                      <a:pt x="110" y="102"/>
                    </a:lnTo>
                    <a:cubicBezTo>
                      <a:pt x="108" y="102"/>
                      <a:pt x="107" y="104"/>
                      <a:pt x="106" y="106"/>
                    </a:cubicBezTo>
                    <a:lnTo>
                      <a:pt x="89" y="161"/>
                    </a:lnTo>
                    <a:cubicBezTo>
                      <a:pt x="88" y="166"/>
                      <a:pt x="80" y="167"/>
                      <a:pt x="78" y="161"/>
                    </a:cubicBezTo>
                    <a:lnTo>
                      <a:pt x="61" y="111"/>
                    </a:lnTo>
                    <a:cubicBezTo>
                      <a:pt x="61" y="109"/>
                      <a:pt x="59" y="108"/>
                      <a:pt x="57" y="107"/>
                    </a:cubicBezTo>
                    <a:lnTo>
                      <a:pt x="4" y="88"/>
                    </a:lnTo>
                    <a:cubicBezTo>
                      <a:pt x="-1" y="86"/>
                      <a:pt x="-1" y="78"/>
                      <a:pt x="4" y="77"/>
                    </a:cubicBezTo>
                    <a:lnTo>
                      <a:pt x="59" y="61"/>
                    </a:lnTo>
                    <a:cubicBezTo>
                      <a:pt x="61" y="60"/>
                      <a:pt x="62" y="59"/>
                      <a:pt x="63" y="57"/>
                    </a:cubicBezTo>
                    <a:lnTo>
                      <a:pt x="78" y="3"/>
                    </a:lnTo>
                    <a:cubicBezTo>
                      <a:pt x="80" y="-2"/>
                      <a:pt x="88" y="-2"/>
                      <a:pt x="90" y="3"/>
                    </a:cubicBezTo>
                    <a:lnTo>
                      <a:pt x="106" y="56"/>
                    </a:lnTo>
                    <a:cubicBezTo>
                      <a:pt x="107" y="58"/>
                      <a:pt x="108" y="59"/>
                      <a:pt x="110" y="6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4400" rIns="90000" bIns="14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7" name="Google Shape;297;p28"/>
            <p:cNvGrpSpPr/>
            <p:nvPr/>
          </p:nvGrpSpPr>
          <p:grpSpPr>
            <a:xfrm>
              <a:off x="7340830" y="3427457"/>
              <a:ext cx="1241702" cy="915227"/>
              <a:chOff x="7340830" y="3427457"/>
              <a:chExt cx="1241702" cy="915227"/>
            </a:xfrm>
          </p:grpSpPr>
          <p:sp>
            <p:nvSpPr>
              <p:cNvPr id="298" name="Google Shape;298;p28"/>
              <p:cNvSpPr/>
              <p:nvPr/>
            </p:nvSpPr>
            <p:spPr>
              <a:xfrm>
                <a:off x="8438475" y="3509663"/>
                <a:ext cx="144056" cy="143273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83" extrusionOk="0">
                    <a:moveTo>
                      <a:pt x="92" y="183"/>
                    </a:moveTo>
                    <a:cubicBezTo>
                      <a:pt x="41" y="183"/>
                      <a:pt x="0" y="143"/>
                      <a:pt x="0" y="92"/>
                    </a:cubicBezTo>
                    <a:cubicBezTo>
                      <a:pt x="0" y="42"/>
                      <a:pt x="41" y="0"/>
                      <a:pt x="92" y="0"/>
                    </a:cubicBezTo>
                    <a:cubicBezTo>
                      <a:pt x="142" y="0"/>
                      <a:pt x="184" y="42"/>
                      <a:pt x="184" y="92"/>
                    </a:cubicBezTo>
                    <a:cubicBezTo>
                      <a:pt x="184" y="143"/>
                      <a:pt x="142" y="183"/>
                      <a:pt x="92" y="183"/>
                    </a:cubicBezTo>
                    <a:moveTo>
                      <a:pt x="92" y="12"/>
                    </a:moveTo>
                    <a:cubicBezTo>
                      <a:pt x="48" y="12"/>
                      <a:pt x="12" y="48"/>
                      <a:pt x="12" y="92"/>
                    </a:cubicBezTo>
                    <a:cubicBezTo>
                      <a:pt x="12" y="136"/>
                      <a:pt x="48" y="172"/>
                      <a:pt x="92" y="172"/>
                    </a:cubicBezTo>
                    <a:cubicBezTo>
                      <a:pt x="136" y="172"/>
                      <a:pt x="172" y="136"/>
                      <a:pt x="172" y="92"/>
                    </a:cubicBezTo>
                    <a:cubicBezTo>
                      <a:pt x="172" y="48"/>
                      <a:pt x="136" y="12"/>
                      <a:pt x="92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0875" rIns="90000" bIns="20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28"/>
              <p:cNvSpPr/>
              <p:nvPr/>
            </p:nvSpPr>
            <p:spPr>
              <a:xfrm>
                <a:off x="7441826" y="4199410"/>
                <a:ext cx="143273" cy="143273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83" extrusionOk="0">
                    <a:moveTo>
                      <a:pt x="91" y="183"/>
                    </a:moveTo>
                    <a:cubicBezTo>
                      <a:pt x="41" y="183"/>
                      <a:pt x="0" y="143"/>
                      <a:pt x="0" y="92"/>
                    </a:cubicBezTo>
                    <a:cubicBezTo>
                      <a:pt x="0" y="42"/>
                      <a:pt x="40" y="0"/>
                      <a:pt x="91" y="0"/>
                    </a:cubicBezTo>
                    <a:cubicBezTo>
                      <a:pt x="141" y="0"/>
                      <a:pt x="183" y="42"/>
                      <a:pt x="183" y="92"/>
                    </a:cubicBezTo>
                    <a:cubicBezTo>
                      <a:pt x="183" y="143"/>
                      <a:pt x="142" y="183"/>
                      <a:pt x="91" y="183"/>
                    </a:cubicBezTo>
                    <a:moveTo>
                      <a:pt x="91" y="12"/>
                    </a:moveTo>
                    <a:cubicBezTo>
                      <a:pt x="47" y="12"/>
                      <a:pt x="11" y="48"/>
                      <a:pt x="11" y="92"/>
                    </a:cubicBezTo>
                    <a:cubicBezTo>
                      <a:pt x="11" y="136"/>
                      <a:pt x="46" y="172"/>
                      <a:pt x="91" y="172"/>
                    </a:cubicBezTo>
                    <a:cubicBezTo>
                      <a:pt x="135" y="172"/>
                      <a:pt x="172" y="136"/>
                      <a:pt x="172" y="92"/>
                    </a:cubicBezTo>
                    <a:cubicBezTo>
                      <a:pt x="172" y="48"/>
                      <a:pt x="136" y="12"/>
                      <a:pt x="91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0875" rIns="90000" bIns="20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28"/>
              <p:cNvSpPr/>
              <p:nvPr/>
            </p:nvSpPr>
            <p:spPr>
              <a:xfrm>
                <a:off x="7340830" y="3427457"/>
                <a:ext cx="143273" cy="143273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83" extrusionOk="0">
                    <a:moveTo>
                      <a:pt x="92" y="183"/>
                    </a:moveTo>
                    <a:cubicBezTo>
                      <a:pt x="41" y="183"/>
                      <a:pt x="0" y="142"/>
                      <a:pt x="0" y="91"/>
                    </a:cubicBezTo>
                    <a:cubicBezTo>
                      <a:pt x="0" y="41"/>
                      <a:pt x="41" y="0"/>
                      <a:pt x="92" y="0"/>
                    </a:cubicBezTo>
                    <a:cubicBezTo>
                      <a:pt x="142" y="0"/>
                      <a:pt x="183" y="41"/>
                      <a:pt x="183" y="91"/>
                    </a:cubicBezTo>
                    <a:cubicBezTo>
                      <a:pt x="183" y="142"/>
                      <a:pt x="142" y="183"/>
                      <a:pt x="92" y="183"/>
                    </a:cubicBezTo>
                    <a:moveTo>
                      <a:pt x="92" y="11"/>
                    </a:moveTo>
                    <a:cubicBezTo>
                      <a:pt x="47" y="11"/>
                      <a:pt x="11" y="47"/>
                      <a:pt x="11" y="91"/>
                    </a:cubicBezTo>
                    <a:cubicBezTo>
                      <a:pt x="11" y="136"/>
                      <a:pt x="47" y="172"/>
                      <a:pt x="92" y="172"/>
                    </a:cubicBezTo>
                    <a:cubicBezTo>
                      <a:pt x="136" y="172"/>
                      <a:pt x="172" y="136"/>
                      <a:pt x="172" y="91"/>
                    </a:cubicBezTo>
                    <a:cubicBezTo>
                      <a:pt x="172" y="47"/>
                      <a:pt x="136" y="11"/>
                      <a:pt x="92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0875" rIns="90000" bIns="20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01" name="Google Shape;301;p28"/>
          <p:cNvGrpSpPr/>
          <p:nvPr/>
        </p:nvGrpSpPr>
        <p:grpSpPr>
          <a:xfrm rot="-1634096">
            <a:off x="-541789" y="3456482"/>
            <a:ext cx="1212816" cy="1211527"/>
            <a:chOff x="-3939259" y="873775"/>
            <a:chExt cx="1742100" cy="1740250"/>
          </a:xfrm>
        </p:grpSpPr>
        <p:sp>
          <p:nvSpPr>
            <p:cNvPr id="302" name="Google Shape;302;p28"/>
            <p:cNvSpPr/>
            <p:nvPr/>
          </p:nvSpPr>
          <p:spPr>
            <a:xfrm>
              <a:off x="-3939259" y="873775"/>
              <a:ext cx="1742100" cy="1740250"/>
            </a:xfrm>
            <a:custGeom>
              <a:avLst/>
              <a:gdLst/>
              <a:ahLst/>
              <a:cxnLst/>
              <a:rect l="l" t="t" r="r" b="b"/>
              <a:pathLst>
                <a:path w="1897" h="1895" extrusionOk="0">
                  <a:moveTo>
                    <a:pt x="948" y="1895"/>
                  </a:moveTo>
                  <a:cubicBezTo>
                    <a:pt x="899" y="1895"/>
                    <a:pt x="850" y="1891"/>
                    <a:pt x="802" y="1883"/>
                  </a:cubicBezTo>
                  <a:cubicBezTo>
                    <a:pt x="702" y="1868"/>
                    <a:pt x="606" y="1837"/>
                    <a:pt x="517" y="1791"/>
                  </a:cubicBezTo>
                  <a:cubicBezTo>
                    <a:pt x="364" y="1713"/>
                    <a:pt x="235" y="1595"/>
                    <a:pt x="143" y="1449"/>
                  </a:cubicBezTo>
                  <a:cubicBezTo>
                    <a:pt x="50" y="1299"/>
                    <a:pt x="0" y="1126"/>
                    <a:pt x="0" y="948"/>
                  </a:cubicBezTo>
                  <a:cubicBezTo>
                    <a:pt x="0" y="826"/>
                    <a:pt x="23" y="708"/>
                    <a:pt x="68" y="596"/>
                  </a:cubicBezTo>
                  <a:cubicBezTo>
                    <a:pt x="153" y="381"/>
                    <a:pt x="315" y="205"/>
                    <a:pt x="522" y="101"/>
                  </a:cubicBezTo>
                  <a:cubicBezTo>
                    <a:pt x="655" y="34"/>
                    <a:pt x="798" y="0"/>
                    <a:pt x="949" y="0"/>
                  </a:cubicBezTo>
                  <a:cubicBezTo>
                    <a:pt x="1112" y="0"/>
                    <a:pt x="1273" y="42"/>
                    <a:pt x="1415" y="122"/>
                  </a:cubicBezTo>
                  <a:cubicBezTo>
                    <a:pt x="1552" y="199"/>
                    <a:pt x="1668" y="311"/>
                    <a:pt x="1752" y="444"/>
                  </a:cubicBezTo>
                  <a:cubicBezTo>
                    <a:pt x="1810" y="537"/>
                    <a:pt x="1852" y="638"/>
                    <a:pt x="1875" y="744"/>
                  </a:cubicBezTo>
                  <a:cubicBezTo>
                    <a:pt x="1875" y="746"/>
                    <a:pt x="1876" y="748"/>
                    <a:pt x="1876" y="749"/>
                  </a:cubicBezTo>
                  <a:cubicBezTo>
                    <a:pt x="1882" y="775"/>
                    <a:pt x="1886" y="802"/>
                    <a:pt x="1890" y="829"/>
                  </a:cubicBezTo>
                  <a:cubicBezTo>
                    <a:pt x="1891" y="843"/>
                    <a:pt x="1893" y="857"/>
                    <a:pt x="1894" y="871"/>
                  </a:cubicBezTo>
                  <a:cubicBezTo>
                    <a:pt x="1896" y="896"/>
                    <a:pt x="1897" y="922"/>
                    <a:pt x="1897" y="948"/>
                  </a:cubicBezTo>
                  <a:cubicBezTo>
                    <a:pt x="1897" y="1123"/>
                    <a:pt x="1849" y="1294"/>
                    <a:pt x="1758" y="1443"/>
                  </a:cubicBezTo>
                  <a:lnTo>
                    <a:pt x="1756" y="1446"/>
                  </a:lnTo>
                  <a:cubicBezTo>
                    <a:pt x="1740" y="1471"/>
                    <a:pt x="1723" y="1497"/>
                    <a:pt x="1705" y="1521"/>
                  </a:cubicBezTo>
                  <a:cubicBezTo>
                    <a:pt x="1618" y="1635"/>
                    <a:pt x="1505" y="1729"/>
                    <a:pt x="1378" y="1793"/>
                  </a:cubicBezTo>
                  <a:cubicBezTo>
                    <a:pt x="1243" y="1860"/>
                    <a:pt x="1099" y="1895"/>
                    <a:pt x="948" y="189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-3821711" y="906835"/>
              <a:ext cx="1561187" cy="1673211"/>
            </a:xfrm>
            <a:custGeom>
              <a:avLst/>
              <a:gdLst/>
              <a:ahLst/>
              <a:cxnLst/>
              <a:rect l="l" t="t" r="r" b="b"/>
              <a:pathLst>
                <a:path w="1700" h="1822" extrusionOk="0">
                  <a:moveTo>
                    <a:pt x="1392" y="857"/>
                  </a:moveTo>
                  <a:cubicBezTo>
                    <a:pt x="1392" y="943"/>
                    <a:pt x="1720" y="1079"/>
                    <a:pt x="1699" y="1157"/>
                  </a:cubicBezTo>
                  <a:cubicBezTo>
                    <a:pt x="1691" y="1183"/>
                    <a:pt x="1683" y="1209"/>
                    <a:pt x="1673" y="1234"/>
                  </a:cubicBezTo>
                  <a:cubicBezTo>
                    <a:pt x="1543" y="1578"/>
                    <a:pt x="1210" y="1822"/>
                    <a:pt x="820" y="1822"/>
                  </a:cubicBezTo>
                  <a:cubicBezTo>
                    <a:pt x="674" y="1822"/>
                    <a:pt x="536" y="1788"/>
                    <a:pt x="414" y="1728"/>
                  </a:cubicBezTo>
                  <a:cubicBezTo>
                    <a:pt x="114" y="1578"/>
                    <a:pt x="154" y="1184"/>
                    <a:pt x="154" y="827"/>
                  </a:cubicBezTo>
                  <a:cubicBezTo>
                    <a:pt x="154" y="673"/>
                    <a:pt x="-53" y="613"/>
                    <a:pt x="14" y="486"/>
                  </a:cubicBezTo>
                  <a:cubicBezTo>
                    <a:pt x="167" y="197"/>
                    <a:pt x="471" y="0"/>
                    <a:pt x="820" y="0"/>
                  </a:cubicBezTo>
                  <a:cubicBezTo>
                    <a:pt x="967" y="0"/>
                    <a:pt x="1105" y="34"/>
                    <a:pt x="1228" y="96"/>
                  </a:cubicBezTo>
                  <a:cubicBezTo>
                    <a:pt x="1245" y="104"/>
                    <a:pt x="1261" y="113"/>
                    <a:pt x="1278" y="123"/>
                  </a:cubicBezTo>
                  <a:cubicBezTo>
                    <a:pt x="1550" y="281"/>
                    <a:pt x="1392" y="521"/>
                    <a:pt x="1392" y="8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-3905281" y="1353147"/>
              <a:ext cx="727329" cy="1140575"/>
            </a:xfrm>
            <a:custGeom>
              <a:avLst/>
              <a:gdLst/>
              <a:ahLst/>
              <a:cxnLst/>
              <a:rect l="l" t="t" r="r" b="b"/>
              <a:pathLst>
                <a:path w="792" h="1242" extrusionOk="0">
                  <a:moveTo>
                    <a:pt x="710" y="1095"/>
                  </a:moveTo>
                  <a:cubicBezTo>
                    <a:pt x="658" y="1163"/>
                    <a:pt x="586" y="1214"/>
                    <a:pt x="505" y="1242"/>
                  </a:cubicBezTo>
                  <a:cubicBezTo>
                    <a:pt x="205" y="1093"/>
                    <a:pt x="0" y="783"/>
                    <a:pt x="0" y="426"/>
                  </a:cubicBezTo>
                  <a:cubicBezTo>
                    <a:pt x="0" y="272"/>
                    <a:pt x="38" y="127"/>
                    <a:pt x="105" y="0"/>
                  </a:cubicBezTo>
                  <a:cubicBezTo>
                    <a:pt x="170" y="4"/>
                    <a:pt x="233" y="21"/>
                    <a:pt x="284" y="61"/>
                  </a:cubicBezTo>
                  <a:cubicBezTo>
                    <a:pt x="342" y="108"/>
                    <a:pt x="376" y="182"/>
                    <a:pt x="387" y="257"/>
                  </a:cubicBezTo>
                  <a:cubicBezTo>
                    <a:pt x="399" y="331"/>
                    <a:pt x="391" y="407"/>
                    <a:pt x="381" y="482"/>
                  </a:cubicBezTo>
                  <a:cubicBezTo>
                    <a:pt x="474" y="472"/>
                    <a:pt x="571" y="499"/>
                    <a:pt x="646" y="556"/>
                  </a:cubicBezTo>
                  <a:cubicBezTo>
                    <a:pt x="721" y="614"/>
                    <a:pt x="773" y="700"/>
                    <a:pt x="788" y="793"/>
                  </a:cubicBezTo>
                  <a:cubicBezTo>
                    <a:pt x="805" y="898"/>
                    <a:pt x="775" y="1010"/>
                    <a:pt x="710" y="1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-2783982" y="994996"/>
              <a:ext cx="552844" cy="1006498"/>
            </a:xfrm>
            <a:custGeom>
              <a:avLst/>
              <a:gdLst/>
              <a:ahLst/>
              <a:cxnLst/>
              <a:rect l="l" t="t" r="r" b="b"/>
              <a:pathLst>
                <a:path w="602" h="1096" extrusionOk="0">
                  <a:moveTo>
                    <a:pt x="602" y="816"/>
                  </a:moveTo>
                  <a:cubicBezTo>
                    <a:pt x="602" y="901"/>
                    <a:pt x="590" y="983"/>
                    <a:pt x="569" y="1061"/>
                  </a:cubicBezTo>
                  <a:cubicBezTo>
                    <a:pt x="559" y="1067"/>
                    <a:pt x="549" y="1071"/>
                    <a:pt x="538" y="1075"/>
                  </a:cubicBezTo>
                  <a:cubicBezTo>
                    <a:pt x="483" y="1097"/>
                    <a:pt x="422" y="1100"/>
                    <a:pt x="363" y="1093"/>
                  </a:cubicBezTo>
                  <a:cubicBezTo>
                    <a:pt x="266" y="1082"/>
                    <a:pt x="170" y="1041"/>
                    <a:pt x="101" y="972"/>
                  </a:cubicBezTo>
                  <a:cubicBezTo>
                    <a:pt x="31" y="902"/>
                    <a:pt x="-9" y="802"/>
                    <a:pt x="2" y="704"/>
                  </a:cubicBezTo>
                  <a:cubicBezTo>
                    <a:pt x="12" y="607"/>
                    <a:pt x="78" y="515"/>
                    <a:pt x="171" y="482"/>
                  </a:cubicBezTo>
                  <a:cubicBezTo>
                    <a:pt x="118" y="413"/>
                    <a:pt x="93" y="327"/>
                    <a:pt x="79" y="242"/>
                  </a:cubicBezTo>
                  <a:cubicBezTo>
                    <a:pt x="68" y="168"/>
                    <a:pt x="63" y="89"/>
                    <a:pt x="90" y="18"/>
                  </a:cubicBezTo>
                  <a:cubicBezTo>
                    <a:pt x="92" y="12"/>
                    <a:pt x="95" y="6"/>
                    <a:pt x="98" y="0"/>
                  </a:cubicBezTo>
                  <a:cubicBezTo>
                    <a:pt x="115" y="8"/>
                    <a:pt x="131" y="17"/>
                    <a:pt x="148" y="27"/>
                  </a:cubicBezTo>
                  <a:cubicBezTo>
                    <a:pt x="420" y="185"/>
                    <a:pt x="602" y="479"/>
                    <a:pt x="602" y="8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6" name="Google Shape;306;p28"/>
            <p:cNvGrpSpPr/>
            <p:nvPr/>
          </p:nvGrpSpPr>
          <p:grpSpPr>
            <a:xfrm>
              <a:off x="-3825385" y="1275089"/>
              <a:ext cx="1535473" cy="738343"/>
              <a:chOff x="-3825385" y="1275089"/>
              <a:chExt cx="1535473" cy="738343"/>
            </a:xfrm>
          </p:grpSpPr>
          <p:sp>
            <p:nvSpPr>
              <p:cNvPr id="307" name="Google Shape;307;p28"/>
              <p:cNvSpPr/>
              <p:nvPr/>
            </p:nvSpPr>
            <p:spPr>
              <a:xfrm>
                <a:off x="-3683960" y="1275089"/>
                <a:ext cx="359073" cy="358152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0" extrusionOk="0">
                    <a:moveTo>
                      <a:pt x="391" y="195"/>
                    </a:moveTo>
                    <a:cubicBezTo>
                      <a:pt x="391" y="229"/>
                      <a:pt x="381" y="262"/>
                      <a:pt x="364" y="292"/>
                    </a:cubicBezTo>
                    <a:cubicBezTo>
                      <a:pt x="347" y="321"/>
                      <a:pt x="323" y="347"/>
                      <a:pt x="293" y="364"/>
                    </a:cubicBezTo>
                    <a:cubicBezTo>
                      <a:pt x="263" y="381"/>
                      <a:pt x="229" y="390"/>
                      <a:pt x="195" y="390"/>
                    </a:cubicBezTo>
                    <a:cubicBezTo>
                      <a:pt x="160" y="390"/>
                      <a:pt x="128" y="381"/>
                      <a:pt x="98" y="364"/>
                    </a:cubicBezTo>
                    <a:cubicBezTo>
                      <a:pt x="68" y="347"/>
                      <a:pt x="43" y="321"/>
                      <a:pt x="26" y="292"/>
                    </a:cubicBezTo>
                    <a:cubicBezTo>
                      <a:pt x="8" y="262"/>
                      <a:pt x="0" y="229"/>
                      <a:pt x="0" y="195"/>
                    </a:cubicBezTo>
                    <a:cubicBezTo>
                      <a:pt x="0" y="161"/>
                      <a:pt x="9" y="127"/>
                      <a:pt x="26" y="97"/>
                    </a:cubicBezTo>
                    <a:cubicBezTo>
                      <a:pt x="44" y="68"/>
                      <a:pt x="68" y="43"/>
                      <a:pt x="98" y="26"/>
                    </a:cubicBezTo>
                    <a:cubicBezTo>
                      <a:pt x="128" y="9"/>
                      <a:pt x="161" y="0"/>
                      <a:pt x="195" y="0"/>
                    </a:cubicBezTo>
                    <a:cubicBezTo>
                      <a:pt x="230" y="0"/>
                      <a:pt x="263" y="9"/>
                      <a:pt x="293" y="26"/>
                    </a:cubicBezTo>
                    <a:cubicBezTo>
                      <a:pt x="323" y="43"/>
                      <a:pt x="347" y="68"/>
                      <a:pt x="364" y="97"/>
                    </a:cubicBezTo>
                    <a:cubicBezTo>
                      <a:pt x="381" y="127"/>
                      <a:pt x="391" y="161"/>
                      <a:pt x="391" y="1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28"/>
              <p:cNvSpPr/>
              <p:nvPr/>
            </p:nvSpPr>
            <p:spPr>
              <a:xfrm>
                <a:off x="-3825385" y="1679157"/>
                <a:ext cx="656617" cy="324173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53" extrusionOk="0">
                    <a:moveTo>
                      <a:pt x="715" y="353"/>
                    </a:moveTo>
                    <a:lnTo>
                      <a:pt x="0" y="353"/>
                    </a:lnTo>
                    <a:cubicBezTo>
                      <a:pt x="35" y="226"/>
                      <a:pt x="130" y="-6"/>
                      <a:pt x="364" y="1"/>
                    </a:cubicBezTo>
                    <a:cubicBezTo>
                      <a:pt x="601" y="8"/>
                      <a:pt x="687" y="235"/>
                      <a:pt x="715" y="3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28"/>
              <p:cNvSpPr/>
              <p:nvPr/>
            </p:nvSpPr>
            <p:spPr>
              <a:xfrm>
                <a:off x="-2851939" y="1282435"/>
                <a:ext cx="358155" cy="35815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0" extrusionOk="0">
                    <a:moveTo>
                      <a:pt x="390" y="195"/>
                    </a:moveTo>
                    <a:cubicBezTo>
                      <a:pt x="390" y="229"/>
                      <a:pt x="381" y="262"/>
                      <a:pt x="364" y="292"/>
                    </a:cubicBezTo>
                    <a:cubicBezTo>
                      <a:pt x="347" y="321"/>
                      <a:pt x="323" y="346"/>
                      <a:pt x="293" y="364"/>
                    </a:cubicBezTo>
                    <a:cubicBezTo>
                      <a:pt x="263" y="381"/>
                      <a:pt x="229" y="390"/>
                      <a:pt x="195" y="390"/>
                    </a:cubicBezTo>
                    <a:cubicBezTo>
                      <a:pt x="160" y="390"/>
                      <a:pt x="128" y="381"/>
                      <a:pt x="98" y="364"/>
                    </a:cubicBezTo>
                    <a:cubicBezTo>
                      <a:pt x="68" y="346"/>
                      <a:pt x="43" y="321"/>
                      <a:pt x="26" y="292"/>
                    </a:cubicBezTo>
                    <a:cubicBezTo>
                      <a:pt x="8" y="262"/>
                      <a:pt x="0" y="229"/>
                      <a:pt x="0" y="195"/>
                    </a:cubicBezTo>
                    <a:cubicBezTo>
                      <a:pt x="0" y="160"/>
                      <a:pt x="9" y="127"/>
                      <a:pt x="26" y="97"/>
                    </a:cubicBezTo>
                    <a:cubicBezTo>
                      <a:pt x="44" y="67"/>
                      <a:pt x="68" y="43"/>
                      <a:pt x="98" y="26"/>
                    </a:cubicBezTo>
                    <a:cubicBezTo>
                      <a:pt x="128" y="9"/>
                      <a:pt x="161" y="0"/>
                      <a:pt x="195" y="0"/>
                    </a:cubicBezTo>
                    <a:cubicBezTo>
                      <a:pt x="230" y="0"/>
                      <a:pt x="263" y="9"/>
                      <a:pt x="293" y="26"/>
                    </a:cubicBezTo>
                    <a:cubicBezTo>
                      <a:pt x="323" y="43"/>
                      <a:pt x="347" y="67"/>
                      <a:pt x="364" y="97"/>
                    </a:cubicBezTo>
                    <a:cubicBezTo>
                      <a:pt x="381" y="127"/>
                      <a:pt x="390" y="160"/>
                      <a:pt x="390" y="1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28"/>
              <p:cNvSpPr/>
              <p:nvPr/>
            </p:nvSpPr>
            <p:spPr>
              <a:xfrm>
                <a:off x="-2946529" y="1689259"/>
                <a:ext cx="656617" cy="324173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53" extrusionOk="0">
                    <a:moveTo>
                      <a:pt x="715" y="353"/>
                    </a:moveTo>
                    <a:lnTo>
                      <a:pt x="0" y="353"/>
                    </a:lnTo>
                    <a:cubicBezTo>
                      <a:pt x="35" y="227"/>
                      <a:pt x="130" y="-6"/>
                      <a:pt x="364" y="1"/>
                    </a:cubicBezTo>
                    <a:cubicBezTo>
                      <a:pt x="601" y="8"/>
                      <a:pt x="687" y="235"/>
                      <a:pt x="715" y="3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1" name="Google Shape;311;p28"/>
            <p:cNvGrpSpPr/>
            <p:nvPr/>
          </p:nvGrpSpPr>
          <p:grpSpPr>
            <a:xfrm>
              <a:off x="-3392844" y="1499163"/>
              <a:ext cx="656617" cy="728242"/>
              <a:chOff x="-3392844" y="1499163"/>
              <a:chExt cx="656617" cy="728242"/>
            </a:xfrm>
          </p:grpSpPr>
          <p:sp>
            <p:nvSpPr>
              <p:cNvPr id="312" name="Google Shape;312;p28"/>
              <p:cNvSpPr/>
              <p:nvPr/>
            </p:nvSpPr>
            <p:spPr>
              <a:xfrm>
                <a:off x="-3251419" y="1499163"/>
                <a:ext cx="359073" cy="358152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0" extrusionOk="0">
                    <a:moveTo>
                      <a:pt x="391" y="195"/>
                    </a:moveTo>
                    <a:cubicBezTo>
                      <a:pt x="391" y="229"/>
                      <a:pt x="381" y="262"/>
                      <a:pt x="364" y="292"/>
                    </a:cubicBezTo>
                    <a:cubicBezTo>
                      <a:pt x="346" y="321"/>
                      <a:pt x="323" y="347"/>
                      <a:pt x="293" y="364"/>
                    </a:cubicBezTo>
                    <a:cubicBezTo>
                      <a:pt x="263" y="381"/>
                      <a:pt x="230" y="390"/>
                      <a:pt x="196" y="390"/>
                    </a:cubicBezTo>
                    <a:cubicBezTo>
                      <a:pt x="161" y="390"/>
                      <a:pt x="128" y="381"/>
                      <a:pt x="98" y="364"/>
                    </a:cubicBezTo>
                    <a:cubicBezTo>
                      <a:pt x="68" y="347"/>
                      <a:pt x="44" y="321"/>
                      <a:pt x="27" y="292"/>
                    </a:cubicBezTo>
                    <a:cubicBezTo>
                      <a:pt x="9" y="262"/>
                      <a:pt x="0" y="229"/>
                      <a:pt x="0" y="195"/>
                    </a:cubicBezTo>
                    <a:cubicBezTo>
                      <a:pt x="0" y="160"/>
                      <a:pt x="9" y="127"/>
                      <a:pt x="27" y="97"/>
                    </a:cubicBezTo>
                    <a:cubicBezTo>
                      <a:pt x="44" y="68"/>
                      <a:pt x="68" y="43"/>
                      <a:pt x="98" y="26"/>
                    </a:cubicBezTo>
                    <a:cubicBezTo>
                      <a:pt x="128" y="9"/>
                      <a:pt x="161" y="0"/>
                      <a:pt x="196" y="0"/>
                    </a:cubicBezTo>
                    <a:cubicBezTo>
                      <a:pt x="230" y="0"/>
                      <a:pt x="263" y="9"/>
                      <a:pt x="293" y="26"/>
                    </a:cubicBezTo>
                    <a:cubicBezTo>
                      <a:pt x="323" y="43"/>
                      <a:pt x="347" y="68"/>
                      <a:pt x="364" y="97"/>
                    </a:cubicBezTo>
                    <a:cubicBezTo>
                      <a:pt x="382" y="127"/>
                      <a:pt x="391" y="160"/>
                      <a:pt x="391" y="1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28"/>
              <p:cNvSpPr/>
              <p:nvPr/>
            </p:nvSpPr>
            <p:spPr>
              <a:xfrm>
                <a:off x="-3392844" y="1903232"/>
                <a:ext cx="656617" cy="324173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53" extrusionOk="0">
                    <a:moveTo>
                      <a:pt x="715" y="353"/>
                    </a:moveTo>
                    <a:lnTo>
                      <a:pt x="0" y="353"/>
                    </a:lnTo>
                    <a:cubicBezTo>
                      <a:pt x="35" y="226"/>
                      <a:pt x="130" y="-6"/>
                      <a:pt x="364" y="1"/>
                    </a:cubicBezTo>
                    <a:cubicBezTo>
                      <a:pt x="601" y="8"/>
                      <a:pt x="687" y="235"/>
                      <a:pt x="715" y="3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4" name="Google Shape;314;p28"/>
            <p:cNvSpPr/>
            <p:nvPr/>
          </p:nvSpPr>
          <p:spPr>
            <a:xfrm>
              <a:off x="-3353356" y="1963842"/>
              <a:ext cx="594169" cy="541819"/>
            </a:xfrm>
            <a:custGeom>
              <a:avLst/>
              <a:gdLst/>
              <a:ahLst/>
              <a:cxnLst/>
              <a:rect l="l" t="t" r="r" b="b"/>
              <a:pathLst>
                <a:path w="647" h="590" extrusionOk="0">
                  <a:moveTo>
                    <a:pt x="324" y="590"/>
                  </a:moveTo>
                  <a:cubicBezTo>
                    <a:pt x="334" y="580"/>
                    <a:pt x="752" y="159"/>
                    <a:pt x="623" y="36"/>
                  </a:cubicBezTo>
                  <a:cubicBezTo>
                    <a:pt x="509" y="-73"/>
                    <a:pt x="360" y="99"/>
                    <a:pt x="324" y="145"/>
                  </a:cubicBezTo>
                  <a:cubicBezTo>
                    <a:pt x="288" y="99"/>
                    <a:pt x="139" y="-73"/>
                    <a:pt x="25" y="36"/>
                  </a:cubicBezTo>
                  <a:cubicBezTo>
                    <a:pt x="-104" y="159"/>
                    <a:pt x="314" y="580"/>
                    <a:pt x="324" y="5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5" name="Google Shape;315;p28"/>
            <p:cNvGrpSpPr/>
            <p:nvPr/>
          </p:nvGrpSpPr>
          <p:grpSpPr>
            <a:xfrm>
              <a:off x="-2878571" y="2007922"/>
              <a:ext cx="101018" cy="232339"/>
              <a:chOff x="-2878571" y="2007922"/>
              <a:chExt cx="101018" cy="232339"/>
            </a:xfrm>
          </p:grpSpPr>
          <p:sp>
            <p:nvSpPr>
              <p:cNvPr id="316" name="Google Shape;316;p28"/>
              <p:cNvSpPr/>
              <p:nvPr/>
            </p:nvSpPr>
            <p:spPr>
              <a:xfrm>
                <a:off x="-2817042" y="2007922"/>
                <a:ext cx="39489" cy="86324"/>
              </a:xfrm>
              <a:custGeom>
                <a:avLst/>
                <a:gdLst/>
                <a:ahLst/>
                <a:cxnLst/>
                <a:rect l="l" t="t" r="r" b="b"/>
                <a:pathLst>
                  <a:path w="43" h="94" extrusionOk="0">
                    <a:moveTo>
                      <a:pt x="3" y="27"/>
                    </a:moveTo>
                    <a:cubicBezTo>
                      <a:pt x="4" y="28"/>
                      <a:pt x="4" y="29"/>
                      <a:pt x="4" y="30"/>
                    </a:cubicBezTo>
                    <a:cubicBezTo>
                      <a:pt x="4" y="29"/>
                      <a:pt x="3" y="27"/>
                      <a:pt x="3" y="26"/>
                    </a:cubicBezTo>
                    <a:cubicBezTo>
                      <a:pt x="5" y="32"/>
                      <a:pt x="7" y="39"/>
                      <a:pt x="8" y="46"/>
                    </a:cubicBezTo>
                    <a:cubicBezTo>
                      <a:pt x="8" y="44"/>
                      <a:pt x="8" y="43"/>
                      <a:pt x="7" y="41"/>
                    </a:cubicBezTo>
                    <a:cubicBezTo>
                      <a:pt x="8" y="49"/>
                      <a:pt x="8" y="56"/>
                      <a:pt x="7" y="63"/>
                    </a:cubicBezTo>
                    <a:cubicBezTo>
                      <a:pt x="8" y="62"/>
                      <a:pt x="8" y="60"/>
                      <a:pt x="8" y="58"/>
                    </a:cubicBezTo>
                    <a:cubicBezTo>
                      <a:pt x="7" y="63"/>
                      <a:pt x="6" y="68"/>
                      <a:pt x="5" y="72"/>
                    </a:cubicBezTo>
                    <a:cubicBezTo>
                      <a:pt x="2" y="81"/>
                      <a:pt x="8" y="92"/>
                      <a:pt x="17" y="94"/>
                    </a:cubicBezTo>
                    <a:cubicBezTo>
                      <a:pt x="27" y="96"/>
                      <a:pt x="36" y="91"/>
                      <a:pt x="39" y="81"/>
                    </a:cubicBezTo>
                    <a:cubicBezTo>
                      <a:pt x="47" y="58"/>
                      <a:pt x="44" y="32"/>
                      <a:pt x="34" y="10"/>
                    </a:cubicBezTo>
                    <a:cubicBezTo>
                      <a:pt x="32" y="6"/>
                      <a:pt x="27" y="3"/>
                      <a:pt x="23" y="1"/>
                    </a:cubicBezTo>
                    <a:cubicBezTo>
                      <a:pt x="19" y="0"/>
                      <a:pt x="12" y="0"/>
                      <a:pt x="9" y="3"/>
                    </a:cubicBezTo>
                    <a:cubicBezTo>
                      <a:pt x="5" y="5"/>
                      <a:pt x="2" y="9"/>
                      <a:pt x="1" y="14"/>
                    </a:cubicBezTo>
                    <a:cubicBezTo>
                      <a:pt x="0" y="19"/>
                      <a:pt x="1" y="23"/>
                      <a:pt x="3" y="2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28"/>
              <p:cNvSpPr/>
              <p:nvPr/>
            </p:nvSpPr>
            <p:spPr>
              <a:xfrm>
                <a:off x="-2878571" y="2111694"/>
                <a:ext cx="83569" cy="128567"/>
              </a:xfrm>
              <a:custGeom>
                <a:avLst/>
                <a:gdLst/>
                <a:ahLst/>
                <a:cxnLst/>
                <a:rect l="l" t="t" r="r" b="b"/>
                <a:pathLst>
                  <a:path w="91" h="140" extrusionOk="0">
                    <a:moveTo>
                      <a:pt x="57" y="14"/>
                    </a:moveTo>
                    <a:cubicBezTo>
                      <a:pt x="55" y="18"/>
                      <a:pt x="53" y="23"/>
                      <a:pt x="51" y="27"/>
                    </a:cubicBezTo>
                    <a:cubicBezTo>
                      <a:pt x="52" y="24"/>
                      <a:pt x="51" y="27"/>
                      <a:pt x="51" y="28"/>
                    </a:cubicBezTo>
                    <a:cubicBezTo>
                      <a:pt x="50" y="29"/>
                      <a:pt x="50" y="30"/>
                      <a:pt x="49" y="31"/>
                    </a:cubicBezTo>
                    <a:cubicBezTo>
                      <a:pt x="49" y="33"/>
                      <a:pt x="47" y="35"/>
                      <a:pt x="47" y="37"/>
                    </a:cubicBezTo>
                    <a:cubicBezTo>
                      <a:pt x="42" y="46"/>
                      <a:pt x="38" y="55"/>
                      <a:pt x="34" y="64"/>
                    </a:cubicBezTo>
                    <a:cubicBezTo>
                      <a:pt x="24" y="81"/>
                      <a:pt x="14" y="98"/>
                      <a:pt x="3" y="114"/>
                    </a:cubicBezTo>
                    <a:cubicBezTo>
                      <a:pt x="-2" y="121"/>
                      <a:pt x="1" y="134"/>
                      <a:pt x="9" y="138"/>
                    </a:cubicBezTo>
                    <a:cubicBezTo>
                      <a:pt x="18" y="143"/>
                      <a:pt x="28" y="140"/>
                      <a:pt x="34" y="132"/>
                    </a:cubicBezTo>
                    <a:cubicBezTo>
                      <a:pt x="57" y="98"/>
                      <a:pt x="76" y="61"/>
                      <a:pt x="91" y="23"/>
                    </a:cubicBezTo>
                    <a:cubicBezTo>
                      <a:pt x="94" y="14"/>
                      <a:pt x="87" y="3"/>
                      <a:pt x="78" y="1"/>
                    </a:cubicBezTo>
                    <a:cubicBezTo>
                      <a:pt x="68" y="-1"/>
                      <a:pt x="60" y="4"/>
                      <a:pt x="57" y="1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5400" rIns="90000" bIns="5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8" name="Google Shape;318;p28"/>
            <p:cNvGrpSpPr/>
            <p:nvPr/>
          </p:nvGrpSpPr>
          <p:grpSpPr>
            <a:xfrm>
              <a:off x="-3513148" y="992241"/>
              <a:ext cx="973445" cy="345295"/>
              <a:chOff x="-3513148" y="992241"/>
              <a:chExt cx="973445" cy="345295"/>
            </a:xfrm>
          </p:grpSpPr>
          <p:sp>
            <p:nvSpPr>
              <p:cNvPr id="319" name="Google Shape;319;p28"/>
              <p:cNvSpPr/>
              <p:nvPr/>
            </p:nvSpPr>
            <p:spPr>
              <a:xfrm>
                <a:off x="-3513148" y="1078564"/>
                <a:ext cx="135915" cy="169892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5" extrusionOk="0">
                    <a:moveTo>
                      <a:pt x="85" y="185"/>
                    </a:moveTo>
                    <a:lnTo>
                      <a:pt x="0" y="36"/>
                    </a:lnTo>
                    <a:lnTo>
                      <a:pt x="63" y="0"/>
                    </a:lnTo>
                    <a:lnTo>
                      <a:pt x="76" y="21"/>
                    </a:lnTo>
                    <a:lnTo>
                      <a:pt x="35" y="44"/>
                    </a:lnTo>
                    <a:lnTo>
                      <a:pt x="58" y="83"/>
                    </a:lnTo>
                    <a:lnTo>
                      <a:pt x="90" y="65"/>
                    </a:lnTo>
                    <a:lnTo>
                      <a:pt x="102" y="86"/>
                    </a:lnTo>
                    <a:lnTo>
                      <a:pt x="70" y="104"/>
                    </a:lnTo>
                    <a:lnTo>
                      <a:pt x="96" y="150"/>
                    </a:lnTo>
                    <a:lnTo>
                      <a:pt x="136" y="127"/>
                    </a:lnTo>
                    <a:lnTo>
                      <a:pt x="148" y="148"/>
                    </a:lnTo>
                    <a:lnTo>
                      <a:pt x="85" y="1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1600" rIns="90000" bIns="21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28"/>
              <p:cNvSpPr/>
              <p:nvPr/>
            </p:nvSpPr>
            <p:spPr>
              <a:xfrm>
                <a:off x="-3402946" y="1018872"/>
                <a:ext cx="148772" cy="182749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99" extrusionOk="0">
                    <a:moveTo>
                      <a:pt x="56" y="199"/>
                    </a:moveTo>
                    <a:lnTo>
                      <a:pt x="0" y="37"/>
                    </a:lnTo>
                    <a:lnTo>
                      <a:pt x="36" y="25"/>
                    </a:lnTo>
                    <a:lnTo>
                      <a:pt x="94" y="136"/>
                    </a:lnTo>
                    <a:lnTo>
                      <a:pt x="70" y="13"/>
                    </a:lnTo>
                    <a:lnTo>
                      <a:pt x="105" y="0"/>
                    </a:lnTo>
                    <a:lnTo>
                      <a:pt x="162" y="162"/>
                    </a:lnTo>
                    <a:lnTo>
                      <a:pt x="138" y="171"/>
                    </a:lnTo>
                    <a:lnTo>
                      <a:pt x="95" y="48"/>
                    </a:lnTo>
                    <a:lnTo>
                      <a:pt x="119" y="177"/>
                    </a:lnTo>
                    <a:lnTo>
                      <a:pt x="98" y="184"/>
                    </a:lnTo>
                    <a:lnTo>
                      <a:pt x="36" y="69"/>
                    </a:lnTo>
                    <a:lnTo>
                      <a:pt x="79" y="191"/>
                    </a:lnTo>
                    <a:lnTo>
                      <a:pt x="56" y="19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6625" rIns="90000" bIns="26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28"/>
              <p:cNvSpPr/>
              <p:nvPr/>
            </p:nvSpPr>
            <p:spPr>
              <a:xfrm>
                <a:off x="-3244073" y="999587"/>
                <a:ext cx="80814" cy="161627"/>
              </a:xfrm>
              <a:custGeom>
                <a:avLst/>
                <a:gdLst/>
                <a:ahLst/>
                <a:cxnLst/>
                <a:rect l="l" t="t" r="r" b="b"/>
                <a:pathLst>
                  <a:path w="88" h="176" extrusionOk="0">
                    <a:moveTo>
                      <a:pt x="25" y="176"/>
                    </a:moveTo>
                    <a:lnTo>
                      <a:pt x="0" y="7"/>
                    </a:lnTo>
                    <a:lnTo>
                      <a:pt x="39" y="1"/>
                    </a:lnTo>
                    <a:cubicBezTo>
                      <a:pt x="66" y="-3"/>
                      <a:pt x="81" y="9"/>
                      <a:pt x="85" y="37"/>
                    </a:cubicBezTo>
                    <a:lnTo>
                      <a:pt x="88" y="54"/>
                    </a:lnTo>
                    <a:cubicBezTo>
                      <a:pt x="92" y="82"/>
                      <a:pt x="80" y="98"/>
                      <a:pt x="54" y="102"/>
                    </a:cubicBezTo>
                    <a:lnTo>
                      <a:pt x="41" y="103"/>
                    </a:lnTo>
                    <a:lnTo>
                      <a:pt x="51" y="172"/>
                    </a:lnTo>
                    <a:lnTo>
                      <a:pt x="25" y="176"/>
                    </a:lnTo>
                    <a:moveTo>
                      <a:pt x="38" y="79"/>
                    </a:moveTo>
                    <a:lnTo>
                      <a:pt x="51" y="77"/>
                    </a:lnTo>
                    <a:cubicBezTo>
                      <a:pt x="59" y="76"/>
                      <a:pt x="63" y="71"/>
                      <a:pt x="61" y="59"/>
                    </a:cubicBezTo>
                    <a:lnTo>
                      <a:pt x="58" y="39"/>
                    </a:lnTo>
                    <a:cubicBezTo>
                      <a:pt x="57" y="28"/>
                      <a:pt x="52" y="24"/>
                      <a:pt x="43" y="25"/>
                    </a:cubicBezTo>
                    <a:lnTo>
                      <a:pt x="30" y="27"/>
                    </a:lnTo>
                    <a:lnTo>
                      <a:pt x="38" y="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8350" rIns="90000" bIns="18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28"/>
              <p:cNvSpPr/>
              <p:nvPr/>
            </p:nvSpPr>
            <p:spPr>
              <a:xfrm>
                <a:off x="-3132953" y="992241"/>
                <a:ext cx="84488" cy="157954"/>
              </a:xfrm>
              <a:custGeom>
                <a:avLst/>
                <a:gdLst/>
                <a:ahLst/>
                <a:cxnLst/>
                <a:rect l="l" t="t" r="r" b="b"/>
                <a:pathLst>
                  <a:path w="92" h="172" extrusionOk="0">
                    <a:moveTo>
                      <a:pt x="65" y="172"/>
                    </a:moveTo>
                    <a:lnTo>
                      <a:pt x="61" y="138"/>
                    </a:lnTo>
                    <a:lnTo>
                      <a:pt x="30" y="138"/>
                    </a:lnTo>
                    <a:lnTo>
                      <a:pt x="25" y="172"/>
                    </a:lnTo>
                    <a:lnTo>
                      <a:pt x="0" y="171"/>
                    </a:lnTo>
                    <a:lnTo>
                      <a:pt x="29" y="0"/>
                    </a:lnTo>
                    <a:lnTo>
                      <a:pt x="66" y="1"/>
                    </a:lnTo>
                    <a:lnTo>
                      <a:pt x="92" y="172"/>
                    </a:lnTo>
                    <a:lnTo>
                      <a:pt x="65" y="172"/>
                    </a:lnTo>
                    <a:moveTo>
                      <a:pt x="33" y="115"/>
                    </a:moveTo>
                    <a:lnTo>
                      <a:pt x="58" y="115"/>
                    </a:lnTo>
                    <a:lnTo>
                      <a:pt x="46" y="29"/>
                    </a:lnTo>
                    <a:lnTo>
                      <a:pt x="33" y="1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6900" rIns="90000" bIns="16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8"/>
              <p:cNvSpPr/>
              <p:nvPr/>
            </p:nvSpPr>
            <p:spPr>
              <a:xfrm>
                <a:off x="-3015405" y="995914"/>
                <a:ext cx="78978" cy="163464"/>
              </a:xfrm>
              <a:custGeom>
                <a:avLst/>
                <a:gdLst/>
                <a:ahLst/>
                <a:cxnLst/>
                <a:rect l="l" t="t" r="r" b="b"/>
                <a:pathLst>
                  <a:path w="86" h="178" extrusionOk="0">
                    <a:moveTo>
                      <a:pt x="5" y="174"/>
                    </a:moveTo>
                    <a:lnTo>
                      <a:pt x="28" y="29"/>
                    </a:lnTo>
                    <a:lnTo>
                      <a:pt x="0" y="25"/>
                    </a:lnTo>
                    <a:lnTo>
                      <a:pt x="3" y="0"/>
                    </a:lnTo>
                    <a:lnTo>
                      <a:pt x="86" y="13"/>
                    </a:lnTo>
                    <a:lnTo>
                      <a:pt x="82" y="37"/>
                    </a:lnTo>
                    <a:lnTo>
                      <a:pt x="54" y="33"/>
                    </a:lnTo>
                    <a:lnTo>
                      <a:pt x="31" y="178"/>
                    </a:lnTo>
                    <a:lnTo>
                      <a:pt x="5" y="17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9075" rIns="90000" bIns="19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8"/>
              <p:cNvSpPr/>
              <p:nvPr/>
            </p:nvSpPr>
            <p:spPr>
              <a:xfrm>
                <a:off x="-2933672" y="1020709"/>
                <a:ext cx="121222" cy="173566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89" extrusionOk="0">
                    <a:moveTo>
                      <a:pt x="0" y="163"/>
                    </a:moveTo>
                    <a:lnTo>
                      <a:pt x="54" y="0"/>
                    </a:lnTo>
                    <a:lnTo>
                      <a:pt x="79" y="8"/>
                    </a:lnTo>
                    <a:lnTo>
                      <a:pt x="58" y="75"/>
                    </a:lnTo>
                    <a:lnTo>
                      <a:pt x="85" y="84"/>
                    </a:lnTo>
                    <a:lnTo>
                      <a:pt x="107" y="17"/>
                    </a:lnTo>
                    <a:lnTo>
                      <a:pt x="132" y="26"/>
                    </a:lnTo>
                    <a:lnTo>
                      <a:pt x="79" y="189"/>
                    </a:lnTo>
                    <a:lnTo>
                      <a:pt x="53" y="180"/>
                    </a:lnTo>
                    <a:lnTo>
                      <a:pt x="77" y="107"/>
                    </a:lnTo>
                    <a:lnTo>
                      <a:pt x="50" y="98"/>
                    </a:lnTo>
                    <a:lnTo>
                      <a:pt x="26" y="171"/>
                    </a:lnTo>
                    <a:lnTo>
                      <a:pt x="0" y="1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3025" rIns="90000" bIns="23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8"/>
              <p:cNvSpPr/>
              <p:nvPr/>
            </p:nvSpPr>
            <p:spPr>
              <a:xfrm>
                <a:off x="-2828981" y="1067544"/>
                <a:ext cx="90916" cy="152444"/>
              </a:xfrm>
              <a:custGeom>
                <a:avLst/>
                <a:gdLst/>
                <a:ahLst/>
                <a:cxnLst/>
                <a:rect l="l" t="t" r="r" b="b"/>
                <a:pathLst>
                  <a:path w="99" h="166" extrusionOk="0">
                    <a:moveTo>
                      <a:pt x="0" y="154"/>
                    </a:moveTo>
                    <a:lnTo>
                      <a:pt x="75" y="0"/>
                    </a:lnTo>
                    <a:lnTo>
                      <a:pt x="99" y="12"/>
                    </a:lnTo>
                    <a:lnTo>
                      <a:pt x="24" y="166"/>
                    </a:lnTo>
                    <a:lnTo>
                      <a:pt x="0" y="1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4750" rIns="9000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28"/>
              <p:cNvSpPr/>
              <p:nvPr/>
            </p:nvSpPr>
            <p:spPr>
              <a:xfrm>
                <a:off x="-2779390" y="1103359"/>
                <a:ext cx="146935" cy="16989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85" extrusionOk="0">
                    <a:moveTo>
                      <a:pt x="0" y="142"/>
                    </a:moveTo>
                    <a:lnTo>
                      <a:pt x="13" y="122"/>
                    </a:lnTo>
                    <a:lnTo>
                      <a:pt x="122" y="47"/>
                    </a:lnTo>
                    <a:lnTo>
                      <a:pt x="83" y="21"/>
                    </a:lnTo>
                    <a:lnTo>
                      <a:pt x="96" y="0"/>
                    </a:lnTo>
                    <a:lnTo>
                      <a:pt x="160" y="42"/>
                    </a:lnTo>
                    <a:lnTo>
                      <a:pt x="147" y="62"/>
                    </a:lnTo>
                    <a:lnTo>
                      <a:pt x="37" y="138"/>
                    </a:lnTo>
                    <a:lnTo>
                      <a:pt x="79" y="165"/>
                    </a:lnTo>
                    <a:lnTo>
                      <a:pt x="66" y="185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1600" rIns="90000" bIns="21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28"/>
              <p:cNvSpPr/>
              <p:nvPr/>
            </p:nvSpPr>
            <p:spPr>
              <a:xfrm>
                <a:off x="-2695821" y="1175908"/>
                <a:ext cx="156119" cy="161627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76" extrusionOk="0">
                    <a:moveTo>
                      <a:pt x="0" y="127"/>
                    </a:moveTo>
                    <a:lnTo>
                      <a:pt x="116" y="0"/>
                    </a:lnTo>
                    <a:lnTo>
                      <a:pt x="170" y="49"/>
                    </a:lnTo>
                    <a:lnTo>
                      <a:pt x="153" y="67"/>
                    </a:lnTo>
                    <a:lnTo>
                      <a:pt x="119" y="36"/>
                    </a:lnTo>
                    <a:lnTo>
                      <a:pt x="89" y="70"/>
                    </a:lnTo>
                    <a:lnTo>
                      <a:pt x="116" y="94"/>
                    </a:lnTo>
                    <a:lnTo>
                      <a:pt x="99" y="112"/>
                    </a:lnTo>
                    <a:lnTo>
                      <a:pt x="72" y="88"/>
                    </a:lnTo>
                    <a:lnTo>
                      <a:pt x="37" y="127"/>
                    </a:lnTo>
                    <a:lnTo>
                      <a:pt x="71" y="158"/>
                    </a:lnTo>
                    <a:lnTo>
                      <a:pt x="55" y="176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8350" rIns="90000" bIns="18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8" name="Google Shape;328;p28"/>
            <p:cNvGrpSpPr/>
            <p:nvPr/>
          </p:nvGrpSpPr>
          <p:grpSpPr>
            <a:xfrm>
              <a:off x="-3852017" y="1248457"/>
              <a:ext cx="1551084" cy="996396"/>
              <a:chOff x="-3852017" y="1248457"/>
              <a:chExt cx="1551084" cy="996396"/>
            </a:xfrm>
          </p:grpSpPr>
          <p:sp>
            <p:nvSpPr>
              <p:cNvPr id="329" name="Google Shape;329;p28"/>
              <p:cNvSpPr/>
              <p:nvPr/>
            </p:nvSpPr>
            <p:spPr>
              <a:xfrm>
                <a:off x="-3148565" y="1248457"/>
                <a:ext cx="145099" cy="145097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05" y="58"/>
                    </a:moveTo>
                    <a:lnTo>
                      <a:pt x="155" y="73"/>
                    </a:lnTo>
                    <a:cubicBezTo>
                      <a:pt x="160" y="75"/>
                      <a:pt x="160" y="82"/>
                      <a:pt x="155" y="84"/>
                    </a:cubicBezTo>
                    <a:lnTo>
                      <a:pt x="105" y="98"/>
                    </a:lnTo>
                    <a:cubicBezTo>
                      <a:pt x="103" y="98"/>
                      <a:pt x="102" y="100"/>
                      <a:pt x="101" y="102"/>
                    </a:cubicBezTo>
                    <a:lnTo>
                      <a:pt x="85" y="155"/>
                    </a:lnTo>
                    <a:cubicBezTo>
                      <a:pt x="84" y="160"/>
                      <a:pt x="76" y="160"/>
                      <a:pt x="75" y="155"/>
                    </a:cubicBezTo>
                    <a:lnTo>
                      <a:pt x="58" y="106"/>
                    </a:lnTo>
                    <a:cubicBezTo>
                      <a:pt x="58" y="105"/>
                      <a:pt x="57" y="104"/>
                      <a:pt x="55" y="103"/>
                    </a:cubicBezTo>
                    <a:lnTo>
                      <a:pt x="4" y="85"/>
                    </a:lnTo>
                    <a:cubicBezTo>
                      <a:pt x="-1" y="83"/>
                      <a:pt x="-1" y="76"/>
                      <a:pt x="4" y="74"/>
                    </a:cubicBezTo>
                    <a:lnTo>
                      <a:pt x="56" y="59"/>
                    </a:lnTo>
                    <a:cubicBezTo>
                      <a:pt x="58" y="59"/>
                      <a:pt x="60" y="57"/>
                      <a:pt x="60" y="55"/>
                    </a:cubicBezTo>
                    <a:lnTo>
                      <a:pt x="75" y="4"/>
                    </a:lnTo>
                    <a:cubicBezTo>
                      <a:pt x="77" y="-1"/>
                      <a:pt x="84" y="-1"/>
                      <a:pt x="86" y="4"/>
                    </a:cubicBezTo>
                    <a:lnTo>
                      <a:pt x="102" y="54"/>
                    </a:lnTo>
                    <a:cubicBezTo>
                      <a:pt x="102" y="56"/>
                      <a:pt x="103" y="57"/>
                      <a:pt x="105" y="5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1875" rIns="90000" bIns="11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-2446031" y="1512020"/>
                <a:ext cx="145099" cy="145097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05" y="59"/>
                    </a:moveTo>
                    <a:lnTo>
                      <a:pt x="155" y="74"/>
                    </a:lnTo>
                    <a:cubicBezTo>
                      <a:pt x="160" y="75"/>
                      <a:pt x="160" y="83"/>
                      <a:pt x="155" y="84"/>
                    </a:cubicBezTo>
                    <a:lnTo>
                      <a:pt x="106" y="98"/>
                    </a:lnTo>
                    <a:cubicBezTo>
                      <a:pt x="104" y="99"/>
                      <a:pt x="102" y="100"/>
                      <a:pt x="102" y="102"/>
                    </a:cubicBezTo>
                    <a:lnTo>
                      <a:pt x="86" y="155"/>
                    </a:lnTo>
                    <a:cubicBezTo>
                      <a:pt x="84" y="160"/>
                      <a:pt x="77" y="160"/>
                      <a:pt x="75" y="155"/>
                    </a:cubicBezTo>
                    <a:lnTo>
                      <a:pt x="59" y="107"/>
                    </a:lnTo>
                    <a:cubicBezTo>
                      <a:pt x="58" y="105"/>
                      <a:pt x="57" y="104"/>
                      <a:pt x="55" y="104"/>
                    </a:cubicBezTo>
                    <a:lnTo>
                      <a:pt x="4" y="85"/>
                    </a:lnTo>
                    <a:cubicBezTo>
                      <a:pt x="-1" y="83"/>
                      <a:pt x="-1" y="76"/>
                      <a:pt x="5" y="75"/>
                    </a:cubicBezTo>
                    <a:lnTo>
                      <a:pt x="57" y="60"/>
                    </a:lnTo>
                    <a:cubicBezTo>
                      <a:pt x="58" y="59"/>
                      <a:pt x="60" y="58"/>
                      <a:pt x="60" y="56"/>
                    </a:cubicBezTo>
                    <a:lnTo>
                      <a:pt x="75" y="5"/>
                    </a:lnTo>
                    <a:cubicBezTo>
                      <a:pt x="77" y="-1"/>
                      <a:pt x="84" y="-1"/>
                      <a:pt x="86" y="4"/>
                    </a:cubicBezTo>
                    <a:lnTo>
                      <a:pt x="102" y="55"/>
                    </a:lnTo>
                    <a:cubicBezTo>
                      <a:pt x="102" y="57"/>
                      <a:pt x="104" y="58"/>
                      <a:pt x="105" y="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1875" rIns="90000" bIns="11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-3852017" y="1512020"/>
                <a:ext cx="146017" cy="145097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06" y="59"/>
                    </a:moveTo>
                    <a:lnTo>
                      <a:pt x="155" y="74"/>
                    </a:lnTo>
                    <a:cubicBezTo>
                      <a:pt x="161" y="75"/>
                      <a:pt x="161" y="83"/>
                      <a:pt x="155" y="84"/>
                    </a:cubicBezTo>
                    <a:lnTo>
                      <a:pt x="106" y="98"/>
                    </a:lnTo>
                    <a:cubicBezTo>
                      <a:pt x="104" y="99"/>
                      <a:pt x="103" y="100"/>
                      <a:pt x="102" y="102"/>
                    </a:cubicBezTo>
                    <a:lnTo>
                      <a:pt x="86" y="155"/>
                    </a:lnTo>
                    <a:cubicBezTo>
                      <a:pt x="84" y="160"/>
                      <a:pt x="77" y="160"/>
                      <a:pt x="75" y="155"/>
                    </a:cubicBezTo>
                    <a:lnTo>
                      <a:pt x="59" y="107"/>
                    </a:lnTo>
                    <a:cubicBezTo>
                      <a:pt x="58" y="105"/>
                      <a:pt x="57" y="104"/>
                      <a:pt x="55" y="104"/>
                    </a:cubicBezTo>
                    <a:lnTo>
                      <a:pt x="4" y="85"/>
                    </a:lnTo>
                    <a:cubicBezTo>
                      <a:pt x="-1" y="83"/>
                      <a:pt x="0" y="76"/>
                      <a:pt x="5" y="75"/>
                    </a:cubicBezTo>
                    <a:lnTo>
                      <a:pt x="57" y="60"/>
                    </a:lnTo>
                    <a:cubicBezTo>
                      <a:pt x="59" y="59"/>
                      <a:pt x="60" y="58"/>
                      <a:pt x="61" y="56"/>
                    </a:cubicBezTo>
                    <a:lnTo>
                      <a:pt x="76" y="5"/>
                    </a:lnTo>
                    <a:cubicBezTo>
                      <a:pt x="77" y="-1"/>
                      <a:pt x="85" y="-1"/>
                      <a:pt x="86" y="4"/>
                    </a:cubicBezTo>
                    <a:lnTo>
                      <a:pt x="102" y="55"/>
                    </a:lnTo>
                    <a:cubicBezTo>
                      <a:pt x="103" y="57"/>
                      <a:pt x="104" y="58"/>
                      <a:pt x="106" y="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1875" rIns="90000" bIns="11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-2619598" y="2098838"/>
                <a:ext cx="145099" cy="146016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05" y="59"/>
                    </a:moveTo>
                    <a:lnTo>
                      <a:pt x="155" y="74"/>
                    </a:lnTo>
                    <a:cubicBezTo>
                      <a:pt x="160" y="75"/>
                      <a:pt x="160" y="83"/>
                      <a:pt x="155" y="84"/>
                    </a:cubicBezTo>
                    <a:lnTo>
                      <a:pt x="105" y="99"/>
                    </a:lnTo>
                    <a:cubicBezTo>
                      <a:pt x="103" y="99"/>
                      <a:pt x="102" y="100"/>
                      <a:pt x="101" y="102"/>
                    </a:cubicBezTo>
                    <a:lnTo>
                      <a:pt x="85" y="155"/>
                    </a:lnTo>
                    <a:cubicBezTo>
                      <a:pt x="84" y="160"/>
                      <a:pt x="76" y="161"/>
                      <a:pt x="75" y="155"/>
                    </a:cubicBezTo>
                    <a:lnTo>
                      <a:pt x="58" y="107"/>
                    </a:lnTo>
                    <a:cubicBezTo>
                      <a:pt x="58" y="106"/>
                      <a:pt x="57" y="104"/>
                      <a:pt x="55" y="104"/>
                    </a:cubicBezTo>
                    <a:lnTo>
                      <a:pt x="4" y="85"/>
                    </a:lnTo>
                    <a:cubicBezTo>
                      <a:pt x="-1" y="83"/>
                      <a:pt x="-1" y="76"/>
                      <a:pt x="4" y="75"/>
                    </a:cubicBezTo>
                    <a:lnTo>
                      <a:pt x="56" y="60"/>
                    </a:lnTo>
                    <a:cubicBezTo>
                      <a:pt x="58" y="59"/>
                      <a:pt x="60" y="58"/>
                      <a:pt x="60" y="56"/>
                    </a:cubicBezTo>
                    <a:lnTo>
                      <a:pt x="75" y="5"/>
                    </a:lnTo>
                    <a:cubicBezTo>
                      <a:pt x="77" y="-1"/>
                      <a:pt x="84" y="-1"/>
                      <a:pt x="86" y="4"/>
                    </a:cubicBezTo>
                    <a:lnTo>
                      <a:pt x="102" y="55"/>
                    </a:lnTo>
                    <a:cubicBezTo>
                      <a:pt x="102" y="57"/>
                      <a:pt x="103" y="58"/>
                      <a:pt x="105" y="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-3643552" y="2098838"/>
                <a:ext cx="145099" cy="146016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06" y="59"/>
                    </a:moveTo>
                    <a:lnTo>
                      <a:pt x="155" y="74"/>
                    </a:lnTo>
                    <a:cubicBezTo>
                      <a:pt x="160" y="75"/>
                      <a:pt x="160" y="83"/>
                      <a:pt x="155" y="84"/>
                    </a:cubicBezTo>
                    <a:lnTo>
                      <a:pt x="106" y="99"/>
                    </a:lnTo>
                    <a:cubicBezTo>
                      <a:pt x="104" y="99"/>
                      <a:pt x="103" y="100"/>
                      <a:pt x="102" y="102"/>
                    </a:cubicBezTo>
                    <a:lnTo>
                      <a:pt x="86" y="155"/>
                    </a:lnTo>
                    <a:cubicBezTo>
                      <a:pt x="84" y="160"/>
                      <a:pt x="77" y="161"/>
                      <a:pt x="75" y="155"/>
                    </a:cubicBezTo>
                    <a:lnTo>
                      <a:pt x="59" y="107"/>
                    </a:lnTo>
                    <a:cubicBezTo>
                      <a:pt x="58" y="106"/>
                      <a:pt x="57" y="104"/>
                      <a:pt x="55" y="104"/>
                    </a:cubicBezTo>
                    <a:lnTo>
                      <a:pt x="4" y="85"/>
                    </a:lnTo>
                    <a:cubicBezTo>
                      <a:pt x="-1" y="83"/>
                      <a:pt x="-1" y="76"/>
                      <a:pt x="5" y="75"/>
                    </a:cubicBezTo>
                    <a:lnTo>
                      <a:pt x="57" y="60"/>
                    </a:lnTo>
                    <a:cubicBezTo>
                      <a:pt x="58" y="59"/>
                      <a:pt x="60" y="58"/>
                      <a:pt x="60" y="56"/>
                    </a:cubicBezTo>
                    <a:lnTo>
                      <a:pt x="75" y="5"/>
                    </a:lnTo>
                    <a:cubicBezTo>
                      <a:pt x="77" y="-1"/>
                      <a:pt x="84" y="-1"/>
                      <a:pt x="86" y="4"/>
                    </a:cubicBezTo>
                    <a:lnTo>
                      <a:pt x="102" y="55"/>
                    </a:lnTo>
                    <a:cubicBezTo>
                      <a:pt x="103" y="57"/>
                      <a:pt x="104" y="58"/>
                      <a:pt x="106" y="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34" name="Google Shape;334;p28"/>
          <p:cNvSpPr/>
          <p:nvPr/>
        </p:nvSpPr>
        <p:spPr>
          <a:xfrm rot="10351975">
            <a:off x="1116639" y="71501"/>
            <a:ext cx="373971" cy="373971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335" name="Google Shape;335;p28"/>
          <p:cNvSpPr/>
          <p:nvPr/>
        </p:nvSpPr>
        <p:spPr>
          <a:xfrm rot="207445">
            <a:off x="7018415" y="4668268"/>
            <a:ext cx="288525" cy="288525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"/>
          <p:cNvSpPr/>
          <p:nvPr/>
        </p:nvSpPr>
        <p:spPr>
          <a:xfrm>
            <a:off x="294000" y="291350"/>
            <a:ext cx="8556000" cy="4545600"/>
          </a:xfrm>
          <a:prstGeom prst="roundRect">
            <a:avLst>
              <a:gd name="adj" fmla="val 4315"/>
            </a:avLst>
          </a:prstGeom>
          <a:solidFill>
            <a:schemeClr val="accent6"/>
          </a:solidFill>
          <a:ln>
            <a:noFill/>
          </a:ln>
          <a:effectLst>
            <a:outerShdw blurRad="85725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grpSp>
        <p:nvGrpSpPr>
          <p:cNvPr id="338" name="Google Shape;338;p29"/>
          <p:cNvGrpSpPr/>
          <p:nvPr/>
        </p:nvGrpSpPr>
        <p:grpSpPr>
          <a:xfrm rot="-2048927">
            <a:off x="8417293" y="3632935"/>
            <a:ext cx="1210479" cy="1209206"/>
            <a:chOff x="8972371" y="6979"/>
            <a:chExt cx="2687876" cy="2685048"/>
          </a:xfrm>
        </p:grpSpPr>
        <p:sp>
          <p:nvSpPr>
            <p:cNvPr id="339" name="Google Shape;339;p29"/>
            <p:cNvSpPr/>
            <p:nvPr/>
          </p:nvSpPr>
          <p:spPr>
            <a:xfrm>
              <a:off x="8972371" y="6979"/>
              <a:ext cx="2687876" cy="2685048"/>
            </a:xfrm>
            <a:custGeom>
              <a:avLst/>
              <a:gdLst/>
              <a:ahLst/>
              <a:cxnLst/>
              <a:rect l="l" t="t" r="r" b="b"/>
              <a:pathLst>
                <a:path w="1901" h="1899" extrusionOk="0">
                  <a:moveTo>
                    <a:pt x="951" y="1899"/>
                  </a:moveTo>
                  <a:cubicBezTo>
                    <a:pt x="901" y="1899"/>
                    <a:pt x="852" y="1896"/>
                    <a:pt x="803" y="1888"/>
                  </a:cubicBezTo>
                  <a:cubicBezTo>
                    <a:pt x="704" y="1873"/>
                    <a:pt x="608" y="1841"/>
                    <a:pt x="518" y="1795"/>
                  </a:cubicBezTo>
                  <a:cubicBezTo>
                    <a:pt x="364" y="1717"/>
                    <a:pt x="235" y="1598"/>
                    <a:pt x="144" y="1453"/>
                  </a:cubicBezTo>
                  <a:cubicBezTo>
                    <a:pt x="50" y="1302"/>
                    <a:pt x="0" y="1128"/>
                    <a:pt x="0" y="950"/>
                  </a:cubicBezTo>
                  <a:cubicBezTo>
                    <a:pt x="0" y="828"/>
                    <a:pt x="23" y="710"/>
                    <a:pt x="68" y="598"/>
                  </a:cubicBezTo>
                  <a:cubicBezTo>
                    <a:pt x="154" y="382"/>
                    <a:pt x="316" y="206"/>
                    <a:pt x="523" y="101"/>
                  </a:cubicBezTo>
                  <a:cubicBezTo>
                    <a:pt x="657" y="34"/>
                    <a:pt x="800" y="0"/>
                    <a:pt x="951" y="0"/>
                  </a:cubicBezTo>
                  <a:cubicBezTo>
                    <a:pt x="1114" y="0"/>
                    <a:pt x="1276" y="42"/>
                    <a:pt x="1418" y="122"/>
                  </a:cubicBezTo>
                  <a:cubicBezTo>
                    <a:pt x="1555" y="200"/>
                    <a:pt x="1672" y="312"/>
                    <a:pt x="1756" y="445"/>
                  </a:cubicBezTo>
                  <a:cubicBezTo>
                    <a:pt x="1814" y="538"/>
                    <a:pt x="1856" y="640"/>
                    <a:pt x="1879" y="746"/>
                  </a:cubicBezTo>
                  <a:cubicBezTo>
                    <a:pt x="1880" y="748"/>
                    <a:pt x="1880" y="750"/>
                    <a:pt x="1880" y="751"/>
                  </a:cubicBezTo>
                  <a:cubicBezTo>
                    <a:pt x="1886" y="777"/>
                    <a:pt x="1891" y="804"/>
                    <a:pt x="1894" y="831"/>
                  </a:cubicBezTo>
                  <a:cubicBezTo>
                    <a:pt x="1896" y="845"/>
                    <a:pt x="1897" y="859"/>
                    <a:pt x="1898" y="873"/>
                  </a:cubicBezTo>
                  <a:cubicBezTo>
                    <a:pt x="1900" y="898"/>
                    <a:pt x="1901" y="924"/>
                    <a:pt x="1901" y="950"/>
                  </a:cubicBezTo>
                  <a:cubicBezTo>
                    <a:pt x="1901" y="1126"/>
                    <a:pt x="1853" y="1297"/>
                    <a:pt x="1762" y="1446"/>
                  </a:cubicBezTo>
                  <a:lnTo>
                    <a:pt x="1760" y="1449"/>
                  </a:lnTo>
                  <a:cubicBezTo>
                    <a:pt x="1744" y="1475"/>
                    <a:pt x="1727" y="1500"/>
                    <a:pt x="1709" y="1524"/>
                  </a:cubicBezTo>
                  <a:cubicBezTo>
                    <a:pt x="1622" y="1637"/>
                    <a:pt x="1508" y="1732"/>
                    <a:pt x="1381" y="1797"/>
                  </a:cubicBezTo>
                  <a:cubicBezTo>
                    <a:pt x="1246" y="1865"/>
                    <a:pt x="1102" y="1899"/>
                    <a:pt x="951" y="18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9174562" y="57881"/>
              <a:ext cx="2262284" cy="2542242"/>
            </a:xfrm>
            <a:custGeom>
              <a:avLst/>
              <a:gdLst/>
              <a:ahLst/>
              <a:cxnLst/>
              <a:rect l="l" t="t" r="r" b="b"/>
              <a:pathLst>
                <a:path w="1600" h="1798" extrusionOk="0">
                  <a:moveTo>
                    <a:pt x="1302" y="863"/>
                  </a:moveTo>
                  <a:cubicBezTo>
                    <a:pt x="1302" y="1038"/>
                    <a:pt x="1672" y="1253"/>
                    <a:pt x="1587" y="1391"/>
                  </a:cubicBezTo>
                  <a:cubicBezTo>
                    <a:pt x="1466" y="1588"/>
                    <a:pt x="1271" y="1736"/>
                    <a:pt x="1042" y="1797"/>
                  </a:cubicBezTo>
                  <a:cubicBezTo>
                    <a:pt x="1029" y="1800"/>
                    <a:pt x="824" y="1717"/>
                    <a:pt x="818" y="1717"/>
                  </a:cubicBezTo>
                  <a:cubicBezTo>
                    <a:pt x="767" y="1717"/>
                    <a:pt x="583" y="1799"/>
                    <a:pt x="551" y="1790"/>
                  </a:cubicBezTo>
                  <a:cubicBezTo>
                    <a:pt x="445" y="1759"/>
                    <a:pt x="348" y="1710"/>
                    <a:pt x="262" y="1646"/>
                  </a:cubicBezTo>
                  <a:cubicBezTo>
                    <a:pt x="38" y="1480"/>
                    <a:pt x="216" y="1171"/>
                    <a:pt x="216" y="871"/>
                  </a:cubicBezTo>
                  <a:cubicBezTo>
                    <a:pt x="216" y="707"/>
                    <a:pt x="-63" y="596"/>
                    <a:pt x="13" y="463"/>
                  </a:cubicBezTo>
                  <a:cubicBezTo>
                    <a:pt x="170" y="187"/>
                    <a:pt x="467" y="0"/>
                    <a:pt x="808" y="0"/>
                  </a:cubicBezTo>
                  <a:cubicBezTo>
                    <a:pt x="981" y="0"/>
                    <a:pt x="1143" y="49"/>
                    <a:pt x="1282" y="133"/>
                  </a:cubicBezTo>
                  <a:cubicBezTo>
                    <a:pt x="1545" y="293"/>
                    <a:pt x="1302" y="532"/>
                    <a:pt x="1302" y="8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10609698" y="245933"/>
              <a:ext cx="998233" cy="1778721"/>
            </a:xfrm>
            <a:custGeom>
              <a:avLst/>
              <a:gdLst/>
              <a:ahLst/>
              <a:cxnLst/>
              <a:rect l="l" t="t" r="r" b="b"/>
              <a:pathLst>
                <a:path w="706" h="1258" extrusionOk="0">
                  <a:moveTo>
                    <a:pt x="706" y="781"/>
                  </a:moveTo>
                  <a:cubicBezTo>
                    <a:pt x="706" y="956"/>
                    <a:pt x="657" y="1120"/>
                    <a:pt x="572" y="1258"/>
                  </a:cubicBezTo>
                  <a:cubicBezTo>
                    <a:pt x="538" y="1243"/>
                    <a:pt x="508" y="1216"/>
                    <a:pt x="485" y="1186"/>
                  </a:cubicBezTo>
                  <a:cubicBezTo>
                    <a:pt x="472" y="1169"/>
                    <a:pt x="459" y="1151"/>
                    <a:pt x="439" y="1143"/>
                  </a:cubicBezTo>
                  <a:cubicBezTo>
                    <a:pt x="423" y="1137"/>
                    <a:pt x="406" y="1139"/>
                    <a:pt x="390" y="1141"/>
                  </a:cubicBezTo>
                  <a:cubicBezTo>
                    <a:pt x="303" y="1148"/>
                    <a:pt x="213" y="1133"/>
                    <a:pt x="139" y="1088"/>
                  </a:cubicBezTo>
                  <a:cubicBezTo>
                    <a:pt x="65" y="1042"/>
                    <a:pt x="9" y="964"/>
                    <a:pt x="1" y="878"/>
                  </a:cubicBezTo>
                  <a:cubicBezTo>
                    <a:pt x="-11" y="756"/>
                    <a:pt x="70" y="645"/>
                    <a:pt x="160" y="562"/>
                  </a:cubicBezTo>
                  <a:cubicBezTo>
                    <a:pt x="199" y="528"/>
                    <a:pt x="243" y="484"/>
                    <a:pt x="231" y="434"/>
                  </a:cubicBezTo>
                  <a:cubicBezTo>
                    <a:pt x="225" y="414"/>
                    <a:pt x="211" y="397"/>
                    <a:pt x="199" y="381"/>
                  </a:cubicBezTo>
                  <a:cubicBezTo>
                    <a:pt x="156" y="322"/>
                    <a:pt x="146" y="249"/>
                    <a:pt x="156" y="176"/>
                  </a:cubicBezTo>
                  <a:cubicBezTo>
                    <a:pt x="166" y="107"/>
                    <a:pt x="192" y="42"/>
                    <a:pt x="252" y="8"/>
                  </a:cubicBezTo>
                  <a:cubicBezTo>
                    <a:pt x="257" y="5"/>
                    <a:pt x="262" y="2"/>
                    <a:pt x="267" y="0"/>
                  </a:cubicBezTo>
                  <a:cubicBezTo>
                    <a:pt x="530" y="160"/>
                    <a:pt x="706" y="450"/>
                    <a:pt x="706" y="7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9024686" y="712530"/>
              <a:ext cx="725345" cy="1672676"/>
            </a:xfrm>
            <a:custGeom>
              <a:avLst/>
              <a:gdLst/>
              <a:ahLst/>
              <a:cxnLst/>
              <a:rect l="l" t="t" r="r" b="b"/>
              <a:pathLst>
                <a:path w="513" h="1183" extrusionOk="0">
                  <a:moveTo>
                    <a:pt x="507" y="1014"/>
                  </a:moveTo>
                  <a:cubicBezTo>
                    <a:pt x="490" y="1086"/>
                    <a:pt x="434" y="1141"/>
                    <a:pt x="368" y="1183"/>
                  </a:cubicBezTo>
                  <a:cubicBezTo>
                    <a:pt x="145" y="1017"/>
                    <a:pt x="0" y="751"/>
                    <a:pt x="0" y="451"/>
                  </a:cubicBezTo>
                  <a:cubicBezTo>
                    <a:pt x="0" y="287"/>
                    <a:pt x="43" y="133"/>
                    <a:pt x="119" y="0"/>
                  </a:cubicBezTo>
                  <a:cubicBezTo>
                    <a:pt x="206" y="0"/>
                    <a:pt x="298" y="68"/>
                    <a:pt x="360" y="132"/>
                  </a:cubicBezTo>
                  <a:cubicBezTo>
                    <a:pt x="451" y="224"/>
                    <a:pt x="496" y="341"/>
                    <a:pt x="509" y="469"/>
                  </a:cubicBezTo>
                  <a:cubicBezTo>
                    <a:pt x="523" y="597"/>
                    <a:pt x="501" y="718"/>
                    <a:pt x="432" y="827"/>
                  </a:cubicBezTo>
                  <a:cubicBezTo>
                    <a:pt x="494" y="862"/>
                    <a:pt x="522" y="943"/>
                    <a:pt x="507" y="101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9914046" y="564067"/>
              <a:ext cx="733828" cy="675857"/>
            </a:xfrm>
            <a:custGeom>
              <a:avLst/>
              <a:gdLst/>
              <a:ahLst/>
              <a:cxnLst/>
              <a:rect l="l" t="t" r="r" b="b"/>
              <a:pathLst>
                <a:path w="519" h="478" extrusionOk="0">
                  <a:moveTo>
                    <a:pt x="519" y="316"/>
                  </a:moveTo>
                  <a:cubicBezTo>
                    <a:pt x="483" y="331"/>
                    <a:pt x="511" y="454"/>
                    <a:pt x="511" y="454"/>
                  </a:cubicBezTo>
                  <a:cubicBezTo>
                    <a:pt x="511" y="454"/>
                    <a:pt x="465" y="430"/>
                    <a:pt x="392" y="423"/>
                  </a:cubicBezTo>
                  <a:cubicBezTo>
                    <a:pt x="320" y="415"/>
                    <a:pt x="313" y="428"/>
                    <a:pt x="313" y="428"/>
                  </a:cubicBezTo>
                  <a:cubicBezTo>
                    <a:pt x="313" y="428"/>
                    <a:pt x="288" y="421"/>
                    <a:pt x="206" y="434"/>
                  </a:cubicBezTo>
                  <a:cubicBezTo>
                    <a:pt x="127" y="446"/>
                    <a:pt x="94" y="494"/>
                    <a:pt x="89" y="474"/>
                  </a:cubicBezTo>
                  <a:cubicBezTo>
                    <a:pt x="53" y="330"/>
                    <a:pt x="0" y="331"/>
                    <a:pt x="0" y="331"/>
                  </a:cubicBezTo>
                  <a:lnTo>
                    <a:pt x="152" y="48"/>
                  </a:lnTo>
                  <a:cubicBezTo>
                    <a:pt x="162" y="57"/>
                    <a:pt x="188" y="13"/>
                    <a:pt x="207" y="18"/>
                  </a:cubicBezTo>
                  <a:cubicBezTo>
                    <a:pt x="244" y="26"/>
                    <a:pt x="253" y="22"/>
                    <a:pt x="287" y="1"/>
                  </a:cubicBezTo>
                  <a:cubicBezTo>
                    <a:pt x="294" y="-4"/>
                    <a:pt x="340" y="48"/>
                    <a:pt x="345" y="42"/>
                  </a:cubicBezTo>
                  <a:lnTo>
                    <a:pt x="519" y="3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9914046" y="975520"/>
              <a:ext cx="733828" cy="1665607"/>
            </a:xfrm>
            <a:custGeom>
              <a:avLst/>
              <a:gdLst/>
              <a:ahLst/>
              <a:cxnLst/>
              <a:rect l="l" t="t" r="r" b="b"/>
              <a:pathLst>
                <a:path w="519" h="1178" extrusionOk="0">
                  <a:moveTo>
                    <a:pt x="519" y="25"/>
                  </a:moveTo>
                  <a:lnTo>
                    <a:pt x="519" y="1148"/>
                  </a:lnTo>
                  <a:cubicBezTo>
                    <a:pt x="506" y="1151"/>
                    <a:pt x="493" y="1154"/>
                    <a:pt x="479" y="1157"/>
                  </a:cubicBezTo>
                  <a:cubicBezTo>
                    <a:pt x="478" y="1157"/>
                    <a:pt x="474" y="1119"/>
                    <a:pt x="473" y="1119"/>
                  </a:cubicBezTo>
                  <a:cubicBezTo>
                    <a:pt x="471" y="1119"/>
                    <a:pt x="471" y="1159"/>
                    <a:pt x="468" y="1159"/>
                  </a:cubicBezTo>
                  <a:cubicBezTo>
                    <a:pt x="419" y="1170"/>
                    <a:pt x="367" y="1176"/>
                    <a:pt x="315" y="1177"/>
                  </a:cubicBezTo>
                  <a:cubicBezTo>
                    <a:pt x="314" y="1177"/>
                    <a:pt x="308" y="1140"/>
                    <a:pt x="306" y="1140"/>
                  </a:cubicBezTo>
                  <a:cubicBezTo>
                    <a:pt x="304" y="1140"/>
                    <a:pt x="306" y="1177"/>
                    <a:pt x="304" y="1178"/>
                  </a:cubicBezTo>
                  <a:cubicBezTo>
                    <a:pt x="298" y="1178"/>
                    <a:pt x="291" y="1178"/>
                    <a:pt x="285" y="1178"/>
                  </a:cubicBezTo>
                  <a:cubicBezTo>
                    <a:pt x="234" y="1178"/>
                    <a:pt x="184" y="1174"/>
                    <a:pt x="136" y="1166"/>
                  </a:cubicBezTo>
                  <a:cubicBezTo>
                    <a:pt x="134" y="1166"/>
                    <a:pt x="133" y="1135"/>
                    <a:pt x="131" y="1134"/>
                  </a:cubicBezTo>
                  <a:cubicBezTo>
                    <a:pt x="129" y="1134"/>
                    <a:pt x="127" y="1164"/>
                    <a:pt x="125" y="1164"/>
                  </a:cubicBezTo>
                  <a:cubicBezTo>
                    <a:pt x="92" y="1158"/>
                    <a:pt x="60" y="1151"/>
                    <a:pt x="28" y="1141"/>
                  </a:cubicBezTo>
                  <a:lnTo>
                    <a:pt x="0" y="40"/>
                  </a:lnTo>
                  <a:cubicBezTo>
                    <a:pt x="0" y="40"/>
                    <a:pt x="85" y="9"/>
                    <a:pt x="125" y="123"/>
                  </a:cubicBezTo>
                  <a:cubicBezTo>
                    <a:pt x="128" y="131"/>
                    <a:pt x="130" y="139"/>
                    <a:pt x="132" y="148"/>
                  </a:cubicBezTo>
                  <a:cubicBezTo>
                    <a:pt x="132" y="145"/>
                    <a:pt x="131" y="133"/>
                    <a:pt x="133" y="117"/>
                  </a:cubicBezTo>
                  <a:cubicBezTo>
                    <a:pt x="136" y="85"/>
                    <a:pt x="150" y="39"/>
                    <a:pt x="203" y="31"/>
                  </a:cubicBezTo>
                  <a:cubicBezTo>
                    <a:pt x="264" y="21"/>
                    <a:pt x="295" y="84"/>
                    <a:pt x="307" y="117"/>
                  </a:cubicBezTo>
                  <a:cubicBezTo>
                    <a:pt x="312" y="129"/>
                    <a:pt x="314" y="137"/>
                    <a:pt x="314" y="137"/>
                  </a:cubicBezTo>
                  <a:cubicBezTo>
                    <a:pt x="314" y="137"/>
                    <a:pt x="314" y="130"/>
                    <a:pt x="314" y="119"/>
                  </a:cubicBezTo>
                  <a:cubicBezTo>
                    <a:pt x="317" y="81"/>
                    <a:pt x="330" y="-5"/>
                    <a:pt x="386" y="1"/>
                  </a:cubicBezTo>
                  <a:cubicBezTo>
                    <a:pt x="450" y="8"/>
                    <a:pt x="472" y="96"/>
                    <a:pt x="477" y="118"/>
                  </a:cubicBezTo>
                  <a:cubicBezTo>
                    <a:pt x="477" y="121"/>
                    <a:pt x="478" y="122"/>
                    <a:pt x="478" y="122"/>
                  </a:cubicBezTo>
                  <a:cubicBezTo>
                    <a:pt x="478" y="122"/>
                    <a:pt x="478" y="121"/>
                    <a:pt x="478" y="119"/>
                  </a:cubicBezTo>
                  <a:cubicBezTo>
                    <a:pt x="479" y="102"/>
                    <a:pt x="488" y="38"/>
                    <a:pt x="519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5" name="Google Shape;345;p29"/>
            <p:cNvGrpSpPr/>
            <p:nvPr/>
          </p:nvGrpSpPr>
          <p:grpSpPr>
            <a:xfrm>
              <a:off x="10090787" y="392982"/>
              <a:ext cx="500530" cy="2248145"/>
              <a:chOff x="10090787" y="392982"/>
              <a:chExt cx="500530" cy="2248145"/>
            </a:xfrm>
          </p:grpSpPr>
          <p:sp>
            <p:nvSpPr>
              <p:cNvPr id="346" name="Google Shape;346;p29"/>
              <p:cNvSpPr/>
              <p:nvPr/>
            </p:nvSpPr>
            <p:spPr>
              <a:xfrm>
                <a:off x="10128963" y="392982"/>
                <a:ext cx="272888" cy="275716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95" extrusionOk="0">
                    <a:moveTo>
                      <a:pt x="193" y="162"/>
                    </a:moveTo>
                    <a:cubicBezTo>
                      <a:pt x="188" y="169"/>
                      <a:pt x="182" y="175"/>
                      <a:pt x="175" y="179"/>
                    </a:cubicBezTo>
                    <a:cubicBezTo>
                      <a:pt x="141" y="200"/>
                      <a:pt x="80" y="198"/>
                      <a:pt x="42" y="189"/>
                    </a:cubicBezTo>
                    <a:cubicBezTo>
                      <a:pt x="23" y="185"/>
                      <a:pt x="10" y="178"/>
                      <a:pt x="0" y="169"/>
                    </a:cubicBezTo>
                    <a:lnTo>
                      <a:pt x="91" y="0"/>
                    </a:lnTo>
                    <a:lnTo>
                      <a:pt x="193" y="1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5200" rIns="90000" bIns="252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9"/>
              <p:cNvSpPr/>
              <p:nvPr/>
            </p:nvSpPr>
            <p:spPr>
              <a:xfrm>
                <a:off x="10090787" y="1140950"/>
                <a:ext cx="15553" cy="1483210"/>
              </a:xfrm>
              <a:custGeom>
                <a:avLst/>
                <a:gdLst/>
                <a:ahLst/>
                <a:cxnLst/>
                <a:rect l="l" t="t" r="r" b="b"/>
                <a:pathLst>
                  <a:path w="11" h="1049" extrusionOk="0">
                    <a:moveTo>
                      <a:pt x="11" y="5"/>
                    </a:moveTo>
                    <a:lnTo>
                      <a:pt x="11" y="1049"/>
                    </a:lnTo>
                    <a:cubicBezTo>
                      <a:pt x="7" y="1048"/>
                      <a:pt x="4" y="1048"/>
                      <a:pt x="0" y="1047"/>
                    </a:cubicBezTo>
                    <a:lnTo>
                      <a:pt x="0" y="5"/>
                    </a:lnTo>
                    <a:cubicBezTo>
                      <a:pt x="0" y="2"/>
                      <a:pt x="3" y="0"/>
                      <a:pt x="6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0" y="1"/>
                      <a:pt x="11" y="3"/>
                      <a:pt x="11" y="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9"/>
              <p:cNvSpPr/>
              <p:nvPr/>
            </p:nvSpPr>
            <p:spPr>
              <a:xfrm>
                <a:off x="10343880" y="1140950"/>
                <a:ext cx="15553" cy="1500177"/>
              </a:xfrm>
              <a:custGeom>
                <a:avLst/>
                <a:gdLst/>
                <a:ahLst/>
                <a:cxnLst/>
                <a:rect l="l" t="t" r="r" b="b"/>
                <a:pathLst>
                  <a:path w="11" h="1061" extrusionOk="0">
                    <a:moveTo>
                      <a:pt x="11" y="5"/>
                    </a:moveTo>
                    <a:lnTo>
                      <a:pt x="11" y="1060"/>
                    </a:lnTo>
                    <a:cubicBezTo>
                      <a:pt x="8" y="1060"/>
                      <a:pt x="4" y="1061"/>
                      <a:pt x="0" y="1061"/>
                    </a:cubicBezTo>
                    <a:lnTo>
                      <a:pt x="0" y="5"/>
                    </a:lnTo>
                    <a:cubicBezTo>
                      <a:pt x="0" y="3"/>
                      <a:pt x="1" y="1"/>
                      <a:pt x="3" y="0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7" y="0"/>
                      <a:pt x="9" y="1"/>
                      <a:pt x="10" y="2"/>
                    </a:cubicBezTo>
                    <a:cubicBezTo>
                      <a:pt x="11" y="3"/>
                      <a:pt x="11" y="4"/>
                      <a:pt x="11" y="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29"/>
              <p:cNvSpPr/>
              <p:nvPr/>
            </p:nvSpPr>
            <p:spPr>
              <a:xfrm>
                <a:off x="10575764" y="1140950"/>
                <a:ext cx="15553" cy="1473312"/>
              </a:xfrm>
              <a:custGeom>
                <a:avLst/>
                <a:gdLst/>
                <a:ahLst/>
                <a:cxnLst/>
                <a:rect l="l" t="t" r="r" b="b"/>
                <a:pathLst>
                  <a:path w="11" h="1042" extrusionOk="0">
                    <a:moveTo>
                      <a:pt x="11" y="5"/>
                    </a:moveTo>
                    <a:lnTo>
                      <a:pt x="11" y="1040"/>
                    </a:lnTo>
                    <a:cubicBezTo>
                      <a:pt x="8" y="1041"/>
                      <a:pt x="4" y="1042"/>
                      <a:pt x="0" y="1042"/>
                    </a:cubicBezTo>
                    <a:lnTo>
                      <a:pt x="0" y="5"/>
                    </a:lnTo>
                    <a:cubicBezTo>
                      <a:pt x="0" y="2"/>
                      <a:pt x="3" y="0"/>
                      <a:pt x="6" y="0"/>
                    </a:cubicBezTo>
                    <a:cubicBezTo>
                      <a:pt x="7" y="0"/>
                      <a:pt x="8" y="0"/>
                      <a:pt x="9" y="0"/>
                    </a:cubicBezTo>
                    <a:cubicBezTo>
                      <a:pt x="9" y="1"/>
                      <a:pt x="10" y="1"/>
                      <a:pt x="10" y="1"/>
                    </a:cubicBezTo>
                    <a:cubicBezTo>
                      <a:pt x="11" y="2"/>
                      <a:pt x="11" y="4"/>
                      <a:pt x="11" y="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0" name="Google Shape;350;p29"/>
            <p:cNvGrpSpPr/>
            <p:nvPr/>
          </p:nvGrpSpPr>
          <p:grpSpPr>
            <a:xfrm>
              <a:off x="9194357" y="223310"/>
              <a:ext cx="2245316" cy="873808"/>
              <a:chOff x="9194357" y="223310"/>
              <a:chExt cx="2245316" cy="873808"/>
            </a:xfrm>
          </p:grpSpPr>
          <p:sp>
            <p:nvSpPr>
              <p:cNvPr id="351" name="Google Shape;351;p29"/>
              <p:cNvSpPr/>
              <p:nvPr/>
            </p:nvSpPr>
            <p:spPr>
              <a:xfrm>
                <a:off x="9194357" y="786054"/>
                <a:ext cx="251679" cy="19653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39" extrusionOk="0">
                    <a:moveTo>
                      <a:pt x="152" y="139"/>
                    </a:moveTo>
                    <a:lnTo>
                      <a:pt x="0" y="59"/>
                    </a:lnTo>
                    <a:lnTo>
                      <a:pt x="20" y="23"/>
                    </a:lnTo>
                    <a:cubicBezTo>
                      <a:pt x="32" y="-1"/>
                      <a:pt x="51" y="-6"/>
                      <a:pt x="76" y="7"/>
                    </a:cubicBezTo>
                    <a:lnTo>
                      <a:pt x="153" y="47"/>
                    </a:lnTo>
                    <a:cubicBezTo>
                      <a:pt x="178" y="61"/>
                      <a:pt x="184" y="79"/>
                      <a:pt x="171" y="103"/>
                    </a:cubicBezTo>
                    <a:lnTo>
                      <a:pt x="152" y="139"/>
                    </a:lnTo>
                    <a:moveTo>
                      <a:pt x="143" y="104"/>
                    </a:moveTo>
                    <a:lnTo>
                      <a:pt x="149" y="92"/>
                    </a:lnTo>
                    <a:cubicBezTo>
                      <a:pt x="154" y="84"/>
                      <a:pt x="151" y="77"/>
                      <a:pt x="141" y="72"/>
                    </a:cubicBezTo>
                    <a:lnTo>
                      <a:pt x="62" y="30"/>
                    </a:lnTo>
                    <a:cubicBezTo>
                      <a:pt x="52" y="25"/>
                      <a:pt x="45" y="27"/>
                      <a:pt x="41" y="35"/>
                    </a:cubicBezTo>
                    <a:lnTo>
                      <a:pt x="35" y="47"/>
                    </a:lnTo>
                    <a:lnTo>
                      <a:pt x="143" y="10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5025" rIns="90000" bIns="5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9"/>
              <p:cNvSpPr/>
              <p:nvPr/>
            </p:nvSpPr>
            <p:spPr>
              <a:xfrm>
                <a:off x="9297574" y="609313"/>
                <a:ext cx="255921" cy="229056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62" extrusionOk="0">
                    <a:moveTo>
                      <a:pt x="137" y="162"/>
                    </a:moveTo>
                    <a:lnTo>
                      <a:pt x="0" y="58"/>
                    </a:lnTo>
                    <a:lnTo>
                      <a:pt x="45" y="0"/>
                    </a:lnTo>
                    <a:lnTo>
                      <a:pt x="64" y="15"/>
                    </a:lnTo>
                    <a:lnTo>
                      <a:pt x="36" y="52"/>
                    </a:lnTo>
                    <a:lnTo>
                      <a:pt x="72" y="79"/>
                    </a:lnTo>
                    <a:lnTo>
                      <a:pt x="94" y="50"/>
                    </a:lnTo>
                    <a:lnTo>
                      <a:pt x="114" y="64"/>
                    </a:lnTo>
                    <a:lnTo>
                      <a:pt x="92" y="94"/>
                    </a:lnTo>
                    <a:lnTo>
                      <a:pt x="134" y="126"/>
                    </a:lnTo>
                    <a:lnTo>
                      <a:pt x="162" y="89"/>
                    </a:lnTo>
                    <a:lnTo>
                      <a:pt x="181" y="103"/>
                    </a:lnTo>
                    <a:lnTo>
                      <a:pt x="137" y="16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3300" rIns="90000" bIns="13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29"/>
              <p:cNvSpPr/>
              <p:nvPr/>
            </p:nvSpPr>
            <p:spPr>
              <a:xfrm>
                <a:off x="9434725" y="489129"/>
                <a:ext cx="210675" cy="214917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52" extrusionOk="0">
                    <a:moveTo>
                      <a:pt x="13" y="71"/>
                    </a:moveTo>
                    <a:cubicBezTo>
                      <a:pt x="-5" y="51"/>
                      <a:pt x="-6" y="31"/>
                      <a:pt x="13" y="13"/>
                    </a:cubicBezTo>
                    <a:cubicBezTo>
                      <a:pt x="31" y="-5"/>
                      <a:pt x="52" y="-4"/>
                      <a:pt x="71" y="16"/>
                    </a:cubicBezTo>
                    <a:lnTo>
                      <a:pt x="83" y="29"/>
                    </a:lnTo>
                    <a:lnTo>
                      <a:pt x="65" y="46"/>
                    </a:lnTo>
                    <a:lnTo>
                      <a:pt x="51" y="32"/>
                    </a:lnTo>
                    <a:cubicBezTo>
                      <a:pt x="44" y="24"/>
                      <a:pt x="37" y="24"/>
                      <a:pt x="30" y="30"/>
                    </a:cubicBezTo>
                    <a:cubicBezTo>
                      <a:pt x="24" y="36"/>
                      <a:pt x="24" y="43"/>
                      <a:pt x="32" y="51"/>
                    </a:cubicBezTo>
                    <a:lnTo>
                      <a:pt x="98" y="120"/>
                    </a:lnTo>
                    <a:cubicBezTo>
                      <a:pt x="105" y="128"/>
                      <a:pt x="112" y="128"/>
                      <a:pt x="118" y="122"/>
                    </a:cubicBezTo>
                    <a:cubicBezTo>
                      <a:pt x="125" y="116"/>
                      <a:pt x="125" y="109"/>
                      <a:pt x="117" y="101"/>
                    </a:cubicBezTo>
                    <a:lnTo>
                      <a:pt x="100" y="83"/>
                    </a:lnTo>
                    <a:lnTo>
                      <a:pt x="118" y="65"/>
                    </a:lnTo>
                    <a:lnTo>
                      <a:pt x="134" y="82"/>
                    </a:lnTo>
                    <a:cubicBezTo>
                      <a:pt x="153" y="101"/>
                      <a:pt x="153" y="122"/>
                      <a:pt x="135" y="140"/>
                    </a:cubicBezTo>
                    <a:cubicBezTo>
                      <a:pt x="116" y="158"/>
                      <a:pt x="95" y="156"/>
                      <a:pt x="77" y="137"/>
                    </a:cubicBezTo>
                    <a:lnTo>
                      <a:pt x="13" y="7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29"/>
              <p:cNvSpPr/>
              <p:nvPr/>
            </p:nvSpPr>
            <p:spPr>
              <a:xfrm>
                <a:off x="9559150" y="397224"/>
                <a:ext cx="175327" cy="219159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55" extrusionOk="0">
                    <a:moveTo>
                      <a:pt x="102" y="155"/>
                    </a:moveTo>
                    <a:lnTo>
                      <a:pt x="0" y="16"/>
                    </a:lnTo>
                    <a:lnTo>
                      <a:pt x="22" y="0"/>
                    </a:lnTo>
                    <a:lnTo>
                      <a:pt x="124" y="139"/>
                    </a:lnTo>
                    <a:lnTo>
                      <a:pt x="102" y="15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0800" rIns="90000" bIns="10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29"/>
              <p:cNvSpPr/>
              <p:nvPr/>
            </p:nvSpPr>
            <p:spPr>
              <a:xfrm>
                <a:off x="9662367" y="310974"/>
                <a:ext cx="199364" cy="25026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77" extrusionOk="0">
                    <a:moveTo>
                      <a:pt x="83" y="177"/>
                    </a:moveTo>
                    <a:lnTo>
                      <a:pt x="0" y="27"/>
                    </a:lnTo>
                    <a:lnTo>
                      <a:pt x="36" y="7"/>
                    </a:lnTo>
                    <a:cubicBezTo>
                      <a:pt x="60" y="-6"/>
                      <a:pt x="79" y="0"/>
                      <a:pt x="92" y="25"/>
                    </a:cubicBezTo>
                    <a:lnTo>
                      <a:pt x="134" y="101"/>
                    </a:lnTo>
                    <a:cubicBezTo>
                      <a:pt x="147" y="126"/>
                      <a:pt x="142" y="145"/>
                      <a:pt x="119" y="157"/>
                    </a:cubicBezTo>
                    <a:lnTo>
                      <a:pt x="83" y="177"/>
                    </a:lnTo>
                    <a:moveTo>
                      <a:pt x="95" y="143"/>
                    </a:moveTo>
                    <a:lnTo>
                      <a:pt x="107" y="136"/>
                    </a:lnTo>
                    <a:cubicBezTo>
                      <a:pt x="115" y="132"/>
                      <a:pt x="116" y="125"/>
                      <a:pt x="111" y="115"/>
                    </a:cubicBezTo>
                    <a:lnTo>
                      <a:pt x="68" y="37"/>
                    </a:lnTo>
                    <a:cubicBezTo>
                      <a:pt x="63" y="27"/>
                      <a:pt x="56" y="24"/>
                      <a:pt x="48" y="29"/>
                    </a:cubicBezTo>
                    <a:lnTo>
                      <a:pt x="36" y="35"/>
                    </a:lnTo>
                    <a:lnTo>
                      <a:pt x="95" y="14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8700" rIns="90000" bIns="18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29"/>
              <p:cNvSpPr/>
              <p:nvPr/>
            </p:nvSpPr>
            <p:spPr>
              <a:xfrm>
                <a:off x="9846178" y="223310"/>
                <a:ext cx="179569" cy="262991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86" extrusionOk="0">
                    <a:moveTo>
                      <a:pt x="57" y="186"/>
                    </a:moveTo>
                    <a:lnTo>
                      <a:pt x="0" y="24"/>
                    </a:lnTo>
                    <a:lnTo>
                      <a:pt x="69" y="0"/>
                    </a:lnTo>
                    <a:lnTo>
                      <a:pt x="78" y="23"/>
                    </a:lnTo>
                    <a:lnTo>
                      <a:pt x="34" y="38"/>
                    </a:lnTo>
                    <a:lnTo>
                      <a:pt x="49" y="81"/>
                    </a:lnTo>
                    <a:lnTo>
                      <a:pt x="84" y="69"/>
                    </a:lnTo>
                    <a:lnTo>
                      <a:pt x="92" y="92"/>
                    </a:lnTo>
                    <a:lnTo>
                      <a:pt x="57" y="104"/>
                    </a:lnTo>
                    <a:lnTo>
                      <a:pt x="75" y="154"/>
                    </a:lnTo>
                    <a:lnTo>
                      <a:pt x="118" y="138"/>
                    </a:lnTo>
                    <a:lnTo>
                      <a:pt x="127" y="161"/>
                    </a:lnTo>
                    <a:lnTo>
                      <a:pt x="57" y="18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21950" rIns="90000" bIns="21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29"/>
              <p:cNvSpPr/>
              <p:nvPr/>
            </p:nvSpPr>
            <p:spPr>
              <a:xfrm>
                <a:off x="10564452" y="234622"/>
                <a:ext cx="168257" cy="260163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84" extrusionOk="0">
                    <a:moveTo>
                      <a:pt x="62" y="175"/>
                    </a:moveTo>
                    <a:lnTo>
                      <a:pt x="69" y="141"/>
                    </a:lnTo>
                    <a:lnTo>
                      <a:pt x="39" y="131"/>
                    </a:lnTo>
                    <a:lnTo>
                      <a:pt x="24" y="161"/>
                    </a:lnTo>
                    <a:lnTo>
                      <a:pt x="0" y="152"/>
                    </a:lnTo>
                    <a:lnTo>
                      <a:pt x="84" y="0"/>
                    </a:lnTo>
                    <a:lnTo>
                      <a:pt x="119" y="13"/>
                    </a:lnTo>
                    <a:lnTo>
                      <a:pt x="87" y="184"/>
                    </a:lnTo>
                    <a:lnTo>
                      <a:pt x="62" y="175"/>
                    </a:lnTo>
                    <a:moveTo>
                      <a:pt x="50" y="110"/>
                    </a:moveTo>
                    <a:lnTo>
                      <a:pt x="73" y="118"/>
                    </a:lnTo>
                    <a:lnTo>
                      <a:pt x="91" y="33"/>
                    </a:lnTo>
                    <a:lnTo>
                      <a:pt x="50" y="11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21225" rIns="90000" bIns="21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29"/>
              <p:cNvSpPr/>
              <p:nvPr/>
            </p:nvSpPr>
            <p:spPr>
              <a:xfrm>
                <a:off x="10727054" y="301076"/>
                <a:ext cx="223401" cy="27006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91" extrusionOk="0">
                    <a:moveTo>
                      <a:pt x="0" y="150"/>
                    </a:moveTo>
                    <a:lnTo>
                      <a:pt x="84" y="0"/>
                    </a:lnTo>
                    <a:lnTo>
                      <a:pt x="113" y="17"/>
                    </a:lnTo>
                    <a:lnTo>
                      <a:pt x="86" y="120"/>
                    </a:lnTo>
                    <a:lnTo>
                      <a:pt x="137" y="30"/>
                    </a:lnTo>
                    <a:lnTo>
                      <a:pt x="158" y="42"/>
                    </a:lnTo>
                    <a:lnTo>
                      <a:pt x="73" y="191"/>
                    </a:lnTo>
                    <a:lnTo>
                      <a:pt x="49" y="178"/>
                    </a:lnTo>
                    <a:lnTo>
                      <a:pt x="82" y="53"/>
                    </a:lnTo>
                    <a:lnTo>
                      <a:pt x="20" y="162"/>
                    </a:lnTo>
                    <a:lnTo>
                      <a:pt x="0" y="15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23750" rIns="90000" bIns="23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29"/>
              <p:cNvSpPr/>
              <p:nvPr/>
            </p:nvSpPr>
            <p:spPr>
              <a:xfrm>
                <a:off x="10940557" y="479231"/>
                <a:ext cx="192294" cy="203606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44" extrusionOk="0">
                    <a:moveTo>
                      <a:pt x="0" y="126"/>
                    </a:moveTo>
                    <a:lnTo>
                      <a:pt x="116" y="0"/>
                    </a:lnTo>
                    <a:lnTo>
                      <a:pt x="136" y="18"/>
                    </a:lnTo>
                    <a:lnTo>
                      <a:pt x="20" y="144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6825" rIns="90000" bIns="6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29"/>
              <p:cNvSpPr/>
              <p:nvPr/>
            </p:nvSpPr>
            <p:spPr>
              <a:xfrm>
                <a:off x="11008425" y="566895"/>
                <a:ext cx="240368" cy="221987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57" extrusionOk="0">
                    <a:moveTo>
                      <a:pt x="0" y="110"/>
                    </a:moveTo>
                    <a:lnTo>
                      <a:pt x="132" y="0"/>
                    </a:lnTo>
                    <a:lnTo>
                      <a:pt x="159" y="32"/>
                    </a:lnTo>
                    <a:cubicBezTo>
                      <a:pt x="176" y="52"/>
                      <a:pt x="173" y="72"/>
                      <a:pt x="152" y="90"/>
                    </a:cubicBezTo>
                    <a:lnTo>
                      <a:pt x="85" y="145"/>
                    </a:lnTo>
                    <a:cubicBezTo>
                      <a:pt x="63" y="163"/>
                      <a:pt x="44" y="162"/>
                      <a:pt x="27" y="141"/>
                    </a:cubicBezTo>
                    <a:lnTo>
                      <a:pt x="0" y="110"/>
                    </a:lnTo>
                    <a:moveTo>
                      <a:pt x="36" y="115"/>
                    </a:moveTo>
                    <a:lnTo>
                      <a:pt x="45" y="125"/>
                    </a:lnTo>
                    <a:cubicBezTo>
                      <a:pt x="51" y="132"/>
                      <a:pt x="58" y="132"/>
                      <a:pt x="67" y="125"/>
                    </a:cubicBezTo>
                    <a:lnTo>
                      <a:pt x="135" y="68"/>
                    </a:lnTo>
                    <a:cubicBezTo>
                      <a:pt x="144" y="61"/>
                      <a:pt x="145" y="54"/>
                      <a:pt x="140" y="47"/>
                    </a:cubicBezTo>
                    <a:lnTo>
                      <a:pt x="131" y="36"/>
                    </a:lnTo>
                    <a:lnTo>
                      <a:pt x="36" y="11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1500" rIns="90000" bIns="11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29"/>
              <p:cNvSpPr/>
              <p:nvPr/>
            </p:nvSpPr>
            <p:spPr>
              <a:xfrm>
                <a:off x="11110228" y="729497"/>
                <a:ext cx="262991" cy="212089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50" extrusionOk="0">
                    <a:moveTo>
                      <a:pt x="0" y="87"/>
                    </a:moveTo>
                    <a:lnTo>
                      <a:pt x="148" y="0"/>
                    </a:lnTo>
                    <a:lnTo>
                      <a:pt x="186" y="63"/>
                    </a:lnTo>
                    <a:lnTo>
                      <a:pt x="165" y="76"/>
                    </a:lnTo>
                    <a:lnTo>
                      <a:pt x="141" y="36"/>
                    </a:lnTo>
                    <a:lnTo>
                      <a:pt x="102" y="58"/>
                    </a:lnTo>
                    <a:lnTo>
                      <a:pt x="121" y="90"/>
                    </a:lnTo>
                    <a:lnTo>
                      <a:pt x="99" y="103"/>
                    </a:lnTo>
                    <a:lnTo>
                      <a:pt x="81" y="71"/>
                    </a:lnTo>
                    <a:lnTo>
                      <a:pt x="35" y="98"/>
                    </a:lnTo>
                    <a:lnTo>
                      <a:pt x="59" y="138"/>
                    </a:lnTo>
                    <a:lnTo>
                      <a:pt x="38" y="150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9000" rIns="90000" bIns="9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29"/>
              <p:cNvSpPr/>
              <p:nvPr/>
            </p:nvSpPr>
            <p:spPr>
              <a:xfrm>
                <a:off x="11180925" y="923205"/>
                <a:ext cx="258749" cy="173913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23" extrusionOk="0">
                    <a:moveTo>
                      <a:pt x="23" y="98"/>
                    </a:moveTo>
                    <a:lnTo>
                      <a:pt x="53" y="81"/>
                    </a:lnTo>
                    <a:lnTo>
                      <a:pt x="42" y="52"/>
                    </a:lnTo>
                    <a:lnTo>
                      <a:pt x="9" y="60"/>
                    </a:lnTo>
                    <a:lnTo>
                      <a:pt x="0" y="37"/>
                    </a:lnTo>
                    <a:lnTo>
                      <a:pt x="170" y="0"/>
                    </a:lnTo>
                    <a:lnTo>
                      <a:pt x="183" y="34"/>
                    </a:lnTo>
                    <a:lnTo>
                      <a:pt x="33" y="123"/>
                    </a:lnTo>
                    <a:lnTo>
                      <a:pt x="23" y="98"/>
                    </a:lnTo>
                    <a:moveTo>
                      <a:pt x="65" y="47"/>
                    </a:moveTo>
                    <a:lnTo>
                      <a:pt x="73" y="69"/>
                    </a:lnTo>
                    <a:lnTo>
                      <a:pt x="150" y="27"/>
                    </a:lnTo>
                    <a:lnTo>
                      <a:pt x="65" y="4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3" name="Google Shape;363;p29"/>
            <p:cNvSpPr/>
            <p:nvPr/>
          </p:nvSpPr>
          <p:spPr>
            <a:xfrm>
              <a:off x="10616768" y="2153323"/>
              <a:ext cx="224814" cy="223401"/>
            </a:xfrm>
            <a:custGeom>
              <a:avLst/>
              <a:gdLst/>
              <a:ahLst/>
              <a:cxnLst/>
              <a:rect l="l" t="t" r="r" b="b"/>
              <a:pathLst>
                <a:path w="159" h="158" extrusionOk="0">
                  <a:moveTo>
                    <a:pt x="105" y="58"/>
                  </a:moveTo>
                  <a:lnTo>
                    <a:pt x="154" y="73"/>
                  </a:lnTo>
                  <a:cubicBezTo>
                    <a:pt x="160" y="75"/>
                    <a:pt x="160" y="82"/>
                    <a:pt x="154" y="83"/>
                  </a:cubicBezTo>
                  <a:lnTo>
                    <a:pt x="105" y="97"/>
                  </a:lnTo>
                  <a:cubicBezTo>
                    <a:pt x="103" y="98"/>
                    <a:pt x="101" y="99"/>
                    <a:pt x="101" y="101"/>
                  </a:cubicBezTo>
                  <a:lnTo>
                    <a:pt x="85" y="154"/>
                  </a:lnTo>
                  <a:cubicBezTo>
                    <a:pt x="83" y="159"/>
                    <a:pt x="76" y="159"/>
                    <a:pt x="74" y="154"/>
                  </a:cubicBezTo>
                  <a:lnTo>
                    <a:pt x="58" y="106"/>
                  </a:lnTo>
                  <a:cubicBezTo>
                    <a:pt x="57" y="104"/>
                    <a:pt x="56" y="103"/>
                    <a:pt x="54" y="102"/>
                  </a:cubicBezTo>
                  <a:lnTo>
                    <a:pt x="3" y="84"/>
                  </a:lnTo>
                  <a:cubicBezTo>
                    <a:pt x="-2" y="82"/>
                    <a:pt x="-2" y="76"/>
                    <a:pt x="3" y="74"/>
                  </a:cubicBezTo>
                  <a:lnTo>
                    <a:pt x="56" y="59"/>
                  </a:lnTo>
                  <a:cubicBezTo>
                    <a:pt x="57" y="59"/>
                    <a:pt x="59" y="57"/>
                    <a:pt x="59" y="55"/>
                  </a:cubicBezTo>
                  <a:lnTo>
                    <a:pt x="74" y="4"/>
                  </a:lnTo>
                  <a:cubicBezTo>
                    <a:pt x="76" y="-1"/>
                    <a:pt x="83" y="-1"/>
                    <a:pt x="85" y="4"/>
                  </a:cubicBezTo>
                  <a:lnTo>
                    <a:pt x="101" y="55"/>
                  </a:lnTo>
                  <a:cubicBezTo>
                    <a:pt x="102" y="56"/>
                    <a:pt x="103" y="58"/>
                    <a:pt x="105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0000" tIns="11875" rIns="90000" bIns="11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4" name="Google Shape;364;p29"/>
            <p:cNvGrpSpPr/>
            <p:nvPr/>
          </p:nvGrpSpPr>
          <p:grpSpPr>
            <a:xfrm>
              <a:off x="9298988" y="1205991"/>
              <a:ext cx="1997879" cy="270060"/>
              <a:chOff x="9298988" y="1205991"/>
              <a:chExt cx="1997879" cy="270060"/>
            </a:xfrm>
          </p:grpSpPr>
          <p:sp>
            <p:nvSpPr>
              <p:cNvPr id="365" name="Google Shape;365;p29"/>
              <p:cNvSpPr/>
              <p:nvPr/>
            </p:nvSpPr>
            <p:spPr>
              <a:xfrm>
                <a:off x="11073466" y="1205991"/>
                <a:ext cx="223401" cy="223401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05" y="58"/>
                    </a:moveTo>
                    <a:lnTo>
                      <a:pt x="154" y="74"/>
                    </a:lnTo>
                    <a:cubicBezTo>
                      <a:pt x="159" y="75"/>
                      <a:pt x="159" y="83"/>
                      <a:pt x="154" y="84"/>
                    </a:cubicBezTo>
                    <a:lnTo>
                      <a:pt x="105" y="98"/>
                    </a:lnTo>
                    <a:cubicBezTo>
                      <a:pt x="103" y="99"/>
                      <a:pt x="101" y="100"/>
                      <a:pt x="101" y="102"/>
                    </a:cubicBezTo>
                    <a:lnTo>
                      <a:pt x="84" y="155"/>
                    </a:lnTo>
                    <a:cubicBezTo>
                      <a:pt x="83" y="160"/>
                      <a:pt x="76" y="160"/>
                      <a:pt x="74" y="155"/>
                    </a:cubicBezTo>
                    <a:lnTo>
                      <a:pt x="58" y="107"/>
                    </a:lnTo>
                    <a:cubicBezTo>
                      <a:pt x="57" y="105"/>
                      <a:pt x="56" y="104"/>
                      <a:pt x="54" y="103"/>
                    </a:cubicBezTo>
                    <a:lnTo>
                      <a:pt x="3" y="85"/>
                    </a:lnTo>
                    <a:cubicBezTo>
                      <a:pt x="-2" y="83"/>
                      <a:pt x="-2" y="76"/>
                      <a:pt x="3" y="74"/>
                    </a:cubicBezTo>
                    <a:lnTo>
                      <a:pt x="55" y="59"/>
                    </a:lnTo>
                    <a:cubicBezTo>
                      <a:pt x="57" y="59"/>
                      <a:pt x="59" y="57"/>
                      <a:pt x="59" y="55"/>
                    </a:cubicBezTo>
                    <a:lnTo>
                      <a:pt x="74" y="4"/>
                    </a:lnTo>
                    <a:cubicBezTo>
                      <a:pt x="76" y="-1"/>
                      <a:pt x="83" y="-1"/>
                      <a:pt x="85" y="4"/>
                    </a:cubicBezTo>
                    <a:lnTo>
                      <a:pt x="101" y="55"/>
                    </a:lnTo>
                    <a:cubicBezTo>
                      <a:pt x="101" y="57"/>
                      <a:pt x="103" y="58"/>
                      <a:pt x="105" y="5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1875" rIns="90000" bIns="11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29"/>
              <p:cNvSpPr/>
              <p:nvPr/>
            </p:nvSpPr>
            <p:spPr>
              <a:xfrm>
                <a:off x="9298988" y="1251236"/>
                <a:ext cx="223401" cy="224814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04" y="59"/>
                    </a:moveTo>
                    <a:lnTo>
                      <a:pt x="154" y="74"/>
                    </a:lnTo>
                    <a:cubicBezTo>
                      <a:pt x="159" y="75"/>
                      <a:pt x="159" y="83"/>
                      <a:pt x="154" y="84"/>
                    </a:cubicBezTo>
                    <a:lnTo>
                      <a:pt x="104" y="98"/>
                    </a:lnTo>
                    <a:cubicBezTo>
                      <a:pt x="103" y="99"/>
                      <a:pt x="101" y="100"/>
                      <a:pt x="101" y="102"/>
                    </a:cubicBezTo>
                    <a:lnTo>
                      <a:pt x="84" y="155"/>
                    </a:lnTo>
                    <a:cubicBezTo>
                      <a:pt x="83" y="160"/>
                      <a:pt x="75" y="161"/>
                      <a:pt x="74" y="155"/>
                    </a:cubicBezTo>
                    <a:lnTo>
                      <a:pt x="57" y="107"/>
                    </a:lnTo>
                    <a:cubicBezTo>
                      <a:pt x="57" y="105"/>
                      <a:pt x="56" y="104"/>
                      <a:pt x="54" y="104"/>
                    </a:cubicBezTo>
                    <a:lnTo>
                      <a:pt x="3" y="85"/>
                    </a:lnTo>
                    <a:cubicBezTo>
                      <a:pt x="-2" y="83"/>
                      <a:pt x="-2" y="76"/>
                      <a:pt x="3" y="74"/>
                    </a:cubicBezTo>
                    <a:lnTo>
                      <a:pt x="55" y="59"/>
                    </a:lnTo>
                    <a:cubicBezTo>
                      <a:pt x="57" y="59"/>
                      <a:pt x="59" y="57"/>
                      <a:pt x="59" y="56"/>
                    </a:cubicBezTo>
                    <a:lnTo>
                      <a:pt x="74" y="4"/>
                    </a:lnTo>
                    <a:cubicBezTo>
                      <a:pt x="76" y="-1"/>
                      <a:pt x="83" y="-1"/>
                      <a:pt x="85" y="4"/>
                    </a:cubicBezTo>
                    <a:lnTo>
                      <a:pt x="101" y="55"/>
                    </a:lnTo>
                    <a:cubicBezTo>
                      <a:pt x="101" y="57"/>
                      <a:pt x="103" y="58"/>
                      <a:pt x="104" y="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7" name="Google Shape;367;p29"/>
            <p:cNvGrpSpPr/>
            <p:nvPr/>
          </p:nvGrpSpPr>
          <p:grpSpPr>
            <a:xfrm>
              <a:off x="9361201" y="124335"/>
              <a:ext cx="1787204" cy="1867799"/>
              <a:chOff x="9361201" y="124335"/>
              <a:chExt cx="1787204" cy="1867799"/>
            </a:xfrm>
          </p:grpSpPr>
          <p:sp>
            <p:nvSpPr>
              <p:cNvPr id="368" name="Google Shape;368;p29"/>
              <p:cNvSpPr/>
              <p:nvPr/>
            </p:nvSpPr>
            <p:spPr>
              <a:xfrm>
                <a:off x="10191176" y="124335"/>
                <a:ext cx="247437" cy="248851"/>
              </a:xfrm>
              <a:custGeom>
                <a:avLst/>
                <a:gdLst/>
                <a:ahLst/>
                <a:cxnLst/>
                <a:rect l="l" t="t" r="r" b="b"/>
                <a:pathLst>
                  <a:path w="175" h="176" extrusionOk="0">
                    <a:moveTo>
                      <a:pt x="87" y="176"/>
                    </a:moveTo>
                    <a:cubicBezTo>
                      <a:pt x="39" y="176"/>
                      <a:pt x="0" y="136"/>
                      <a:pt x="0" y="88"/>
                    </a:cubicBezTo>
                    <a:cubicBezTo>
                      <a:pt x="0" y="40"/>
                      <a:pt x="39" y="0"/>
                      <a:pt x="87" y="0"/>
                    </a:cubicBezTo>
                    <a:cubicBezTo>
                      <a:pt x="136" y="0"/>
                      <a:pt x="175" y="40"/>
                      <a:pt x="175" y="88"/>
                    </a:cubicBezTo>
                    <a:cubicBezTo>
                      <a:pt x="175" y="136"/>
                      <a:pt x="136" y="176"/>
                      <a:pt x="87" y="176"/>
                    </a:cubicBezTo>
                    <a:moveTo>
                      <a:pt x="87" y="13"/>
                    </a:moveTo>
                    <a:cubicBezTo>
                      <a:pt x="46" y="13"/>
                      <a:pt x="13" y="47"/>
                      <a:pt x="13" y="88"/>
                    </a:cubicBezTo>
                    <a:cubicBezTo>
                      <a:pt x="13" y="129"/>
                      <a:pt x="46" y="163"/>
                      <a:pt x="87" y="163"/>
                    </a:cubicBezTo>
                    <a:cubicBezTo>
                      <a:pt x="129" y="163"/>
                      <a:pt x="162" y="129"/>
                      <a:pt x="162" y="88"/>
                    </a:cubicBezTo>
                    <a:cubicBezTo>
                      <a:pt x="162" y="47"/>
                      <a:pt x="129" y="13"/>
                      <a:pt x="87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8350" rIns="90000" bIns="18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29"/>
              <p:cNvSpPr/>
              <p:nvPr/>
            </p:nvSpPr>
            <p:spPr>
              <a:xfrm>
                <a:off x="9361201" y="1739042"/>
                <a:ext cx="233298" cy="23329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65" extrusionOk="0">
                    <a:moveTo>
                      <a:pt x="83" y="165"/>
                    </a:moveTo>
                    <a:cubicBezTo>
                      <a:pt x="37" y="165"/>
                      <a:pt x="0" y="127"/>
                      <a:pt x="0" y="82"/>
                    </a:cubicBezTo>
                    <a:cubicBezTo>
                      <a:pt x="0" y="36"/>
                      <a:pt x="38" y="0"/>
                      <a:pt x="83" y="0"/>
                    </a:cubicBezTo>
                    <a:cubicBezTo>
                      <a:pt x="129" y="0"/>
                      <a:pt x="165" y="36"/>
                      <a:pt x="165" y="82"/>
                    </a:cubicBezTo>
                    <a:cubicBezTo>
                      <a:pt x="165" y="127"/>
                      <a:pt x="128" y="165"/>
                      <a:pt x="83" y="165"/>
                    </a:cubicBezTo>
                    <a:moveTo>
                      <a:pt x="83" y="13"/>
                    </a:moveTo>
                    <a:cubicBezTo>
                      <a:pt x="45" y="13"/>
                      <a:pt x="14" y="44"/>
                      <a:pt x="14" y="82"/>
                    </a:cubicBezTo>
                    <a:cubicBezTo>
                      <a:pt x="14" y="120"/>
                      <a:pt x="45" y="151"/>
                      <a:pt x="83" y="151"/>
                    </a:cubicBezTo>
                    <a:cubicBezTo>
                      <a:pt x="121" y="151"/>
                      <a:pt x="152" y="120"/>
                      <a:pt x="152" y="82"/>
                    </a:cubicBezTo>
                    <a:cubicBezTo>
                      <a:pt x="152" y="44"/>
                      <a:pt x="121" y="13"/>
                      <a:pt x="83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4400" rIns="90000" bIns="14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29"/>
              <p:cNvSpPr/>
              <p:nvPr/>
            </p:nvSpPr>
            <p:spPr>
              <a:xfrm>
                <a:off x="10915106" y="1758837"/>
                <a:ext cx="233298" cy="23329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65" extrusionOk="0">
                    <a:moveTo>
                      <a:pt x="82" y="165"/>
                    </a:moveTo>
                    <a:cubicBezTo>
                      <a:pt x="37" y="165"/>
                      <a:pt x="0" y="127"/>
                      <a:pt x="0" y="82"/>
                    </a:cubicBezTo>
                    <a:cubicBezTo>
                      <a:pt x="0" y="36"/>
                      <a:pt x="37" y="0"/>
                      <a:pt x="82" y="0"/>
                    </a:cubicBezTo>
                    <a:cubicBezTo>
                      <a:pt x="128" y="0"/>
                      <a:pt x="165" y="36"/>
                      <a:pt x="165" y="82"/>
                    </a:cubicBezTo>
                    <a:cubicBezTo>
                      <a:pt x="165" y="127"/>
                      <a:pt x="128" y="165"/>
                      <a:pt x="82" y="165"/>
                    </a:cubicBezTo>
                    <a:moveTo>
                      <a:pt x="82" y="13"/>
                    </a:moveTo>
                    <a:cubicBezTo>
                      <a:pt x="44" y="13"/>
                      <a:pt x="13" y="44"/>
                      <a:pt x="13" y="82"/>
                    </a:cubicBezTo>
                    <a:cubicBezTo>
                      <a:pt x="13" y="120"/>
                      <a:pt x="44" y="151"/>
                      <a:pt x="82" y="151"/>
                    </a:cubicBezTo>
                    <a:cubicBezTo>
                      <a:pt x="120" y="151"/>
                      <a:pt x="151" y="120"/>
                      <a:pt x="151" y="82"/>
                    </a:cubicBezTo>
                    <a:cubicBezTo>
                      <a:pt x="151" y="44"/>
                      <a:pt x="120" y="13"/>
                      <a:pt x="82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4400" rIns="90000" bIns="14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1" name="Google Shape;371;p29"/>
          <p:cNvSpPr/>
          <p:nvPr/>
        </p:nvSpPr>
        <p:spPr>
          <a:xfrm rot="207445">
            <a:off x="302440" y="3964243"/>
            <a:ext cx="288525" cy="288525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372" name="Google Shape;372;p29"/>
          <p:cNvSpPr/>
          <p:nvPr/>
        </p:nvSpPr>
        <p:spPr>
          <a:xfrm rot="938434">
            <a:off x="8560765" y="1379283"/>
            <a:ext cx="395027" cy="360083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94000" y="291350"/>
            <a:ext cx="8556000" cy="4545600"/>
          </a:xfrm>
          <a:prstGeom prst="roundRect">
            <a:avLst>
              <a:gd name="adj" fmla="val 4315"/>
            </a:avLst>
          </a:prstGeom>
          <a:solidFill>
            <a:schemeClr val="accent6"/>
          </a:solidFill>
          <a:ln>
            <a:noFill/>
          </a:ln>
          <a:effectLst>
            <a:outerShdw blurRad="85725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lengo"/>
                <a:ea typeface="Molengo"/>
                <a:cs typeface="Molengo"/>
                <a:sym typeface="Molengo"/>
              </a:rPr>
              <a:t> </a:t>
            </a: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472600" y="2076825"/>
            <a:ext cx="3958200" cy="14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6728275" y="988465"/>
            <a:ext cx="1702500" cy="10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4472600" y="3697225"/>
            <a:ext cx="39582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94000" y="291350"/>
            <a:ext cx="8556000" cy="4545600"/>
          </a:xfrm>
          <a:prstGeom prst="roundRect">
            <a:avLst>
              <a:gd name="adj" fmla="val 4315"/>
            </a:avLst>
          </a:prstGeom>
          <a:solidFill>
            <a:schemeClr val="accent6"/>
          </a:solidFill>
          <a:ln>
            <a:noFill/>
          </a:ln>
          <a:effectLst>
            <a:outerShdw blurRad="85725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020151"/>
            <a:ext cx="77040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 rot="609176">
            <a:off x="-442174" y="981656"/>
            <a:ext cx="1075778" cy="1075778"/>
            <a:chOff x="7174069" y="3047744"/>
            <a:chExt cx="1555652" cy="1555652"/>
          </a:xfrm>
        </p:grpSpPr>
        <p:sp>
          <p:nvSpPr>
            <p:cNvPr id="22" name="Google Shape;22;p4"/>
            <p:cNvSpPr/>
            <p:nvPr/>
          </p:nvSpPr>
          <p:spPr>
            <a:xfrm>
              <a:off x="7174069" y="3047744"/>
              <a:ext cx="1555652" cy="1555652"/>
            </a:xfrm>
            <a:custGeom>
              <a:avLst/>
              <a:gdLst/>
              <a:ahLst/>
              <a:cxnLst/>
              <a:rect l="l" t="t" r="r" b="b"/>
              <a:pathLst>
                <a:path w="1987" h="1987" extrusionOk="0">
                  <a:moveTo>
                    <a:pt x="993" y="1987"/>
                  </a:moveTo>
                  <a:cubicBezTo>
                    <a:pt x="942" y="1987"/>
                    <a:pt x="890" y="1983"/>
                    <a:pt x="839" y="1975"/>
                  </a:cubicBezTo>
                  <a:cubicBezTo>
                    <a:pt x="735" y="1959"/>
                    <a:pt x="635" y="1927"/>
                    <a:pt x="541" y="1878"/>
                  </a:cubicBezTo>
                  <a:cubicBezTo>
                    <a:pt x="380" y="1796"/>
                    <a:pt x="245" y="1672"/>
                    <a:pt x="150" y="1519"/>
                  </a:cubicBezTo>
                  <a:cubicBezTo>
                    <a:pt x="51" y="1362"/>
                    <a:pt x="0" y="1180"/>
                    <a:pt x="0" y="994"/>
                  </a:cubicBezTo>
                  <a:cubicBezTo>
                    <a:pt x="0" y="866"/>
                    <a:pt x="23" y="743"/>
                    <a:pt x="70" y="625"/>
                  </a:cubicBezTo>
                  <a:cubicBezTo>
                    <a:pt x="160" y="400"/>
                    <a:pt x="329" y="215"/>
                    <a:pt x="546" y="106"/>
                  </a:cubicBezTo>
                  <a:cubicBezTo>
                    <a:pt x="686" y="36"/>
                    <a:pt x="836" y="0"/>
                    <a:pt x="993" y="0"/>
                  </a:cubicBezTo>
                  <a:cubicBezTo>
                    <a:pt x="1164" y="0"/>
                    <a:pt x="1333" y="44"/>
                    <a:pt x="1481" y="128"/>
                  </a:cubicBezTo>
                  <a:cubicBezTo>
                    <a:pt x="1625" y="209"/>
                    <a:pt x="1747" y="326"/>
                    <a:pt x="1835" y="466"/>
                  </a:cubicBezTo>
                  <a:cubicBezTo>
                    <a:pt x="1896" y="563"/>
                    <a:pt x="1939" y="669"/>
                    <a:pt x="1964" y="780"/>
                  </a:cubicBezTo>
                  <a:cubicBezTo>
                    <a:pt x="1964" y="782"/>
                    <a:pt x="1965" y="784"/>
                    <a:pt x="1965" y="785"/>
                  </a:cubicBezTo>
                  <a:cubicBezTo>
                    <a:pt x="1971" y="813"/>
                    <a:pt x="1975" y="841"/>
                    <a:pt x="1979" y="869"/>
                  </a:cubicBezTo>
                  <a:cubicBezTo>
                    <a:pt x="1981" y="884"/>
                    <a:pt x="1982" y="898"/>
                    <a:pt x="1984" y="913"/>
                  </a:cubicBezTo>
                  <a:cubicBezTo>
                    <a:pt x="1986" y="939"/>
                    <a:pt x="1987" y="966"/>
                    <a:pt x="1987" y="993"/>
                  </a:cubicBezTo>
                  <a:cubicBezTo>
                    <a:pt x="1987" y="1177"/>
                    <a:pt x="1936" y="1357"/>
                    <a:pt x="1841" y="1512"/>
                  </a:cubicBezTo>
                  <a:lnTo>
                    <a:pt x="1839" y="1515"/>
                  </a:lnTo>
                  <a:cubicBezTo>
                    <a:pt x="1822" y="1542"/>
                    <a:pt x="1804" y="1569"/>
                    <a:pt x="1785" y="1594"/>
                  </a:cubicBezTo>
                  <a:cubicBezTo>
                    <a:pt x="1694" y="1713"/>
                    <a:pt x="1576" y="1812"/>
                    <a:pt x="1442" y="1880"/>
                  </a:cubicBezTo>
                  <a:cubicBezTo>
                    <a:pt x="1303" y="1951"/>
                    <a:pt x="1151" y="1987"/>
                    <a:pt x="993" y="19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7203820" y="3077495"/>
              <a:ext cx="1496151" cy="1496151"/>
            </a:xfrm>
            <a:custGeom>
              <a:avLst/>
              <a:gdLst/>
              <a:ahLst/>
              <a:cxnLst/>
              <a:rect l="l" t="t" r="r" b="b"/>
              <a:pathLst>
                <a:path w="1911" h="1911" extrusionOk="0">
                  <a:moveTo>
                    <a:pt x="1911" y="955"/>
                  </a:moveTo>
                  <a:cubicBezTo>
                    <a:pt x="1911" y="1123"/>
                    <a:pt x="1867" y="1288"/>
                    <a:pt x="1783" y="1433"/>
                  </a:cubicBezTo>
                  <a:cubicBezTo>
                    <a:pt x="1699" y="1578"/>
                    <a:pt x="1578" y="1699"/>
                    <a:pt x="1433" y="1783"/>
                  </a:cubicBezTo>
                  <a:cubicBezTo>
                    <a:pt x="1288" y="1867"/>
                    <a:pt x="1122" y="1911"/>
                    <a:pt x="955" y="1911"/>
                  </a:cubicBezTo>
                  <a:cubicBezTo>
                    <a:pt x="787" y="1911"/>
                    <a:pt x="623" y="1867"/>
                    <a:pt x="478" y="1783"/>
                  </a:cubicBezTo>
                  <a:cubicBezTo>
                    <a:pt x="332" y="1699"/>
                    <a:pt x="212" y="1578"/>
                    <a:pt x="128" y="1433"/>
                  </a:cubicBezTo>
                  <a:cubicBezTo>
                    <a:pt x="44" y="1288"/>
                    <a:pt x="0" y="1123"/>
                    <a:pt x="0" y="955"/>
                  </a:cubicBezTo>
                  <a:cubicBezTo>
                    <a:pt x="0" y="788"/>
                    <a:pt x="44" y="623"/>
                    <a:pt x="128" y="478"/>
                  </a:cubicBezTo>
                  <a:cubicBezTo>
                    <a:pt x="212" y="333"/>
                    <a:pt x="332" y="212"/>
                    <a:pt x="478" y="128"/>
                  </a:cubicBezTo>
                  <a:cubicBezTo>
                    <a:pt x="623" y="44"/>
                    <a:pt x="788" y="0"/>
                    <a:pt x="955" y="0"/>
                  </a:cubicBezTo>
                  <a:cubicBezTo>
                    <a:pt x="1123" y="0"/>
                    <a:pt x="1288" y="44"/>
                    <a:pt x="1433" y="128"/>
                  </a:cubicBezTo>
                  <a:cubicBezTo>
                    <a:pt x="1578" y="212"/>
                    <a:pt x="1699" y="333"/>
                    <a:pt x="1783" y="478"/>
                  </a:cubicBezTo>
                  <a:cubicBezTo>
                    <a:pt x="1867" y="623"/>
                    <a:pt x="1911" y="788"/>
                    <a:pt x="1911" y="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7501327" y="4163396"/>
              <a:ext cx="746118" cy="139359"/>
            </a:xfrm>
            <a:custGeom>
              <a:avLst/>
              <a:gdLst/>
              <a:ahLst/>
              <a:cxnLst/>
              <a:rect l="l" t="t" r="r" b="b"/>
              <a:pathLst>
                <a:path w="953" h="178" extrusionOk="0">
                  <a:moveTo>
                    <a:pt x="953" y="178"/>
                  </a:moveTo>
                  <a:lnTo>
                    <a:pt x="0" y="178"/>
                  </a:lnTo>
                  <a:cubicBezTo>
                    <a:pt x="32" y="151"/>
                    <a:pt x="75" y="137"/>
                    <a:pt x="117" y="141"/>
                  </a:cubicBezTo>
                  <a:cubicBezTo>
                    <a:pt x="141" y="144"/>
                    <a:pt x="164" y="152"/>
                    <a:pt x="188" y="155"/>
                  </a:cubicBezTo>
                  <a:cubicBezTo>
                    <a:pt x="212" y="158"/>
                    <a:pt x="239" y="155"/>
                    <a:pt x="256" y="139"/>
                  </a:cubicBezTo>
                  <a:cubicBezTo>
                    <a:pt x="266" y="129"/>
                    <a:pt x="273" y="117"/>
                    <a:pt x="281" y="105"/>
                  </a:cubicBezTo>
                  <a:cubicBezTo>
                    <a:pt x="293" y="88"/>
                    <a:pt x="310" y="75"/>
                    <a:pt x="329" y="63"/>
                  </a:cubicBezTo>
                  <a:cubicBezTo>
                    <a:pt x="428" y="-1"/>
                    <a:pt x="554" y="-15"/>
                    <a:pt x="668" y="13"/>
                  </a:cubicBezTo>
                  <a:cubicBezTo>
                    <a:pt x="769" y="37"/>
                    <a:pt x="873" y="105"/>
                    <a:pt x="953" y="1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19075" rIns="90000" bIns="19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7889652" y="3721833"/>
              <a:ext cx="746118" cy="138576"/>
            </a:xfrm>
            <a:custGeom>
              <a:avLst/>
              <a:gdLst/>
              <a:ahLst/>
              <a:cxnLst/>
              <a:rect l="l" t="t" r="r" b="b"/>
              <a:pathLst>
                <a:path w="953" h="177" extrusionOk="0">
                  <a:moveTo>
                    <a:pt x="953" y="177"/>
                  </a:moveTo>
                  <a:lnTo>
                    <a:pt x="0" y="177"/>
                  </a:lnTo>
                  <a:cubicBezTo>
                    <a:pt x="32" y="150"/>
                    <a:pt x="75" y="136"/>
                    <a:pt x="117" y="141"/>
                  </a:cubicBezTo>
                  <a:cubicBezTo>
                    <a:pt x="141" y="143"/>
                    <a:pt x="164" y="152"/>
                    <a:pt x="188" y="155"/>
                  </a:cubicBezTo>
                  <a:cubicBezTo>
                    <a:pt x="212" y="158"/>
                    <a:pt x="239" y="155"/>
                    <a:pt x="256" y="138"/>
                  </a:cubicBezTo>
                  <a:cubicBezTo>
                    <a:pt x="266" y="129"/>
                    <a:pt x="272" y="116"/>
                    <a:pt x="280" y="105"/>
                  </a:cubicBezTo>
                  <a:cubicBezTo>
                    <a:pt x="293" y="88"/>
                    <a:pt x="310" y="74"/>
                    <a:pt x="328" y="63"/>
                  </a:cubicBezTo>
                  <a:cubicBezTo>
                    <a:pt x="427" y="-1"/>
                    <a:pt x="554" y="-15"/>
                    <a:pt x="668" y="13"/>
                  </a:cubicBezTo>
                  <a:cubicBezTo>
                    <a:pt x="769" y="37"/>
                    <a:pt x="873" y="105"/>
                    <a:pt x="953" y="17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7261755" y="3593435"/>
              <a:ext cx="746118" cy="138576"/>
            </a:xfrm>
            <a:custGeom>
              <a:avLst/>
              <a:gdLst/>
              <a:ahLst/>
              <a:cxnLst/>
              <a:rect l="l" t="t" r="r" b="b"/>
              <a:pathLst>
                <a:path w="953" h="177" extrusionOk="0">
                  <a:moveTo>
                    <a:pt x="953" y="177"/>
                  </a:moveTo>
                  <a:lnTo>
                    <a:pt x="0" y="177"/>
                  </a:lnTo>
                  <a:cubicBezTo>
                    <a:pt x="32" y="150"/>
                    <a:pt x="76" y="136"/>
                    <a:pt x="117" y="141"/>
                  </a:cubicBezTo>
                  <a:cubicBezTo>
                    <a:pt x="141" y="143"/>
                    <a:pt x="164" y="151"/>
                    <a:pt x="188" y="155"/>
                  </a:cubicBezTo>
                  <a:cubicBezTo>
                    <a:pt x="212" y="158"/>
                    <a:pt x="239" y="155"/>
                    <a:pt x="256" y="138"/>
                  </a:cubicBezTo>
                  <a:cubicBezTo>
                    <a:pt x="267" y="129"/>
                    <a:pt x="273" y="116"/>
                    <a:pt x="281" y="105"/>
                  </a:cubicBezTo>
                  <a:cubicBezTo>
                    <a:pt x="293" y="88"/>
                    <a:pt x="311" y="74"/>
                    <a:pt x="329" y="63"/>
                  </a:cubicBezTo>
                  <a:cubicBezTo>
                    <a:pt x="428" y="-1"/>
                    <a:pt x="554" y="-15"/>
                    <a:pt x="669" y="13"/>
                  </a:cubicBezTo>
                  <a:cubicBezTo>
                    <a:pt x="769" y="37"/>
                    <a:pt x="873" y="104"/>
                    <a:pt x="953" y="17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7524814" y="3454076"/>
              <a:ext cx="836153" cy="938715"/>
            </a:xfrm>
            <a:custGeom>
              <a:avLst/>
              <a:gdLst/>
              <a:ahLst/>
              <a:cxnLst/>
              <a:rect l="l" t="t" r="r" b="b"/>
              <a:pathLst>
                <a:path w="1068" h="1199" extrusionOk="0">
                  <a:moveTo>
                    <a:pt x="1050" y="347"/>
                  </a:moveTo>
                  <a:cubicBezTo>
                    <a:pt x="973" y="85"/>
                    <a:pt x="680" y="-60"/>
                    <a:pt x="395" y="23"/>
                  </a:cubicBezTo>
                  <a:cubicBezTo>
                    <a:pt x="110" y="106"/>
                    <a:pt x="-58" y="386"/>
                    <a:pt x="19" y="649"/>
                  </a:cubicBezTo>
                  <a:cubicBezTo>
                    <a:pt x="76" y="844"/>
                    <a:pt x="252" y="974"/>
                    <a:pt x="455" y="994"/>
                  </a:cubicBezTo>
                  <a:cubicBezTo>
                    <a:pt x="458" y="994"/>
                    <a:pt x="461" y="997"/>
                    <a:pt x="461" y="1000"/>
                  </a:cubicBezTo>
                  <a:lnTo>
                    <a:pt x="473" y="1091"/>
                  </a:lnTo>
                  <a:cubicBezTo>
                    <a:pt x="482" y="1162"/>
                    <a:pt x="548" y="1210"/>
                    <a:pt x="617" y="1197"/>
                  </a:cubicBezTo>
                  <a:lnTo>
                    <a:pt x="617" y="1197"/>
                  </a:lnTo>
                  <a:cubicBezTo>
                    <a:pt x="683" y="1185"/>
                    <a:pt x="726" y="1123"/>
                    <a:pt x="717" y="1058"/>
                  </a:cubicBezTo>
                  <a:lnTo>
                    <a:pt x="703" y="969"/>
                  </a:lnTo>
                  <a:cubicBezTo>
                    <a:pt x="703" y="966"/>
                    <a:pt x="705" y="963"/>
                    <a:pt x="708" y="962"/>
                  </a:cubicBezTo>
                  <a:cubicBezTo>
                    <a:pt x="971" y="866"/>
                    <a:pt x="1123" y="599"/>
                    <a:pt x="1050" y="3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7823105" y="3671726"/>
              <a:ext cx="330390" cy="663129"/>
            </a:xfrm>
            <a:custGeom>
              <a:avLst/>
              <a:gdLst/>
              <a:ahLst/>
              <a:cxnLst/>
              <a:rect l="l" t="t" r="r" b="b"/>
              <a:pathLst>
                <a:path w="422" h="847" extrusionOk="0">
                  <a:moveTo>
                    <a:pt x="153" y="847"/>
                  </a:moveTo>
                  <a:lnTo>
                    <a:pt x="133" y="840"/>
                  </a:lnTo>
                  <a:cubicBezTo>
                    <a:pt x="172" y="728"/>
                    <a:pt x="168" y="604"/>
                    <a:pt x="127" y="494"/>
                  </a:cubicBezTo>
                  <a:cubicBezTo>
                    <a:pt x="98" y="498"/>
                    <a:pt x="66" y="488"/>
                    <a:pt x="43" y="465"/>
                  </a:cubicBezTo>
                  <a:cubicBezTo>
                    <a:pt x="20" y="444"/>
                    <a:pt x="5" y="411"/>
                    <a:pt x="1" y="375"/>
                  </a:cubicBezTo>
                  <a:cubicBezTo>
                    <a:pt x="0" y="365"/>
                    <a:pt x="0" y="352"/>
                    <a:pt x="8" y="342"/>
                  </a:cubicBezTo>
                  <a:cubicBezTo>
                    <a:pt x="14" y="335"/>
                    <a:pt x="22" y="331"/>
                    <a:pt x="31" y="331"/>
                  </a:cubicBezTo>
                  <a:cubicBezTo>
                    <a:pt x="49" y="331"/>
                    <a:pt x="67" y="346"/>
                    <a:pt x="78" y="360"/>
                  </a:cubicBezTo>
                  <a:cubicBezTo>
                    <a:pt x="103" y="394"/>
                    <a:pt x="124" y="430"/>
                    <a:pt x="140" y="469"/>
                  </a:cubicBezTo>
                  <a:cubicBezTo>
                    <a:pt x="159" y="461"/>
                    <a:pt x="175" y="444"/>
                    <a:pt x="185" y="431"/>
                  </a:cubicBezTo>
                  <a:cubicBezTo>
                    <a:pt x="206" y="405"/>
                    <a:pt x="223" y="376"/>
                    <a:pt x="235" y="345"/>
                  </a:cubicBezTo>
                  <a:cubicBezTo>
                    <a:pt x="212" y="326"/>
                    <a:pt x="191" y="299"/>
                    <a:pt x="174" y="264"/>
                  </a:cubicBezTo>
                  <a:cubicBezTo>
                    <a:pt x="141" y="200"/>
                    <a:pt x="125" y="127"/>
                    <a:pt x="128" y="55"/>
                  </a:cubicBezTo>
                  <a:cubicBezTo>
                    <a:pt x="129" y="39"/>
                    <a:pt x="131" y="22"/>
                    <a:pt x="144" y="11"/>
                  </a:cubicBezTo>
                  <a:cubicBezTo>
                    <a:pt x="159" y="-4"/>
                    <a:pt x="184" y="-3"/>
                    <a:pt x="200" y="7"/>
                  </a:cubicBezTo>
                  <a:cubicBezTo>
                    <a:pt x="216" y="16"/>
                    <a:pt x="226" y="32"/>
                    <a:pt x="234" y="46"/>
                  </a:cubicBezTo>
                  <a:cubicBezTo>
                    <a:pt x="284" y="132"/>
                    <a:pt x="292" y="242"/>
                    <a:pt x="260" y="337"/>
                  </a:cubicBezTo>
                  <a:cubicBezTo>
                    <a:pt x="262" y="338"/>
                    <a:pt x="264" y="340"/>
                    <a:pt x="266" y="341"/>
                  </a:cubicBezTo>
                  <a:cubicBezTo>
                    <a:pt x="269" y="343"/>
                    <a:pt x="272" y="344"/>
                    <a:pt x="276" y="346"/>
                  </a:cubicBezTo>
                  <a:cubicBezTo>
                    <a:pt x="285" y="321"/>
                    <a:pt x="297" y="297"/>
                    <a:pt x="310" y="274"/>
                  </a:cubicBezTo>
                  <a:cubicBezTo>
                    <a:pt x="317" y="262"/>
                    <a:pt x="326" y="248"/>
                    <a:pt x="340" y="240"/>
                  </a:cubicBezTo>
                  <a:cubicBezTo>
                    <a:pt x="354" y="233"/>
                    <a:pt x="371" y="233"/>
                    <a:pt x="386" y="240"/>
                  </a:cubicBezTo>
                  <a:cubicBezTo>
                    <a:pt x="404" y="248"/>
                    <a:pt x="418" y="264"/>
                    <a:pt x="421" y="281"/>
                  </a:cubicBezTo>
                  <a:cubicBezTo>
                    <a:pt x="428" y="312"/>
                    <a:pt x="411" y="346"/>
                    <a:pt x="381" y="365"/>
                  </a:cubicBezTo>
                  <a:cubicBezTo>
                    <a:pt x="354" y="380"/>
                    <a:pt x="320" y="383"/>
                    <a:pt x="288" y="373"/>
                  </a:cubicBezTo>
                  <a:cubicBezTo>
                    <a:pt x="238" y="513"/>
                    <a:pt x="245" y="672"/>
                    <a:pt x="311" y="807"/>
                  </a:cubicBezTo>
                  <a:lnTo>
                    <a:pt x="292" y="816"/>
                  </a:lnTo>
                  <a:cubicBezTo>
                    <a:pt x="223" y="676"/>
                    <a:pt x="216" y="511"/>
                    <a:pt x="268" y="366"/>
                  </a:cubicBezTo>
                  <a:cubicBezTo>
                    <a:pt x="264" y="364"/>
                    <a:pt x="259" y="361"/>
                    <a:pt x="255" y="359"/>
                  </a:cubicBezTo>
                  <a:cubicBezTo>
                    <a:pt x="254" y="358"/>
                    <a:pt x="253" y="358"/>
                    <a:pt x="252" y="357"/>
                  </a:cubicBezTo>
                  <a:cubicBezTo>
                    <a:pt x="240" y="389"/>
                    <a:pt x="223" y="418"/>
                    <a:pt x="201" y="445"/>
                  </a:cubicBezTo>
                  <a:cubicBezTo>
                    <a:pt x="189" y="459"/>
                    <a:pt x="171" y="479"/>
                    <a:pt x="147" y="488"/>
                  </a:cubicBezTo>
                  <a:cubicBezTo>
                    <a:pt x="190" y="602"/>
                    <a:pt x="193" y="731"/>
                    <a:pt x="153" y="847"/>
                  </a:cubicBezTo>
                  <a:moveTo>
                    <a:pt x="30" y="352"/>
                  </a:moveTo>
                  <a:cubicBezTo>
                    <a:pt x="27" y="352"/>
                    <a:pt x="26" y="353"/>
                    <a:pt x="24" y="355"/>
                  </a:cubicBezTo>
                  <a:cubicBezTo>
                    <a:pt x="21" y="359"/>
                    <a:pt x="21" y="366"/>
                    <a:pt x="22" y="372"/>
                  </a:cubicBezTo>
                  <a:cubicBezTo>
                    <a:pt x="26" y="404"/>
                    <a:pt x="38" y="432"/>
                    <a:pt x="57" y="450"/>
                  </a:cubicBezTo>
                  <a:cubicBezTo>
                    <a:pt x="74" y="467"/>
                    <a:pt x="97" y="475"/>
                    <a:pt x="119" y="474"/>
                  </a:cubicBezTo>
                  <a:lnTo>
                    <a:pt x="119" y="474"/>
                  </a:lnTo>
                  <a:cubicBezTo>
                    <a:pt x="104" y="438"/>
                    <a:pt x="84" y="404"/>
                    <a:pt x="61" y="372"/>
                  </a:cubicBezTo>
                  <a:cubicBezTo>
                    <a:pt x="53" y="361"/>
                    <a:pt x="39" y="352"/>
                    <a:pt x="31" y="352"/>
                  </a:cubicBezTo>
                  <a:cubicBezTo>
                    <a:pt x="30" y="352"/>
                    <a:pt x="30" y="352"/>
                    <a:pt x="30" y="352"/>
                  </a:cubicBezTo>
                  <a:moveTo>
                    <a:pt x="295" y="353"/>
                  </a:moveTo>
                  <a:cubicBezTo>
                    <a:pt x="322" y="361"/>
                    <a:pt x="349" y="359"/>
                    <a:pt x="370" y="346"/>
                  </a:cubicBezTo>
                  <a:cubicBezTo>
                    <a:pt x="389" y="335"/>
                    <a:pt x="406" y="310"/>
                    <a:pt x="401" y="286"/>
                  </a:cubicBezTo>
                  <a:cubicBezTo>
                    <a:pt x="398" y="275"/>
                    <a:pt x="389" y="264"/>
                    <a:pt x="378" y="259"/>
                  </a:cubicBezTo>
                  <a:cubicBezTo>
                    <a:pt x="368" y="254"/>
                    <a:pt x="358" y="254"/>
                    <a:pt x="351" y="259"/>
                  </a:cubicBezTo>
                  <a:cubicBezTo>
                    <a:pt x="341" y="264"/>
                    <a:pt x="335" y="274"/>
                    <a:pt x="329" y="285"/>
                  </a:cubicBezTo>
                  <a:cubicBezTo>
                    <a:pt x="316" y="307"/>
                    <a:pt x="305" y="330"/>
                    <a:pt x="295" y="353"/>
                  </a:cubicBezTo>
                  <a:moveTo>
                    <a:pt x="171" y="20"/>
                  </a:moveTo>
                  <a:cubicBezTo>
                    <a:pt x="166" y="21"/>
                    <a:pt x="162" y="23"/>
                    <a:pt x="158" y="26"/>
                  </a:cubicBezTo>
                  <a:cubicBezTo>
                    <a:pt x="151" y="33"/>
                    <a:pt x="150" y="44"/>
                    <a:pt x="149" y="56"/>
                  </a:cubicBezTo>
                  <a:cubicBezTo>
                    <a:pt x="146" y="124"/>
                    <a:pt x="161" y="193"/>
                    <a:pt x="192" y="254"/>
                  </a:cubicBezTo>
                  <a:cubicBezTo>
                    <a:pt x="207" y="284"/>
                    <a:pt x="224" y="306"/>
                    <a:pt x="242" y="323"/>
                  </a:cubicBezTo>
                  <a:cubicBezTo>
                    <a:pt x="269" y="235"/>
                    <a:pt x="262" y="135"/>
                    <a:pt x="216" y="56"/>
                  </a:cubicBezTo>
                  <a:cubicBezTo>
                    <a:pt x="209" y="44"/>
                    <a:pt x="201" y="32"/>
                    <a:pt x="189" y="25"/>
                  </a:cubicBezTo>
                  <a:cubicBezTo>
                    <a:pt x="184" y="22"/>
                    <a:pt x="177" y="20"/>
                    <a:pt x="17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870862" y="4282399"/>
              <a:ext cx="245052" cy="238789"/>
            </a:xfrm>
            <a:custGeom>
              <a:avLst/>
              <a:gdLst/>
              <a:ahLst/>
              <a:cxnLst/>
              <a:rect l="l" t="t" r="r" b="b"/>
              <a:pathLst>
                <a:path w="313" h="305" extrusionOk="0">
                  <a:moveTo>
                    <a:pt x="310" y="54"/>
                  </a:moveTo>
                  <a:lnTo>
                    <a:pt x="303" y="0"/>
                  </a:lnTo>
                  <a:lnTo>
                    <a:pt x="0" y="46"/>
                  </a:lnTo>
                  <a:lnTo>
                    <a:pt x="6" y="117"/>
                  </a:lnTo>
                  <a:cubicBezTo>
                    <a:pt x="6" y="117"/>
                    <a:pt x="21" y="250"/>
                    <a:pt x="130" y="264"/>
                  </a:cubicBezTo>
                  <a:cubicBezTo>
                    <a:pt x="140" y="285"/>
                    <a:pt x="160" y="308"/>
                    <a:pt x="190" y="304"/>
                  </a:cubicBezTo>
                  <a:cubicBezTo>
                    <a:pt x="222" y="300"/>
                    <a:pt x="232" y="269"/>
                    <a:pt x="235" y="246"/>
                  </a:cubicBezTo>
                  <a:cubicBezTo>
                    <a:pt x="337" y="192"/>
                    <a:pt x="310" y="54"/>
                    <a:pt x="310" y="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7581184" y="3325678"/>
              <a:ext cx="292810" cy="245835"/>
            </a:xfrm>
            <a:custGeom>
              <a:avLst/>
              <a:gdLst/>
              <a:ahLst/>
              <a:cxnLst/>
              <a:rect l="l" t="t" r="r" b="b"/>
              <a:pathLst>
                <a:path w="374" h="314" extrusionOk="0">
                  <a:moveTo>
                    <a:pt x="343" y="5"/>
                  </a:moveTo>
                  <a:cubicBezTo>
                    <a:pt x="258" y="-12"/>
                    <a:pt x="165" y="9"/>
                    <a:pt x="96" y="62"/>
                  </a:cubicBezTo>
                  <a:cubicBezTo>
                    <a:pt x="119" y="64"/>
                    <a:pt x="140" y="65"/>
                    <a:pt x="163" y="64"/>
                  </a:cubicBezTo>
                  <a:cubicBezTo>
                    <a:pt x="126" y="71"/>
                    <a:pt x="92" y="91"/>
                    <a:pt x="65" y="118"/>
                  </a:cubicBezTo>
                  <a:cubicBezTo>
                    <a:pt x="38" y="145"/>
                    <a:pt x="18" y="178"/>
                    <a:pt x="0" y="213"/>
                  </a:cubicBezTo>
                  <a:cubicBezTo>
                    <a:pt x="22" y="199"/>
                    <a:pt x="43" y="187"/>
                    <a:pt x="67" y="178"/>
                  </a:cubicBezTo>
                  <a:cubicBezTo>
                    <a:pt x="39" y="217"/>
                    <a:pt x="14" y="267"/>
                    <a:pt x="11" y="314"/>
                  </a:cubicBezTo>
                  <a:cubicBezTo>
                    <a:pt x="18" y="308"/>
                    <a:pt x="27" y="306"/>
                    <a:pt x="36" y="303"/>
                  </a:cubicBezTo>
                  <a:cubicBezTo>
                    <a:pt x="75" y="290"/>
                    <a:pt x="111" y="268"/>
                    <a:pt x="140" y="239"/>
                  </a:cubicBezTo>
                  <a:cubicBezTo>
                    <a:pt x="132" y="257"/>
                    <a:pt x="124" y="272"/>
                    <a:pt x="116" y="290"/>
                  </a:cubicBezTo>
                  <a:cubicBezTo>
                    <a:pt x="138" y="289"/>
                    <a:pt x="157" y="281"/>
                    <a:pt x="177" y="271"/>
                  </a:cubicBezTo>
                  <a:cubicBezTo>
                    <a:pt x="198" y="261"/>
                    <a:pt x="217" y="248"/>
                    <a:pt x="235" y="235"/>
                  </a:cubicBezTo>
                  <a:cubicBezTo>
                    <a:pt x="229" y="248"/>
                    <a:pt x="222" y="260"/>
                    <a:pt x="216" y="273"/>
                  </a:cubicBezTo>
                  <a:cubicBezTo>
                    <a:pt x="260" y="255"/>
                    <a:pt x="302" y="232"/>
                    <a:pt x="332" y="196"/>
                  </a:cubicBezTo>
                  <a:cubicBezTo>
                    <a:pt x="362" y="159"/>
                    <a:pt x="380" y="111"/>
                    <a:pt x="373" y="64"/>
                  </a:cubicBezTo>
                  <a:cubicBezTo>
                    <a:pt x="370" y="45"/>
                    <a:pt x="357" y="19"/>
                    <a:pt x="343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7747162" y="3187886"/>
              <a:ext cx="366404" cy="388326"/>
            </a:xfrm>
            <a:custGeom>
              <a:avLst/>
              <a:gdLst/>
              <a:ahLst/>
              <a:cxnLst/>
              <a:rect l="l" t="t" r="r" b="b"/>
              <a:pathLst>
                <a:path w="468" h="496" extrusionOk="0">
                  <a:moveTo>
                    <a:pt x="426" y="85"/>
                  </a:moveTo>
                  <a:cubicBezTo>
                    <a:pt x="426" y="85"/>
                    <a:pt x="490" y="-36"/>
                    <a:pt x="325" y="10"/>
                  </a:cubicBezTo>
                  <a:cubicBezTo>
                    <a:pt x="322" y="11"/>
                    <a:pt x="320" y="12"/>
                    <a:pt x="317" y="12"/>
                  </a:cubicBezTo>
                  <a:cubicBezTo>
                    <a:pt x="260" y="11"/>
                    <a:pt x="10" y="4"/>
                    <a:pt x="1" y="33"/>
                  </a:cubicBezTo>
                  <a:cubicBezTo>
                    <a:pt x="-4" y="52"/>
                    <a:pt x="46" y="85"/>
                    <a:pt x="87" y="108"/>
                  </a:cubicBezTo>
                  <a:cubicBezTo>
                    <a:pt x="76" y="113"/>
                    <a:pt x="65" y="119"/>
                    <a:pt x="54" y="125"/>
                  </a:cubicBezTo>
                  <a:lnTo>
                    <a:pt x="202" y="387"/>
                  </a:lnTo>
                  <a:cubicBezTo>
                    <a:pt x="202" y="387"/>
                    <a:pt x="231" y="369"/>
                    <a:pt x="273" y="339"/>
                  </a:cubicBezTo>
                  <a:lnTo>
                    <a:pt x="270" y="342"/>
                  </a:lnTo>
                  <a:cubicBezTo>
                    <a:pt x="270" y="342"/>
                    <a:pt x="301" y="497"/>
                    <a:pt x="334" y="496"/>
                  </a:cubicBezTo>
                  <a:cubicBezTo>
                    <a:pt x="361" y="495"/>
                    <a:pt x="427" y="272"/>
                    <a:pt x="444" y="195"/>
                  </a:cubicBezTo>
                  <a:lnTo>
                    <a:pt x="444" y="195"/>
                  </a:lnTo>
                  <a:cubicBezTo>
                    <a:pt x="508" y="132"/>
                    <a:pt x="427" y="147"/>
                    <a:pt x="426" y="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8000826" y="3177708"/>
              <a:ext cx="182419" cy="162846"/>
            </a:xfrm>
            <a:custGeom>
              <a:avLst/>
              <a:gdLst/>
              <a:ahLst/>
              <a:cxnLst/>
              <a:rect l="l" t="t" r="r" b="b"/>
              <a:pathLst>
                <a:path w="233" h="208" extrusionOk="0">
                  <a:moveTo>
                    <a:pt x="233" y="12"/>
                  </a:moveTo>
                  <a:cubicBezTo>
                    <a:pt x="234" y="74"/>
                    <a:pt x="183" y="145"/>
                    <a:pt x="120" y="208"/>
                  </a:cubicBezTo>
                  <a:cubicBezTo>
                    <a:pt x="110" y="181"/>
                    <a:pt x="92" y="141"/>
                    <a:pt x="66" y="102"/>
                  </a:cubicBezTo>
                  <a:cubicBezTo>
                    <a:pt x="39" y="61"/>
                    <a:pt x="15" y="36"/>
                    <a:pt x="0" y="23"/>
                  </a:cubicBezTo>
                  <a:cubicBezTo>
                    <a:pt x="166" y="-23"/>
                    <a:pt x="233" y="12"/>
                    <a:pt x="233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9875" rIns="90000" bIns="29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7889652" y="3254433"/>
              <a:ext cx="130747" cy="130747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167" y="84"/>
                  </a:moveTo>
                  <a:cubicBezTo>
                    <a:pt x="167" y="98"/>
                    <a:pt x="163" y="114"/>
                    <a:pt x="156" y="126"/>
                  </a:cubicBezTo>
                  <a:cubicBezTo>
                    <a:pt x="148" y="139"/>
                    <a:pt x="138" y="149"/>
                    <a:pt x="126" y="156"/>
                  </a:cubicBezTo>
                  <a:cubicBezTo>
                    <a:pt x="113" y="164"/>
                    <a:pt x="98" y="167"/>
                    <a:pt x="84" y="167"/>
                  </a:cubicBezTo>
                  <a:cubicBezTo>
                    <a:pt x="69" y="167"/>
                    <a:pt x="54" y="164"/>
                    <a:pt x="42" y="156"/>
                  </a:cubicBezTo>
                  <a:cubicBezTo>
                    <a:pt x="29" y="149"/>
                    <a:pt x="18" y="139"/>
                    <a:pt x="11" y="126"/>
                  </a:cubicBezTo>
                  <a:cubicBezTo>
                    <a:pt x="3" y="114"/>
                    <a:pt x="0" y="98"/>
                    <a:pt x="0" y="84"/>
                  </a:cubicBezTo>
                  <a:cubicBezTo>
                    <a:pt x="0" y="69"/>
                    <a:pt x="3" y="54"/>
                    <a:pt x="11" y="42"/>
                  </a:cubicBezTo>
                  <a:cubicBezTo>
                    <a:pt x="18" y="29"/>
                    <a:pt x="29" y="19"/>
                    <a:pt x="42" y="11"/>
                  </a:cubicBezTo>
                  <a:cubicBezTo>
                    <a:pt x="54" y="4"/>
                    <a:pt x="69" y="0"/>
                    <a:pt x="84" y="0"/>
                  </a:cubicBezTo>
                  <a:cubicBezTo>
                    <a:pt x="98" y="0"/>
                    <a:pt x="113" y="4"/>
                    <a:pt x="126" y="11"/>
                  </a:cubicBezTo>
                  <a:cubicBezTo>
                    <a:pt x="138" y="19"/>
                    <a:pt x="149" y="29"/>
                    <a:pt x="156" y="42"/>
                  </a:cubicBezTo>
                  <a:cubicBezTo>
                    <a:pt x="164" y="54"/>
                    <a:pt x="167" y="69"/>
                    <a:pt x="167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5100" rIns="90000" bIns="15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7909225" y="3274006"/>
              <a:ext cx="91601" cy="91601"/>
            </a:xfrm>
            <a:custGeom>
              <a:avLst/>
              <a:gdLst/>
              <a:ahLst/>
              <a:cxnLst/>
              <a:rect l="l" t="t" r="r" b="b"/>
              <a:pathLst>
                <a:path w="117" h="117" extrusionOk="0">
                  <a:moveTo>
                    <a:pt x="117" y="59"/>
                  </a:moveTo>
                  <a:cubicBezTo>
                    <a:pt x="117" y="91"/>
                    <a:pt x="91" y="117"/>
                    <a:pt x="59" y="117"/>
                  </a:cubicBezTo>
                  <a:cubicBezTo>
                    <a:pt x="26" y="117"/>
                    <a:pt x="0" y="92"/>
                    <a:pt x="0" y="59"/>
                  </a:cubicBezTo>
                  <a:cubicBezTo>
                    <a:pt x="0" y="27"/>
                    <a:pt x="26" y="0"/>
                    <a:pt x="59" y="0"/>
                  </a:cubicBezTo>
                  <a:cubicBezTo>
                    <a:pt x="91" y="0"/>
                    <a:pt x="117" y="26"/>
                    <a:pt x="117" y="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784742" y="3191800"/>
              <a:ext cx="220782" cy="98647"/>
            </a:xfrm>
            <a:custGeom>
              <a:avLst/>
              <a:gdLst/>
              <a:ahLst/>
              <a:cxnLst/>
              <a:rect l="l" t="t" r="r" b="b"/>
              <a:pathLst>
                <a:path w="282" h="126" extrusionOk="0">
                  <a:moveTo>
                    <a:pt x="6" y="126"/>
                  </a:moveTo>
                  <a:cubicBezTo>
                    <a:pt x="4" y="126"/>
                    <a:pt x="2" y="125"/>
                    <a:pt x="1" y="123"/>
                  </a:cubicBezTo>
                  <a:cubicBezTo>
                    <a:pt x="-1" y="120"/>
                    <a:pt x="0" y="116"/>
                    <a:pt x="3" y="115"/>
                  </a:cubicBezTo>
                  <a:cubicBezTo>
                    <a:pt x="5" y="114"/>
                    <a:pt x="160" y="29"/>
                    <a:pt x="275" y="0"/>
                  </a:cubicBezTo>
                  <a:cubicBezTo>
                    <a:pt x="278" y="-1"/>
                    <a:pt x="281" y="1"/>
                    <a:pt x="282" y="4"/>
                  </a:cubicBezTo>
                  <a:cubicBezTo>
                    <a:pt x="283" y="7"/>
                    <a:pt x="281" y="10"/>
                    <a:pt x="278" y="11"/>
                  </a:cubicBezTo>
                  <a:cubicBezTo>
                    <a:pt x="164" y="40"/>
                    <a:pt x="10" y="124"/>
                    <a:pt x="9" y="125"/>
                  </a:cubicBezTo>
                  <a:cubicBezTo>
                    <a:pt x="8" y="125"/>
                    <a:pt x="7" y="126"/>
                    <a:pt x="6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7900613" y="3335856"/>
              <a:ext cx="202775" cy="159715"/>
            </a:xfrm>
            <a:custGeom>
              <a:avLst/>
              <a:gdLst/>
              <a:ahLst/>
              <a:cxnLst/>
              <a:rect l="l" t="t" r="r" b="b"/>
              <a:pathLst>
                <a:path w="259" h="204" extrusionOk="0">
                  <a:moveTo>
                    <a:pt x="6" y="204"/>
                  </a:moveTo>
                  <a:cubicBezTo>
                    <a:pt x="4" y="204"/>
                    <a:pt x="2" y="203"/>
                    <a:pt x="1" y="201"/>
                  </a:cubicBezTo>
                  <a:cubicBezTo>
                    <a:pt x="0" y="199"/>
                    <a:pt x="0" y="195"/>
                    <a:pt x="3" y="193"/>
                  </a:cubicBezTo>
                  <a:cubicBezTo>
                    <a:pt x="5" y="192"/>
                    <a:pt x="168" y="81"/>
                    <a:pt x="249" y="1"/>
                  </a:cubicBezTo>
                  <a:cubicBezTo>
                    <a:pt x="251" y="-1"/>
                    <a:pt x="254" y="-1"/>
                    <a:pt x="257" y="1"/>
                  </a:cubicBezTo>
                  <a:cubicBezTo>
                    <a:pt x="259" y="3"/>
                    <a:pt x="260" y="7"/>
                    <a:pt x="257" y="9"/>
                  </a:cubicBezTo>
                  <a:cubicBezTo>
                    <a:pt x="175" y="90"/>
                    <a:pt x="11" y="202"/>
                    <a:pt x="10" y="203"/>
                  </a:cubicBezTo>
                  <a:cubicBezTo>
                    <a:pt x="8" y="203"/>
                    <a:pt x="7" y="204"/>
                    <a:pt x="6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4"/>
            <p:cNvGrpSpPr/>
            <p:nvPr/>
          </p:nvGrpSpPr>
          <p:grpSpPr>
            <a:xfrm>
              <a:off x="7269585" y="3310803"/>
              <a:ext cx="1234655" cy="929319"/>
              <a:chOff x="7269585" y="3310803"/>
              <a:chExt cx="1234655" cy="929319"/>
            </a:xfrm>
          </p:grpSpPr>
          <p:sp>
            <p:nvSpPr>
              <p:cNvPr id="38" name="Google Shape;38;p4"/>
              <p:cNvSpPr/>
              <p:nvPr/>
            </p:nvSpPr>
            <p:spPr>
              <a:xfrm>
                <a:off x="8060328" y="3548809"/>
                <a:ext cx="211387" cy="22704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90" extrusionOk="0">
                    <a:moveTo>
                      <a:pt x="107" y="3"/>
                    </a:moveTo>
                    <a:cubicBezTo>
                      <a:pt x="73" y="29"/>
                      <a:pt x="40" y="55"/>
                      <a:pt x="7" y="82"/>
                    </a:cubicBezTo>
                    <a:cubicBezTo>
                      <a:pt x="-3" y="91"/>
                      <a:pt x="-2" y="108"/>
                      <a:pt x="10" y="115"/>
                    </a:cubicBezTo>
                    <a:lnTo>
                      <a:pt x="11" y="115"/>
                    </a:lnTo>
                    <a:cubicBezTo>
                      <a:pt x="71" y="153"/>
                      <a:pt x="120" y="211"/>
                      <a:pt x="146" y="277"/>
                    </a:cubicBezTo>
                    <a:cubicBezTo>
                      <a:pt x="151" y="290"/>
                      <a:pt x="168" y="294"/>
                      <a:pt x="178" y="285"/>
                    </a:cubicBezTo>
                    <a:cubicBezTo>
                      <a:pt x="207" y="260"/>
                      <a:pt x="234" y="236"/>
                      <a:pt x="263" y="211"/>
                    </a:cubicBezTo>
                    <a:cubicBezTo>
                      <a:pt x="270" y="205"/>
                      <a:pt x="272" y="197"/>
                      <a:pt x="269" y="189"/>
                    </a:cubicBezTo>
                    <a:cubicBezTo>
                      <a:pt x="245" y="118"/>
                      <a:pt x="192" y="48"/>
                      <a:pt x="131" y="3"/>
                    </a:cubicBezTo>
                    <a:cubicBezTo>
                      <a:pt x="124" y="-2"/>
                      <a:pt x="115" y="-2"/>
                      <a:pt x="107" y="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8217693" y="3776637"/>
                <a:ext cx="92384" cy="92384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18" extrusionOk="0">
                    <a:moveTo>
                      <a:pt x="118" y="59"/>
                    </a:moveTo>
                    <a:cubicBezTo>
                      <a:pt x="118" y="70"/>
                      <a:pt x="115" y="80"/>
                      <a:pt x="110" y="89"/>
                    </a:cubicBezTo>
                    <a:cubicBezTo>
                      <a:pt x="104" y="98"/>
                      <a:pt x="98" y="105"/>
                      <a:pt x="89" y="110"/>
                    </a:cubicBezTo>
                    <a:cubicBezTo>
                      <a:pt x="80" y="116"/>
                      <a:pt x="69" y="118"/>
                      <a:pt x="59" y="118"/>
                    </a:cubicBezTo>
                    <a:cubicBezTo>
                      <a:pt x="48" y="118"/>
                      <a:pt x="39" y="116"/>
                      <a:pt x="30" y="110"/>
                    </a:cubicBezTo>
                    <a:cubicBezTo>
                      <a:pt x="21" y="105"/>
                      <a:pt x="13" y="98"/>
                      <a:pt x="8" y="89"/>
                    </a:cubicBezTo>
                    <a:cubicBezTo>
                      <a:pt x="3" y="80"/>
                      <a:pt x="0" y="70"/>
                      <a:pt x="0" y="59"/>
                    </a:cubicBezTo>
                    <a:cubicBezTo>
                      <a:pt x="0" y="49"/>
                      <a:pt x="3" y="39"/>
                      <a:pt x="8" y="30"/>
                    </a:cubicBezTo>
                    <a:cubicBezTo>
                      <a:pt x="13" y="21"/>
                      <a:pt x="21" y="13"/>
                      <a:pt x="30" y="8"/>
                    </a:cubicBezTo>
                    <a:cubicBezTo>
                      <a:pt x="39" y="3"/>
                      <a:pt x="49" y="0"/>
                      <a:pt x="59" y="0"/>
                    </a:cubicBezTo>
                    <a:cubicBezTo>
                      <a:pt x="70" y="0"/>
                      <a:pt x="80" y="3"/>
                      <a:pt x="89" y="8"/>
                    </a:cubicBezTo>
                    <a:cubicBezTo>
                      <a:pt x="98" y="13"/>
                      <a:pt x="105" y="21"/>
                      <a:pt x="110" y="30"/>
                    </a:cubicBezTo>
                    <a:cubicBezTo>
                      <a:pt x="116" y="39"/>
                      <a:pt x="118" y="49"/>
                      <a:pt x="118" y="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8245878" y="3310803"/>
                <a:ext cx="129964" cy="129964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66" extrusionOk="0">
                    <a:moveTo>
                      <a:pt x="110" y="60"/>
                    </a:moveTo>
                    <a:lnTo>
                      <a:pt x="162" y="76"/>
                    </a:lnTo>
                    <a:cubicBezTo>
                      <a:pt x="168" y="78"/>
                      <a:pt x="168" y="85"/>
                      <a:pt x="162" y="87"/>
                    </a:cubicBezTo>
                    <a:lnTo>
                      <a:pt x="110" y="102"/>
                    </a:lnTo>
                    <a:cubicBezTo>
                      <a:pt x="108" y="102"/>
                      <a:pt x="107" y="104"/>
                      <a:pt x="106" y="106"/>
                    </a:cubicBezTo>
                    <a:lnTo>
                      <a:pt x="89" y="161"/>
                    </a:lnTo>
                    <a:cubicBezTo>
                      <a:pt x="88" y="167"/>
                      <a:pt x="80" y="167"/>
                      <a:pt x="78" y="161"/>
                    </a:cubicBezTo>
                    <a:lnTo>
                      <a:pt x="61" y="111"/>
                    </a:lnTo>
                    <a:cubicBezTo>
                      <a:pt x="61" y="109"/>
                      <a:pt x="59" y="108"/>
                      <a:pt x="58" y="107"/>
                    </a:cubicBezTo>
                    <a:lnTo>
                      <a:pt x="4" y="88"/>
                    </a:lnTo>
                    <a:cubicBezTo>
                      <a:pt x="-1" y="86"/>
                      <a:pt x="-1" y="78"/>
                      <a:pt x="4" y="77"/>
                    </a:cubicBezTo>
                    <a:lnTo>
                      <a:pt x="59" y="61"/>
                    </a:lnTo>
                    <a:cubicBezTo>
                      <a:pt x="61" y="61"/>
                      <a:pt x="62" y="59"/>
                      <a:pt x="63" y="57"/>
                    </a:cubicBezTo>
                    <a:lnTo>
                      <a:pt x="79" y="3"/>
                    </a:lnTo>
                    <a:cubicBezTo>
                      <a:pt x="80" y="-2"/>
                      <a:pt x="88" y="-2"/>
                      <a:pt x="90" y="3"/>
                    </a:cubicBezTo>
                    <a:lnTo>
                      <a:pt x="106" y="56"/>
                    </a:lnTo>
                    <a:cubicBezTo>
                      <a:pt x="107" y="58"/>
                      <a:pt x="108" y="60"/>
                      <a:pt x="110" y="6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4750" rIns="9000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8374276" y="4110158"/>
                <a:ext cx="129964" cy="129964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66" extrusionOk="0">
                    <a:moveTo>
                      <a:pt x="110" y="61"/>
                    </a:moveTo>
                    <a:lnTo>
                      <a:pt x="162" y="77"/>
                    </a:lnTo>
                    <a:cubicBezTo>
                      <a:pt x="168" y="78"/>
                      <a:pt x="167" y="86"/>
                      <a:pt x="162" y="88"/>
                    </a:cubicBezTo>
                    <a:lnTo>
                      <a:pt x="110" y="103"/>
                    </a:lnTo>
                    <a:cubicBezTo>
                      <a:pt x="108" y="103"/>
                      <a:pt x="107" y="105"/>
                      <a:pt x="106" y="106"/>
                    </a:cubicBezTo>
                    <a:lnTo>
                      <a:pt x="89" y="162"/>
                    </a:lnTo>
                    <a:cubicBezTo>
                      <a:pt x="88" y="167"/>
                      <a:pt x="80" y="167"/>
                      <a:pt x="78" y="162"/>
                    </a:cubicBezTo>
                    <a:lnTo>
                      <a:pt x="61" y="111"/>
                    </a:lnTo>
                    <a:cubicBezTo>
                      <a:pt x="61" y="110"/>
                      <a:pt x="59" y="108"/>
                      <a:pt x="58" y="108"/>
                    </a:cubicBezTo>
                    <a:lnTo>
                      <a:pt x="4" y="88"/>
                    </a:lnTo>
                    <a:cubicBezTo>
                      <a:pt x="-1" y="86"/>
                      <a:pt x="-1" y="79"/>
                      <a:pt x="4" y="77"/>
                    </a:cubicBezTo>
                    <a:lnTo>
                      <a:pt x="59" y="62"/>
                    </a:lnTo>
                    <a:cubicBezTo>
                      <a:pt x="61" y="61"/>
                      <a:pt x="62" y="60"/>
                      <a:pt x="63" y="58"/>
                    </a:cubicBezTo>
                    <a:lnTo>
                      <a:pt x="79" y="4"/>
                    </a:lnTo>
                    <a:cubicBezTo>
                      <a:pt x="80" y="-2"/>
                      <a:pt x="88" y="-2"/>
                      <a:pt x="90" y="4"/>
                    </a:cubicBezTo>
                    <a:lnTo>
                      <a:pt x="106" y="57"/>
                    </a:lnTo>
                    <a:cubicBezTo>
                      <a:pt x="107" y="59"/>
                      <a:pt x="108" y="60"/>
                      <a:pt x="110" y="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4750" rIns="9000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7269585" y="3822046"/>
                <a:ext cx="129964" cy="129181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65" extrusionOk="0">
                    <a:moveTo>
                      <a:pt x="110" y="60"/>
                    </a:moveTo>
                    <a:lnTo>
                      <a:pt x="162" y="76"/>
                    </a:lnTo>
                    <a:cubicBezTo>
                      <a:pt x="168" y="77"/>
                      <a:pt x="167" y="85"/>
                      <a:pt x="162" y="87"/>
                    </a:cubicBezTo>
                    <a:lnTo>
                      <a:pt x="110" y="102"/>
                    </a:lnTo>
                    <a:cubicBezTo>
                      <a:pt x="108" y="102"/>
                      <a:pt x="107" y="104"/>
                      <a:pt x="106" y="106"/>
                    </a:cubicBezTo>
                    <a:lnTo>
                      <a:pt x="89" y="161"/>
                    </a:lnTo>
                    <a:cubicBezTo>
                      <a:pt x="88" y="166"/>
                      <a:pt x="80" y="167"/>
                      <a:pt x="78" y="161"/>
                    </a:cubicBezTo>
                    <a:lnTo>
                      <a:pt x="61" y="111"/>
                    </a:lnTo>
                    <a:cubicBezTo>
                      <a:pt x="61" y="109"/>
                      <a:pt x="59" y="108"/>
                      <a:pt x="57" y="107"/>
                    </a:cubicBezTo>
                    <a:lnTo>
                      <a:pt x="4" y="88"/>
                    </a:lnTo>
                    <a:cubicBezTo>
                      <a:pt x="-1" y="86"/>
                      <a:pt x="-1" y="78"/>
                      <a:pt x="4" y="77"/>
                    </a:cubicBezTo>
                    <a:lnTo>
                      <a:pt x="59" y="61"/>
                    </a:lnTo>
                    <a:cubicBezTo>
                      <a:pt x="61" y="60"/>
                      <a:pt x="62" y="59"/>
                      <a:pt x="63" y="57"/>
                    </a:cubicBezTo>
                    <a:lnTo>
                      <a:pt x="78" y="3"/>
                    </a:lnTo>
                    <a:cubicBezTo>
                      <a:pt x="80" y="-2"/>
                      <a:pt x="88" y="-2"/>
                      <a:pt x="90" y="3"/>
                    </a:cubicBezTo>
                    <a:lnTo>
                      <a:pt x="106" y="56"/>
                    </a:lnTo>
                    <a:cubicBezTo>
                      <a:pt x="107" y="58"/>
                      <a:pt x="108" y="59"/>
                      <a:pt x="110" y="6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4400" rIns="90000" bIns="14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Google Shape;43;p4"/>
            <p:cNvGrpSpPr/>
            <p:nvPr/>
          </p:nvGrpSpPr>
          <p:grpSpPr>
            <a:xfrm>
              <a:off x="7340830" y="3427457"/>
              <a:ext cx="1241702" cy="915227"/>
              <a:chOff x="7340830" y="3427457"/>
              <a:chExt cx="1241702" cy="915227"/>
            </a:xfrm>
          </p:grpSpPr>
          <p:sp>
            <p:nvSpPr>
              <p:cNvPr id="44" name="Google Shape;44;p4"/>
              <p:cNvSpPr/>
              <p:nvPr/>
            </p:nvSpPr>
            <p:spPr>
              <a:xfrm>
                <a:off x="8438475" y="3509663"/>
                <a:ext cx="144056" cy="143273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83" extrusionOk="0">
                    <a:moveTo>
                      <a:pt x="92" y="183"/>
                    </a:moveTo>
                    <a:cubicBezTo>
                      <a:pt x="41" y="183"/>
                      <a:pt x="0" y="143"/>
                      <a:pt x="0" y="92"/>
                    </a:cubicBezTo>
                    <a:cubicBezTo>
                      <a:pt x="0" y="42"/>
                      <a:pt x="41" y="0"/>
                      <a:pt x="92" y="0"/>
                    </a:cubicBezTo>
                    <a:cubicBezTo>
                      <a:pt x="142" y="0"/>
                      <a:pt x="184" y="42"/>
                      <a:pt x="184" y="92"/>
                    </a:cubicBezTo>
                    <a:cubicBezTo>
                      <a:pt x="184" y="143"/>
                      <a:pt x="142" y="183"/>
                      <a:pt x="92" y="183"/>
                    </a:cubicBezTo>
                    <a:moveTo>
                      <a:pt x="92" y="12"/>
                    </a:moveTo>
                    <a:cubicBezTo>
                      <a:pt x="48" y="12"/>
                      <a:pt x="12" y="48"/>
                      <a:pt x="12" y="92"/>
                    </a:cubicBezTo>
                    <a:cubicBezTo>
                      <a:pt x="12" y="136"/>
                      <a:pt x="48" y="172"/>
                      <a:pt x="92" y="172"/>
                    </a:cubicBezTo>
                    <a:cubicBezTo>
                      <a:pt x="136" y="172"/>
                      <a:pt x="172" y="136"/>
                      <a:pt x="172" y="92"/>
                    </a:cubicBezTo>
                    <a:cubicBezTo>
                      <a:pt x="172" y="48"/>
                      <a:pt x="136" y="12"/>
                      <a:pt x="92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0875" rIns="90000" bIns="20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7441826" y="4199410"/>
                <a:ext cx="143273" cy="143273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83" extrusionOk="0">
                    <a:moveTo>
                      <a:pt x="91" y="183"/>
                    </a:moveTo>
                    <a:cubicBezTo>
                      <a:pt x="41" y="183"/>
                      <a:pt x="0" y="143"/>
                      <a:pt x="0" y="92"/>
                    </a:cubicBezTo>
                    <a:cubicBezTo>
                      <a:pt x="0" y="42"/>
                      <a:pt x="40" y="0"/>
                      <a:pt x="91" y="0"/>
                    </a:cubicBezTo>
                    <a:cubicBezTo>
                      <a:pt x="141" y="0"/>
                      <a:pt x="183" y="42"/>
                      <a:pt x="183" y="92"/>
                    </a:cubicBezTo>
                    <a:cubicBezTo>
                      <a:pt x="183" y="143"/>
                      <a:pt x="142" y="183"/>
                      <a:pt x="91" y="183"/>
                    </a:cubicBezTo>
                    <a:moveTo>
                      <a:pt x="91" y="12"/>
                    </a:moveTo>
                    <a:cubicBezTo>
                      <a:pt x="47" y="12"/>
                      <a:pt x="11" y="48"/>
                      <a:pt x="11" y="92"/>
                    </a:cubicBezTo>
                    <a:cubicBezTo>
                      <a:pt x="11" y="136"/>
                      <a:pt x="46" y="172"/>
                      <a:pt x="91" y="172"/>
                    </a:cubicBezTo>
                    <a:cubicBezTo>
                      <a:pt x="135" y="172"/>
                      <a:pt x="172" y="136"/>
                      <a:pt x="172" y="92"/>
                    </a:cubicBezTo>
                    <a:cubicBezTo>
                      <a:pt x="172" y="48"/>
                      <a:pt x="136" y="12"/>
                      <a:pt x="91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0875" rIns="90000" bIns="20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7340830" y="3427457"/>
                <a:ext cx="143273" cy="143273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83" extrusionOk="0">
                    <a:moveTo>
                      <a:pt x="92" y="183"/>
                    </a:moveTo>
                    <a:cubicBezTo>
                      <a:pt x="41" y="183"/>
                      <a:pt x="0" y="142"/>
                      <a:pt x="0" y="91"/>
                    </a:cubicBezTo>
                    <a:cubicBezTo>
                      <a:pt x="0" y="41"/>
                      <a:pt x="41" y="0"/>
                      <a:pt x="92" y="0"/>
                    </a:cubicBezTo>
                    <a:cubicBezTo>
                      <a:pt x="142" y="0"/>
                      <a:pt x="183" y="41"/>
                      <a:pt x="183" y="91"/>
                    </a:cubicBezTo>
                    <a:cubicBezTo>
                      <a:pt x="183" y="142"/>
                      <a:pt x="142" y="183"/>
                      <a:pt x="92" y="183"/>
                    </a:cubicBezTo>
                    <a:moveTo>
                      <a:pt x="92" y="11"/>
                    </a:moveTo>
                    <a:cubicBezTo>
                      <a:pt x="47" y="11"/>
                      <a:pt x="11" y="47"/>
                      <a:pt x="11" y="91"/>
                    </a:cubicBezTo>
                    <a:cubicBezTo>
                      <a:pt x="11" y="136"/>
                      <a:pt x="47" y="172"/>
                      <a:pt x="92" y="172"/>
                    </a:cubicBezTo>
                    <a:cubicBezTo>
                      <a:pt x="136" y="172"/>
                      <a:pt x="172" y="136"/>
                      <a:pt x="172" y="91"/>
                    </a:cubicBezTo>
                    <a:cubicBezTo>
                      <a:pt x="172" y="47"/>
                      <a:pt x="136" y="11"/>
                      <a:pt x="92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0875" rIns="90000" bIns="20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" name="Google Shape;47;p4"/>
          <p:cNvGrpSpPr/>
          <p:nvPr/>
        </p:nvGrpSpPr>
        <p:grpSpPr>
          <a:xfrm rot="-1634096">
            <a:off x="8506986" y="3023357"/>
            <a:ext cx="1212816" cy="1211527"/>
            <a:chOff x="-3939259" y="873775"/>
            <a:chExt cx="1742100" cy="1740250"/>
          </a:xfrm>
        </p:grpSpPr>
        <p:sp>
          <p:nvSpPr>
            <p:cNvPr id="48" name="Google Shape;48;p4"/>
            <p:cNvSpPr/>
            <p:nvPr/>
          </p:nvSpPr>
          <p:spPr>
            <a:xfrm>
              <a:off x="-3939259" y="873775"/>
              <a:ext cx="1742100" cy="1740250"/>
            </a:xfrm>
            <a:custGeom>
              <a:avLst/>
              <a:gdLst/>
              <a:ahLst/>
              <a:cxnLst/>
              <a:rect l="l" t="t" r="r" b="b"/>
              <a:pathLst>
                <a:path w="1897" h="1895" extrusionOk="0">
                  <a:moveTo>
                    <a:pt x="948" y="1895"/>
                  </a:moveTo>
                  <a:cubicBezTo>
                    <a:pt x="899" y="1895"/>
                    <a:pt x="850" y="1891"/>
                    <a:pt x="802" y="1883"/>
                  </a:cubicBezTo>
                  <a:cubicBezTo>
                    <a:pt x="702" y="1868"/>
                    <a:pt x="606" y="1837"/>
                    <a:pt x="517" y="1791"/>
                  </a:cubicBezTo>
                  <a:cubicBezTo>
                    <a:pt x="364" y="1713"/>
                    <a:pt x="235" y="1595"/>
                    <a:pt x="143" y="1449"/>
                  </a:cubicBezTo>
                  <a:cubicBezTo>
                    <a:pt x="50" y="1299"/>
                    <a:pt x="0" y="1126"/>
                    <a:pt x="0" y="948"/>
                  </a:cubicBezTo>
                  <a:cubicBezTo>
                    <a:pt x="0" y="826"/>
                    <a:pt x="23" y="708"/>
                    <a:pt x="68" y="596"/>
                  </a:cubicBezTo>
                  <a:cubicBezTo>
                    <a:pt x="153" y="381"/>
                    <a:pt x="315" y="205"/>
                    <a:pt x="522" y="101"/>
                  </a:cubicBezTo>
                  <a:cubicBezTo>
                    <a:pt x="655" y="34"/>
                    <a:pt x="798" y="0"/>
                    <a:pt x="949" y="0"/>
                  </a:cubicBezTo>
                  <a:cubicBezTo>
                    <a:pt x="1112" y="0"/>
                    <a:pt x="1273" y="42"/>
                    <a:pt x="1415" y="122"/>
                  </a:cubicBezTo>
                  <a:cubicBezTo>
                    <a:pt x="1552" y="199"/>
                    <a:pt x="1668" y="311"/>
                    <a:pt x="1752" y="444"/>
                  </a:cubicBezTo>
                  <a:cubicBezTo>
                    <a:pt x="1810" y="537"/>
                    <a:pt x="1852" y="638"/>
                    <a:pt x="1875" y="744"/>
                  </a:cubicBezTo>
                  <a:cubicBezTo>
                    <a:pt x="1875" y="746"/>
                    <a:pt x="1876" y="748"/>
                    <a:pt x="1876" y="749"/>
                  </a:cubicBezTo>
                  <a:cubicBezTo>
                    <a:pt x="1882" y="775"/>
                    <a:pt x="1886" y="802"/>
                    <a:pt x="1890" y="829"/>
                  </a:cubicBezTo>
                  <a:cubicBezTo>
                    <a:pt x="1891" y="843"/>
                    <a:pt x="1893" y="857"/>
                    <a:pt x="1894" y="871"/>
                  </a:cubicBezTo>
                  <a:cubicBezTo>
                    <a:pt x="1896" y="896"/>
                    <a:pt x="1897" y="922"/>
                    <a:pt x="1897" y="948"/>
                  </a:cubicBezTo>
                  <a:cubicBezTo>
                    <a:pt x="1897" y="1123"/>
                    <a:pt x="1849" y="1294"/>
                    <a:pt x="1758" y="1443"/>
                  </a:cubicBezTo>
                  <a:lnTo>
                    <a:pt x="1756" y="1446"/>
                  </a:lnTo>
                  <a:cubicBezTo>
                    <a:pt x="1740" y="1471"/>
                    <a:pt x="1723" y="1497"/>
                    <a:pt x="1705" y="1521"/>
                  </a:cubicBezTo>
                  <a:cubicBezTo>
                    <a:pt x="1618" y="1635"/>
                    <a:pt x="1505" y="1729"/>
                    <a:pt x="1378" y="1793"/>
                  </a:cubicBezTo>
                  <a:cubicBezTo>
                    <a:pt x="1243" y="1860"/>
                    <a:pt x="1099" y="1895"/>
                    <a:pt x="948" y="189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-3821711" y="906835"/>
              <a:ext cx="1561187" cy="1673211"/>
            </a:xfrm>
            <a:custGeom>
              <a:avLst/>
              <a:gdLst/>
              <a:ahLst/>
              <a:cxnLst/>
              <a:rect l="l" t="t" r="r" b="b"/>
              <a:pathLst>
                <a:path w="1700" h="1822" extrusionOk="0">
                  <a:moveTo>
                    <a:pt x="1392" y="857"/>
                  </a:moveTo>
                  <a:cubicBezTo>
                    <a:pt x="1392" y="943"/>
                    <a:pt x="1720" y="1079"/>
                    <a:pt x="1699" y="1157"/>
                  </a:cubicBezTo>
                  <a:cubicBezTo>
                    <a:pt x="1691" y="1183"/>
                    <a:pt x="1683" y="1209"/>
                    <a:pt x="1673" y="1234"/>
                  </a:cubicBezTo>
                  <a:cubicBezTo>
                    <a:pt x="1543" y="1578"/>
                    <a:pt x="1210" y="1822"/>
                    <a:pt x="820" y="1822"/>
                  </a:cubicBezTo>
                  <a:cubicBezTo>
                    <a:pt x="674" y="1822"/>
                    <a:pt x="536" y="1788"/>
                    <a:pt x="414" y="1728"/>
                  </a:cubicBezTo>
                  <a:cubicBezTo>
                    <a:pt x="114" y="1578"/>
                    <a:pt x="154" y="1184"/>
                    <a:pt x="154" y="827"/>
                  </a:cubicBezTo>
                  <a:cubicBezTo>
                    <a:pt x="154" y="673"/>
                    <a:pt x="-53" y="613"/>
                    <a:pt x="14" y="486"/>
                  </a:cubicBezTo>
                  <a:cubicBezTo>
                    <a:pt x="167" y="197"/>
                    <a:pt x="471" y="0"/>
                    <a:pt x="820" y="0"/>
                  </a:cubicBezTo>
                  <a:cubicBezTo>
                    <a:pt x="967" y="0"/>
                    <a:pt x="1105" y="34"/>
                    <a:pt x="1228" y="96"/>
                  </a:cubicBezTo>
                  <a:cubicBezTo>
                    <a:pt x="1245" y="104"/>
                    <a:pt x="1261" y="113"/>
                    <a:pt x="1278" y="123"/>
                  </a:cubicBezTo>
                  <a:cubicBezTo>
                    <a:pt x="1550" y="281"/>
                    <a:pt x="1392" y="521"/>
                    <a:pt x="1392" y="8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-3905281" y="1353147"/>
              <a:ext cx="727329" cy="1140575"/>
            </a:xfrm>
            <a:custGeom>
              <a:avLst/>
              <a:gdLst/>
              <a:ahLst/>
              <a:cxnLst/>
              <a:rect l="l" t="t" r="r" b="b"/>
              <a:pathLst>
                <a:path w="792" h="1242" extrusionOk="0">
                  <a:moveTo>
                    <a:pt x="710" y="1095"/>
                  </a:moveTo>
                  <a:cubicBezTo>
                    <a:pt x="658" y="1163"/>
                    <a:pt x="586" y="1214"/>
                    <a:pt x="505" y="1242"/>
                  </a:cubicBezTo>
                  <a:cubicBezTo>
                    <a:pt x="205" y="1093"/>
                    <a:pt x="0" y="783"/>
                    <a:pt x="0" y="426"/>
                  </a:cubicBezTo>
                  <a:cubicBezTo>
                    <a:pt x="0" y="272"/>
                    <a:pt x="38" y="127"/>
                    <a:pt x="105" y="0"/>
                  </a:cubicBezTo>
                  <a:cubicBezTo>
                    <a:pt x="170" y="4"/>
                    <a:pt x="233" y="21"/>
                    <a:pt x="284" y="61"/>
                  </a:cubicBezTo>
                  <a:cubicBezTo>
                    <a:pt x="342" y="108"/>
                    <a:pt x="376" y="182"/>
                    <a:pt x="387" y="257"/>
                  </a:cubicBezTo>
                  <a:cubicBezTo>
                    <a:pt x="399" y="331"/>
                    <a:pt x="391" y="407"/>
                    <a:pt x="381" y="482"/>
                  </a:cubicBezTo>
                  <a:cubicBezTo>
                    <a:pt x="474" y="472"/>
                    <a:pt x="571" y="499"/>
                    <a:pt x="646" y="556"/>
                  </a:cubicBezTo>
                  <a:cubicBezTo>
                    <a:pt x="721" y="614"/>
                    <a:pt x="773" y="700"/>
                    <a:pt x="788" y="793"/>
                  </a:cubicBezTo>
                  <a:cubicBezTo>
                    <a:pt x="805" y="898"/>
                    <a:pt x="775" y="1010"/>
                    <a:pt x="710" y="1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-2783982" y="994996"/>
              <a:ext cx="552844" cy="1006498"/>
            </a:xfrm>
            <a:custGeom>
              <a:avLst/>
              <a:gdLst/>
              <a:ahLst/>
              <a:cxnLst/>
              <a:rect l="l" t="t" r="r" b="b"/>
              <a:pathLst>
                <a:path w="602" h="1096" extrusionOk="0">
                  <a:moveTo>
                    <a:pt x="602" y="816"/>
                  </a:moveTo>
                  <a:cubicBezTo>
                    <a:pt x="602" y="901"/>
                    <a:pt x="590" y="983"/>
                    <a:pt x="569" y="1061"/>
                  </a:cubicBezTo>
                  <a:cubicBezTo>
                    <a:pt x="559" y="1067"/>
                    <a:pt x="549" y="1071"/>
                    <a:pt x="538" y="1075"/>
                  </a:cubicBezTo>
                  <a:cubicBezTo>
                    <a:pt x="483" y="1097"/>
                    <a:pt x="422" y="1100"/>
                    <a:pt x="363" y="1093"/>
                  </a:cubicBezTo>
                  <a:cubicBezTo>
                    <a:pt x="266" y="1082"/>
                    <a:pt x="170" y="1041"/>
                    <a:pt x="101" y="972"/>
                  </a:cubicBezTo>
                  <a:cubicBezTo>
                    <a:pt x="31" y="902"/>
                    <a:pt x="-9" y="802"/>
                    <a:pt x="2" y="704"/>
                  </a:cubicBezTo>
                  <a:cubicBezTo>
                    <a:pt x="12" y="607"/>
                    <a:pt x="78" y="515"/>
                    <a:pt x="171" y="482"/>
                  </a:cubicBezTo>
                  <a:cubicBezTo>
                    <a:pt x="118" y="413"/>
                    <a:pt x="93" y="327"/>
                    <a:pt x="79" y="242"/>
                  </a:cubicBezTo>
                  <a:cubicBezTo>
                    <a:pt x="68" y="168"/>
                    <a:pt x="63" y="89"/>
                    <a:pt x="90" y="18"/>
                  </a:cubicBezTo>
                  <a:cubicBezTo>
                    <a:pt x="92" y="12"/>
                    <a:pt x="95" y="6"/>
                    <a:pt x="98" y="0"/>
                  </a:cubicBezTo>
                  <a:cubicBezTo>
                    <a:pt x="115" y="8"/>
                    <a:pt x="131" y="17"/>
                    <a:pt x="148" y="27"/>
                  </a:cubicBezTo>
                  <a:cubicBezTo>
                    <a:pt x="420" y="185"/>
                    <a:pt x="602" y="479"/>
                    <a:pt x="602" y="8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-3825385" y="1275089"/>
              <a:ext cx="1535473" cy="738343"/>
              <a:chOff x="-3825385" y="1275089"/>
              <a:chExt cx="1535473" cy="738343"/>
            </a:xfrm>
          </p:grpSpPr>
          <p:sp>
            <p:nvSpPr>
              <p:cNvPr id="53" name="Google Shape;53;p4"/>
              <p:cNvSpPr/>
              <p:nvPr/>
            </p:nvSpPr>
            <p:spPr>
              <a:xfrm>
                <a:off x="-3683960" y="1275089"/>
                <a:ext cx="359073" cy="358152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0" extrusionOk="0">
                    <a:moveTo>
                      <a:pt x="391" y="195"/>
                    </a:moveTo>
                    <a:cubicBezTo>
                      <a:pt x="391" y="229"/>
                      <a:pt x="381" y="262"/>
                      <a:pt x="364" y="292"/>
                    </a:cubicBezTo>
                    <a:cubicBezTo>
                      <a:pt x="347" y="321"/>
                      <a:pt x="323" y="347"/>
                      <a:pt x="293" y="364"/>
                    </a:cubicBezTo>
                    <a:cubicBezTo>
                      <a:pt x="263" y="381"/>
                      <a:pt x="229" y="390"/>
                      <a:pt x="195" y="390"/>
                    </a:cubicBezTo>
                    <a:cubicBezTo>
                      <a:pt x="160" y="390"/>
                      <a:pt x="128" y="381"/>
                      <a:pt x="98" y="364"/>
                    </a:cubicBezTo>
                    <a:cubicBezTo>
                      <a:pt x="68" y="347"/>
                      <a:pt x="43" y="321"/>
                      <a:pt x="26" y="292"/>
                    </a:cubicBezTo>
                    <a:cubicBezTo>
                      <a:pt x="8" y="262"/>
                      <a:pt x="0" y="229"/>
                      <a:pt x="0" y="195"/>
                    </a:cubicBezTo>
                    <a:cubicBezTo>
                      <a:pt x="0" y="161"/>
                      <a:pt x="9" y="127"/>
                      <a:pt x="26" y="97"/>
                    </a:cubicBezTo>
                    <a:cubicBezTo>
                      <a:pt x="44" y="68"/>
                      <a:pt x="68" y="43"/>
                      <a:pt x="98" y="26"/>
                    </a:cubicBezTo>
                    <a:cubicBezTo>
                      <a:pt x="128" y="9"/>
                      <a:pt x="161" y="0"/>
                      <a:pt x="195" y="0"/>
                    </a:cubicBezTo>
                    <a:cubicBezTo>
                      <a:pt x="230" y="0"/>
                      <a:pt x="263" y="9"/>
                      <a:pt x="293" y="26"/>
                    </a:cubicBezTo>
                    <a:cubicBezTo>
                      <a:pt x="323" y="43"/>
                      <a:pt x="347" y="68"/>
                      <a:pt x="364" y="97"/>
                    </a:cubicBezTo>
                    <a:cubicBezTo>
                      <a:pt x="381" y="127"/>
                      <a:pt x="391" y="161"/>
                      <a:pt x="391" y="1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-3825385" y="1679157"/>
                <a:ext cx="656617" cy="324173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53" extrusionOk="0">
                    <a:moveTo>
                      <a:pt x="715" y="353"/>
                    </a:moveTo>
                    <a:lnTo>
                      <a:pt x="0" y="353"/>
                    </a:lnTo>
                    <a:cubicBezTo>
                      <a:pt x="35" y="226"/>
                      <a:pt x="130" y="-6"/>
                      <a:pt x="364" y="1"/>
                    </a:cubicBezTo>
                    <a:cubicBezTo>
                      <a:pt x="601" y="8"/>
                      <a:pt x="687" y="235"/>
                      <a:pt x="715" y="3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-2851939" y="1282435"/>
                <a:ext cx="358155" cy="35815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0" extrusionOk="0">
                    <a:moveTo>
                      <a:pt x="390" y="195"/>
                    </a:moveTo>
                    <a:cubicBezTo>
                      <a:pt x="390" y="229"/>
                      <a:pt x="381" y="262"/>
                      <a:pt x="364" y="292"/>
                    </a:cubicBezTo>
                    <a:cubicBezTo>
                      <a:pt x="347" y="321"/>
                      <a:pt x="323" y="346"/>
                      <a:pt x="293" y="364"/>
                    </a:cubicBezTo>
                    <a:cubicBezTo>
                      <a:pt x="263" y="381"/>
                      <a:pt x="229" y="390"/>
                      <a:pt x="195" y="390"/>
                    </a:cubicBezTo>
                    <a:cubicBezTo>
                      <a:pt x="160" y="390"/>
                      <a:pt x="128" y="381"/>
                      <a:pt x="98" y="364"/>
                    </a:cubicBezTo>
                    <a:cubicBezTo>
                      <a:pt x="68" y="346"/>
                      <a:pt x="43" y="321"/>
                      <a:pt x="26" y="292"/>
                    </a:cubicBezTo>
                    <a:cubicBezTo>
                      <a:pt x="8" y="262"/>
                      <a:pt x="0" y="229"/>
                      <a:pt x="0" y="195"/>
                    </a:cubicBezTo>
                    <a:cubicBezTo>
                      <a:pt x="0" y="160"/>
                      <a:pt x="9" y="127"/>
                      <a:pt x="26" y="97"/>
                    </a:cubicBezTo>
                    <a:cubicBezTo>
                      <a:pt x="44" y="67"/>
                      <a:pt x="68" y="43"/>
                      <a:pt x="98" y="26"/>
                    </a:cubicBezTo>
                    <a:cubicBezTo>
                      <a:pt x="128" y="9"/>
                      <a:pt x="161" y="0"/>
                      <a:pt x="195" y="0"/>
                    </a:cubicBezTo>
                    <a:cubicBezTo>
                      <a:pt x="230" y="0"/>
                      <a:pt x="263" y="9"/>
                      <a:pt x="293" y="26"/>
                    </a:cubicBezTo>
                    <a:cubicBezTo>
                      <a:pt x="323" y="43"/>
                      <a:pt x="347" y="67"/>
                      <a:pt x="364" y="97"/>
                    </a:cubicBezTo>
                    <a:cubicBezTo>
                      <a:pt x="381" y="127"/>
                      <a:pt x="390" y="160"/>
                      <a:pt x="390" y="1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-2946529" y="1689259"/>
                <a:ext cx="656617" cy="324173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53" extrusionOk="0">
                    <a:moveTo>
                      <a:pt x="715" y="353"/>
                    </a:moveTo>
                    <a:lnTo>
                      <a:pt x="0" y="353"/>
                    </a:lnTo>
                    <a:cubicBezTo>
                      <a:pt x="35" y="227"/>
                      <a:pt x="130" y="-6"/>
                      <a:pt x="364" y="1"/>
                    </a:cubicBezTo>
                    <a:cubicBezTo>
                      <a:pt x="601" y="8"/>
                      <a:pt x="687" y="235"/>
                      <a:pt x="715" y="3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>
              <a:off x="-3392844" y="1499163"/>
              <a:ext cx="656617" cy="728242"/>
              <a:chOff x="-3392844" y="1499163"/>
              <a:chExt cx="656617" cy="728242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3251419" y="1499163"/>
                <a:ext cx="359073" cy="358152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0" extrusionOk="0">
                    <a:moveTo>
                      <a:pt x="391" y="195"/>
                    </a:moveTo>
                    <a:cubicBezTo>
                      <a:pt x="391" y="229"/>
                      <a:pt x="381" y="262"/>
                      <a:pt x="364" y="292"/>
                    </a:cubicBezTo>
                    <a:cubicBezTo>
                      <a:pt x="346" y="321"/>
                      <a:pt x="323" y="347"/>
                      <a:pt x="293" y="364"/>
                    </a:cubicBezTo>
                    <a:cubicBezTo>
                      <a:pt x="263" y="381"/>
                      <a:pt x="230" y="390"/>
                      <a:pt x="196" y="390"/>
                    </a:cubicBezTo>
                    <a:cubicBezTo>
                      <a:pt x="161" y="390"/>
                      <a:pt x="128" y="381"/>
                      <a:pt x="98" y="364"/>
                    </a:cubicBezTo>
                    <a:cubicBezTo>
                      <a:pt x="68" y="347"/>
                      <a:pt x="44" y="321"/>
                      <a:pt x="27" y="292"/>
                    </a:cubicBezTo>
                    <a:cubicBezTo>
                      <a:pt x="9" y="262"/>
                      <a:pt x="0" y="229"/>
                      <a:pt x="0" y="195"/>
                    </a:cubicBezTo>
                    <a:cubicBezTo>
                      <a:pt x="0" y="160"/>
                      <a:pt x="9" y="127"/>
                      <a:pt x="27" y="97"/>
                    </a:cubicBezTo>
                    <a:cubicBezTo>
                      <a:pt x="44" y="68"/>
                      <a:pt x="68" y="43"/>
                      <a:pt x="98" y="26"/>
                    </a:cubicBezTo>
                    <a:cubicBezTo>
                      <a:pt x="128" y="9"/>
                      <a:pt x="161" y="0"/>
                      <a:pt x="196" y="0"/>
                    </a:cubicBezTo>
                    <a:cubicBezTo>
                      <a:pt x="230" y="0"/>
                      <a:pt x="263" y="9"/>
                      <a:pt x="293" y="26"/>
                    </a:cubicBezTo>
                    <a:cubicBezTo>
                      <a:pt x="323" y="43"/>
                      <a:pt x="347" y="68"/>
                      <a:pt x="364" y="97"/>
                    </a:cubicBezTo>
                    <a:cubicBezTo>
                      <a:pt x="382" y="127"/>
                      <a:pt x="391" y="160"/>
                      <a:pt x="391" y="1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-3392844" y="1903232"/>
                <a:ext cx="656617" cy="324173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53" extrusionOk="0">
                    <a:moveTo>
                      <a:pt x="715" y="353"/>
                    </a:moveTo>
                    <a:lnTo>
                      <a:pt x="0" y="353"/>
                    </a:lnTo>
                    <a:cubicBezTo>
                      <a:pt x="35" y="226"/>
                      <a:pt x="130" y="-6"/>
                      <a:pt x="364" y="1"/>
                    </a:cubicBezTo>
                    <a:cubicBezTo>
                      <a:pt x="601" y="8"/>
                      <a:pt x="687" y="235"/>
                      <a:pt x="715" y="3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" name="Google Shape;60;p4"/>
            <p:cNvSpPr/>
            <p:nvPr/>
          </p:nvSpPr>
          <p:spPr>
            <a:xfrm>
              <a:off x="-3353356" y="1963842"/>
              <a:ext cx="594169" cy="541819"/>
            </a:xfrm>
            <a:custGeom>
              <a:avLst/>
              <a:gdLst/>
              <a:ahLst/>
              <a:cxnLst/>
              <a:rect l="l" t="t" r="r" b="b"/>
              <a:pathLst>
                <a:path w="647" h="590" extrusionOk="0">
                  <a:moveTo>
                    <a:pt x="324" y="590"/>
                  </a:moveTo>
                  <a:cubicBezTo>
                    <a:pt x="334" y="580"/>
                    <a:pt x="752" y="159"/>
                    <a:pt x="623" y="36"/>
                  </a:cubicBezTo>
                  <a:cubicBezTo>
                    <a:pt x="509" y="-73"/>
                    <a:pt x="360" y="99"/>
                    <a:pt x="324" y="145"/>
                  </a:cubicBezTo>
                  <a:cubicBezTo>
                    <a:pt x="288" y="99"/>
                    <a:pt x="139" y="-73"/>
                    <a:pt x="25" y="36"/>
                  </a:cubicBezTo>
                  <a:cubicBezTo>
                    <a:pt x="-104" y="159"/>
                    <a:pt x="314" y="580"/>
                    <a:pt x="324" y="5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" name="Google Shape;61;p4"/>
            <p:cNvGrpSpPr/>
            <p:nvPr/>
          </p:nvGrpSpPr>
          <p:grpSpPr>
            <a:xfrm>
              <a:off x="-2878571" y="2007922"/>
              <a:ext cx="101018" cy="232339"/>
              <a:chOff x="-2878571" y="2007922"/>
              <a:chExt cx="101018" cy="232339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-2817042" y="2007922"/>
                <a:ext cx="39489" cy="86324"/>
              </a:xfrm>
              <a:custGeom>
                <a:avLst/>
                <a:gdLst/>
                <a:ahLst/>
                <a:cxnLst/>
                <a:rect l="l" t="t" r="r" b="b"/>
                <a:pathLst>
                  <a:path w="43" h="94" extrusionOk="0">
                    <a:moveTo>
                      <a:pt x="3" y="27"/>
                    </a:moveTo>
                    <a:cubicBezTo>
                      <a:pt x="4" y="28"/>
                      <a:pt x="4" y="29"/>
                      <a:pt x="4" y="30"/>
                    </a:cubicBezTo>
                    <a:cubicBezTo>
                      <a:pt x="4" y="29"/>
                      <a:pt x="3" y="27"/>
                      <a:pt x="3" y="26"/>
                    </a:cubicBezTo>
                    <a:cubicBezTo>
                      <a:pt x="5" y="32"/>
                      <a:pt x="7" y="39"/>
                      <a:pt x="8" y="46"/>
                    </a:cubicBezTo>
                    <a:cubicBezTo>
                      <a:pt x="8" y="44"/>
                      <a:pt x="8" y="43"/>
                      <a:pt x="7" y="41"/>
                    </a:cubicBezTo>
                    <a:cubicBezTo>
                      <a:pt x="8" y="49"/>
                      <a:pt x="8" y="56"/>
                      <a:pt x="7" y="63"/>
                    </a:cubicBezTo>
                    <a:cubicBezTo>
                      <a:pt x="8" y="62"/>
                      <a:pt x="8" y="60"/>
                      <a:pt x="8" y="58"/>
                    </a:cubicBezTo>
                    <a:cubicBezTo>
                      <a:pt x="7" y="63"/>
                      <a:pt x="6" y="68"/>
                      <a:pt x="5" y="72"/>
                    </a:cubicBezTo>
                    <a:cubicBezTo>
                      <a:pt x="2" y="81"/>
                      <a:pt x="8" y="92"/>
                      <a:pt x="17" y="94"/>
                    </a:cubicBezTo>
                    <a:cubicBezTo>
                      <a:pt x="27" y="96"/>
                      <a:pt x="36" y="91"/>
                      <a:pt x="39" y="81"/>
                    </a:cubicBezTo>
                    <a:cubicBezTo>
                      <a:pt x="47" y="58"/>
                      <a:pt x="44" y="32"/>
                      <a:pt x="34" y="10"/>
                    </a:cubicBezTo>
                    <a:cubicBezTo>
                      <a:pt x="32" y="6"/>
                      <a:pt x="27" y="3"/>
                      <a:pt x="23" y="1"/>
                    </a:cubicBezTo>
                    <a:cubicBezTo>
                      <a:pt x="19" y="0"/>
                      <a:pt x="12" y="0"/>
                      <a:pt x="9" y="3"/>
                    </a:cubicBezTo>
                    <a:cubicBezTo>
                      <a:pt x="5" y="5"/>
                      <a:pt x="2" y="9"/>
                      <a:pt x="1" y="14"/>
                    </a:cubicBezTo>
                    <a:cubicBezTo>
                      <a:pt x="0" y="19"/>
                      <a:pt x="1" y="23"/>
                      <a:pt x="3" y="2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-2878571" y="2111694"/>
                <a:ext cx="83569" cy="128567"/>
              </a:xfrm>
              <a:custGeom>
                <a:avLst/>
                <a:gdLst/>
                <a:ahLst/>
                <a:cxnLst/>
                <a:rect l="l" t="t" r="r" b="b"/>
                <a:pathLst>
                  <a:path w="91" h="140" extrusionOk="0">
                    <a:moveTo>
                      <a:pt x="57" y="14"/>
                    </a:moveTo>
                    <a:cubicBezTo>
                      <a:pt x="55" y="18"/>
                      <a:pt x="53" y="23"/>
                      <a:pt x="51" y="27"/>
                    </a:cubicBezTo>
                    <a:cubicBezTo>
                      <a:pt x="52" y="24"/>
                      <a:pt x="51" y="27"/>
                      <a:pt x="51" y="28"/>
                    </a:cubicBezTo>
                    <a:cubicBezTo>
                      <a:pt x="50" y="29"/>
                      <a:pt x="50" y="30"/>
                      <a:pt x="49" y="31"/>
                    </a:cubicBezTo>
                    <a:cubicBezTo>
                      <a:pt x="49" y="33"/>
                      <a:pt x="47" y="35"/>
                      <a:pt x="47" y="37"/>
                    </a:cubicBezTo>
                    <a:cubicBezTo>
                      <a:pt x="42" y="46"/>
                      <a:pt x="38" y="55"/>
                      <a:pt x="34" y="64"/>
                    </a:cubicBezTo>
                    <a:cubicBezTo>
                      <a:pt x="24" y="81"/>
                      <a:pt x="14" y="98"/>
                      <a:pt x="3" y="114"/>
                    </a:cubicBezTo>
                    <a:cubicBezTo>
                      <a:pt x="-2" y="121"/>
                      <a:pt x="1" y="134"/>
                      <a:pt x="9" y="138"/>
                    </a:cubicBezTo>
                    <a:cubicBezTo>
                      <a:pt x="18" y="143"/>
                      <a:pt x="28" y="140"/>
                      <a:pt x="34" y="132"/>
                    </a:cubicBezTo>
                    <a:cubicBezTo>
                      <a:pt x="57" y="98"/>
                      <a:pt x="76" y="61"/>
                      <a:pt x="91" y="23"/>
                    </a:cubicBezTo>
                    <a:cubicBezTo>
                      <a:pt x="94" y="14"/>
                      <a:pt x="87" y="3"/>
                      <a:pt x="78" y="1"/>
                    </a:cubicBezTo>
                    <a:cubicBezTo>
                      <a:pt x="68" y="-1"/>
                      <a:pt x="60" y="4"/>
                      <a:pt x="57" y="1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5400" rIns="90000" bIns="5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>
              <a:off x="-3513148" y="992241"/>
              <a:ext cx="973445" cy="345295"/>
              <a:chOff x="-3513148" y="992241"/>
              <a:chExt cx="973445" cy="345295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-3513148" y="1078564"/>
                <a:ext cx="135915" cy="169892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5" extrusionOk="0">
                    <a:moveTo>
                      <a:pt x="85" y="185"/>
                    </a:moveTo>
                    <a:lnTo>
                      <a:pt x="0" y="36"/>
                    </a:lnTo>
                    <a:lnTo>
                      <a:pt x="63" y="0"/>
                    </a:lnTo>
                    <a:lnTo>
                      <a:pt x="76" y="21"/>
                    </a:lnTo>
                    <a:lnTo>
                      <a:pt x="35" y="44"/>
                    </a:lnTo>
                    <a:lnTo>
                      <a:pt x="58" y="83"/>
                    </a:lnTo>
                    <a:lnTo>
                      <a:pt x="90" y="65"/>
                    </a:lnTo>
                    <a:lnTo>
                      <a:pt x="102" y="86"/>
                    </a:lnTo>
                    <a:lnTo>
                      <a:pt x="70" y="104"/>
                    </a:lnTo>
                    <a:lnTo>
                      <a:pt x="96" y="150"/>
                    </a:lnTo>
                    <a:lnTo>
                      <a:pt x="136" y="127"/>
                    </a:lnTo>
                    <a:lnTo>
                      <a:pt x="148" y="148"/>
                    </a:lnTo>
                    <a:lnTo>
                      <a:pt x="85" y="1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1600" rIns="90000" bIns="21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-3402946" y="1018872"/>
                <a:ext cx="148772" cy="182749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99" extrusionOk="0">
                    <a:moveTo>
                      <a:pt x="56" y="199"/>
                    </a:moveTo>
                    <a:lnTo>
                      <a:pt x="0" y="37"/>
                    </a:lnTo>
                    <a:lnTo>
                      <a:pt x="36" y="25"/>
                    </a:lnTo>
                    <a:lnTo>
                      <a:pt x="94" y="136"/>
                    </a:lnTo>
                    <a:lnTo>
                      <a:pt x="70" y="13"/>
                    </a:lnTo>
                    <a:lnTo>
                      <a:pt x="105" y="0"/>
                    </a:lnTo>
                    <a:lnTo>
                      <a:pt x="162" y="162"/>
                    </a:lnTo>
                    <a:lnTo>
                      <a:pt x="138" y="171"/>
                    </a:lnTo>
                    <a:lnTo>
                      <a:pt x="95" y="48"/>
                    </a:lnTo>
                    <a:lnTo>
                      <a:pt x="119" y="177"/>
                    </a:lnTo>
                    <a:lnTo>
                      <a:pt x="98" y="184"/>
                    </a:lnTo>
                    <a:lnTo>
                      <a:pt x="36" y="69"/>
                    </a:lnTo>
                    <a:lnTo>
                      <a:pt x="79" y="191"/>
                    </a:lnTo>
                    <a:lnTo>
                      <a:pt x="56" y="19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6625" rIns="90000" bIns="26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-3244073" y="999587"/>
                <a:ext cx="80814" cy="161627"/>
              </a:xfrm>
              <a:custGeom>
                <a:avLst/>
                <a:gdLst/>
                <a:ahLst/>
                <a:cxnLst/>
                <a:rect l="l" t="t" r="r" b="b"/>
                <a:pathLst>
                  <a:path w="88" h="176" extrusionOk="0">
                    <a:moveTo>
                      <a:pt x="25" y="176"/>
                    </a:moveTo>
                    <a:lnTo>
                      <a:pt x="0" y="7"/>
                    </a:lnTo>
                    <a:lnTo>
                      <a:pt x="39" y="1"/>
                    </a:lnTo>
                    <a:cubicBezTo>
                      <a:pt x="66" y="-3"/>
                      <a:pt x="81" y="9"/>
                      <a:pt x="85" y="37"/>
                    </a:cubicBezTo>
                    <a:lnTo>
                      <a:pt x="88" y="54"/>
                    </a:lnTo>
                    <a:cubicBezTo>
                      <a:pt x="92" y="82"/>
                      <a:pt x="80" y="98"/>
                      <a:pt x="54" y="102"/>
                    </a:cubicBezTo>
                    <a:lnTo>
                      <a:pt x="41" y="103"/>
                    </a:lnTo>
                    <a:lnTo>
                      <a:pt x="51" y="172"/>
                    </a:lnTo>
                    <a:lnTo>
                      <a:pt x="25" y="176"/>
                    </a:lnTo>
                    <a:moveTo>
                      <a:pt x="38" y="79"/>
                    </a:moveTo>
                    <a:lnTo>
                      <a:pt x="51" y="77"/>
                    </a:lnTo>
                    <a:cubicBezTo>
                      <a:pt x="59" y="76"/>
                      <a:pt x="63" y="71"/>
                      <a:pt x="61" y="59"/>
                    </a:cubicBezTo>
                    <a:lnTo>
                      <a:pt x="58" y="39"/>
                    </a:lnTo>
                    <a:cubicBezTo>
                      <a:pt x="57" y="28"/>
                      <a:pt x="52" y="24"/>
                      <a:pt x="43" y="25"/>
                    </a:cubicBezTo>
                    <a:lnTo>
                      <a:pt x="30" y="27"/>
                    </a:lnTo>
                    <a:lnTo>
                      <a:pt x="38" y="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8350" rIns="90000" bIns="18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-3132953" y="992241"/>
                <a:ext cx="84488" cy="157954"/>
              </a:xfrm>
              <a:custGeom>
                <a:avLst/>
                <a:gdLst/>
                <a:ahLst/>
                <a:cxnLst/>
                <a:rect l="l" t="t" r="r" b="b"/>
                <a:pathLst>
                  <a:path w="92" h="172" extrusionOk="0">
                    <a:moveTo>
                      <a:pt x="65" y="172"/>
                    </a:moveTo>
                    <a:lnTo>
                      <a:pt x="61" y="138"/>
                    </a:lnTo>
                    <a:lnTo>
                      <a:pt x="30" y="138"/>
                    </a:lnTo>
                    <a:lnTo>
                      <a:pt x="25" y="172"/>
                    </a:lnTo>
                    <a:lnTo>
                      <a:pt x="0" y="171"/>
                    </a:lnTo>
                    <a:lnTo>
                      <a:pt x="29" y="0"/>
                    </a:lnTo>
                    <a:lnTo>
                      <a:pt x="66" y="1"/>
                    </a:lnTo>
                    <a:lnTo>
                      <a:pt x="92" y="172"/>
                    </a:lnTo>
                    <a:lnTo>
                      <a:pt x="65" y="172"/>
                    </a:lnTo>
                    <a:moveTo>
                      <a:pt x="33" y="115"/>
                    </a:moveTo>
                    <a:lnTo>
                      <a:pt x="58" y="115"/>
                    </a:lnTo>
                    <a:lnTo>
                      <a:pt x="46" y="29"/>
                    </a:lnTo>
                    <a:lnTo>
                      <a:pt x="33" y="1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6900" rIns="90000" bIns="16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-3015405" y="995914"/>
                <a:ext cx="78978" cy="163464"/>
              </a:xfrm>
              <a:custGeom>
                <a:avLst/>
                <a:gdLst/>
                <a:ahLst/>
                <a:cxnLst/>
                <a:rect l="l" t="t" r="r" b="b"/>
                <a:pathLst>
                  <a:path w="86" h="178" extrusionOk="0">
                    <a:moveTo>
                      <a:pt x="5" y="174"/>
                    </a:moveTo>
                    <a:lnTo>
                      <a:pt x="28" y="29"/>
                    </a:lnTo>
                    <a:lnTo>
                      <a:pt x="0" y="25"/>
                    </a:lnTo>
                    <a:lnTo>
                      <a:pt x="3" y="0"/>
                    </a:lnTo>
                    <a:lnTo>
                      <a:pt x="86" y="13"/>
                    </a:lnTo>
                    <a:lnTo>
                      <a:pt x="82" y="37"/>
                    </a:lnTo>
                    <a:lnTo>
                      <a:pt x="54" y="33"/>
                    </a:lnTo>
                    <a:lnTo>
                      <a:pt x="31" y="178"/>
                    </a:lnTo>
                    <a:lnTo>
                      <a:pt x="5" y="17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9075" rIns="90000" bIns="19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-2933672" y="1020709"/>
                <a:ext cx="121222" cy="173566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89" extrusionOk="0">
                    <a:moveTo>
                      <a:pt x="0" y="163"/>
                    </a:moveTo>
                    <a:lnTo>
                      <a:pt x="54" y="0"/>
                    </a:lnTo>
                    <a:lnTo>
                      <a:pt x="79" y="8"/>
                    </a:lnTo>
                    <a:lnTo>
                      <a:pt x="58" y="75"/>
                    </a:lnTo>
                    <a:lnTo>
                      <a:pt x="85" y="84"/>
                    </a:lnTo>
                    <a:lnTo>
                      <a:pt x="107" y="17"/>
                    </a:lnTo>
                    <a:lnTo>
                      <a:pt x="132" y="26"/>
                    </a:lnTo>
                    <a:lnTo>
                      <a:pt x="79" y="189"/>
                    </a:lnTo>
                    <a:lnTo>
                      <a:pt x="53" y="180"/>
                    </a:lnTo>
                    <a:lnTo>
                      <a:pt x="77" y="107"/>
                    </a:lnTo>
                    <a:lnTo>
                      <a:pt x="50" y="98"/>
                    </a:lnTo>
                    <a:lnTo>
                      <a:pt x="26" y="171"/>
                    </a:lnTo>
                    <a:lnTo>
                      <a:pt x="0" y="1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3025" rIns="90000" bIns="23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-2828981" y="1067544"/>
                <a:ext cx="90916" cy="152444"/>
              </a:xfrm>
              <a:custGeom>
                <a:avLst/>
                <a:gdLst/>
                <a:ahLst/>
                <a:cxnLst/>
                <a:rect l="l" t="t" r="r" b="b"/>
                <a:pathLst>
                  <a:path w="99" h="166" extrusionOk="0">
                    <a:moveTo>
                      <a:pt x="0" y="154"/>
                    </a:moveTo>
                    <a:lnTo>
                      <a:pt x="75" y="0"/>
                    </a:lnTo>
                    <a:lnTo>
                      <a:pt x="99" y="12"/>
                    </a:lnTo>
                    <a:lnTo>
                      <a:pt x="24" y="166"/>
                    </a:lnTo>
                    <a:lnTo>
                      <a:pt x="0" y="1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4750" rIns="9000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-2779390" y="1103359"/>
                <a:ext cx="146935" cy="16989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85" extrusionOk="0">
                    <a:moveTo>
                      <a:pt x="0" y="142"/>
                    </a:moveTo>
                    <a:lnTo>
                      <a:pt x="13" y="122"/>
                    </a:lnTo>
                    <a:lnTo>
                      <a:pt x="122" y="47"/>
                    </a:lnTo>
                    <a:lnTo>
                      <a:pt x="83" y="21"/>
                    </a:lnTo>
                    <a:lnTo>
                      <a:pt x="96" y="0"/>
                    </a:lnTo>
                    <a:lnTo>
                      <a:pt x="160" y="42"/>
                    </a:lnTo>
                    <a:lnTo>
                      <a:pt x="147" y="62"/>
                    </a:lnTo>
                    <a:lnTo>
                      <a:pt x="37" y="138"/>
                    </a:lnTo>
                    <a:lnTo>
                      <a:pt x="79" y="165"/>
                    </a:lnTo>
                    <a:lnTo>
                      <a:pt x="66" y="185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1600" rIns="90000" bIns="21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-2695821" y="1175908"/>
                <a:ext cx="156119" cy="161627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76" extrusionOk="0">
                    <a:moveTo>
                      <a:pt x="0" y="127"/>
                    </a:moveTo>
                    <a:lnTo>
                      <a:pt x="116" y="0"/>
                    </a:lnTo>
                    <a:lnTo>
                      <a:pt x="170" y="49"/>
                    </a:lnTo>
                    <a:lnTo>
                      <a:pt x="153" y="67"/>
                    </a:lnTo>
                    <a:lnTo>
                      <a:pt x="119" y="36"/>
                    </a:lnTo>
                    <a:lnTo>
                      <a:pt x="89" y="70"/>
                    </a:lnTo>
                    <a:lnTo>
                      <a:pt x="116" y="94"/>
                    </a:lnTo>
                    <a:lnTo>
                      <a:pt x="99" y="112"/>
                    </a:lnTo>
                    <a:lnTo>
                      <a:pt x="72" y="88"/>
                    </a:lnTo>
                    <a:lnTo>
                      <a:pt x="37" y="127"/>
                    </a:lnTo>
                    <a:lnTo>
                      <a:pt x="71" y="158"/>
                    </a:lnTo>
                    <a:lnTo>
                      <a:pt x="55" y="176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8350" rIns="90000" bIns="18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4"/>
            <p:cNvGrpSpPr/>
            <p:nvPr/>
          </p:nvGrpSpPr>
          <p:grpSpPr>
            <a:xfrm>
              <a:off x="-3852017" y="1248457"/>
              <a:ext cx="1551084" cy="996396"/>
              <a:chOff x="-3852017" y="1248457"/>
              <a:chExt cx="1551084" cy="996396"/>
            </a:xfrm>
          </p:grpSpPr>
          <p:sp>
            <p:nvSpPr>
              <p:cNvPr id="75" name="Google Shape;75;p4"/>
              <p:cNvSpPr/>
              <p:nvPr/>
            </p:nvSpPr>
            <p:spPr>
              <a:xfrm>
                <a:off x="-3148565" y="1248457"/>
                <a:ext cx="145099" cy="145097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05" y="58"/>
                    </a:moveTo>
                    <a:lnTo>
                      <a:pt x="155" y="73"/>
                    </a:lnTo>
                    <a:cubicBezTo>
                      <a:pt x="160" y="75"/>
                      <a:pt x="160" y="82"/>
                      <a:pt x="155" y="84"/>
                    </a:cubicBezTo>
                    <a:lnTo>
                      <a:pt x="105" y="98"/>
                    </a:lnTo>
                    <a:cubicBezTo>
                      <a:pt x="103" y="98"/>
                      <a:pt x="102" y="100"/>
                      <a:pt x="101" y="102"/>
                    </a:cubicBezTo>
                    <a:lnTo>
                      <a:pt x="85" y="155"/>
                    </a:lnTo>
                    <a:cubicBezTo>
                      <a:pt x="84" y="160"/>
                      <a:pt x="76" y="160"/>
                      <a:pt x="75" y="155"/>
                    </a:cubicBezTo>
                    <a:lnTo>
                      <a:pt x="58" y="106"/>
                    </a:lnTo>
                    <a:cubicBezTo>
                      <a:pt x="58" y="105"/>
                      <a:pt x="57" y="104"/>
                      <a:pt x="55" y="103"/>
                    </a:cubicBezTo>
                    <a:lnTo>
                      <a:pt x="4" y="85"/>
                    </a:lnTo>
                    <a:cubicBezTo>
                      <a:pt x="-1" y="83"/>
                      <a:pt x="-1" y="76"/>
                      <a:pt x="4" y="74"/>
                    </a:cubicBezTo>
                    <a:lnTo>
                      <a:pt x="56" y="59"/>
                    </a:lnTo>
                    <a:cubicBezTo>
                      <a:pt x="58" y="59"/>
                      <a:pt x="60" y="57"/>
                      <a:pt x="60" y="55"/>
                    </a:cubicBezTo>
                    <a:lnTo>
                      <a:pt x="75" y="4"/>
                    </a:lnTo>
                    <a:cubicBezTo>
                      <a:pt x="77" y="-1"/>
                      <a:pt x="84" y="-1"/>
                      <a:pt x="86" y="4"/>
                    </a:cubicBezTo>
                    <a:lnTo>
                      <a:pt x="102" y="54"/>
                    </a:lnTo>
                    <a:cubicBezTo>
                      <a:pt x="102" y="56"/>
                      <a:pt x="103" y="57"/>
                      <a:pt x="105" y="5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1875" rIns="90000" bIns="11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-2446031" y="1512020"/>
                <a:ext cx="145099" cy="145097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05" y="59"/>
                    </a:moveTo>
                    <a:lnTo>
                      <a:pt x="155" y="74"/>
                    </a:lnTo>
                    <a:cubicBezTo>
                      <a:pt x="160" y="75"/>
                      <a:pt x="160" y="83"/>
                      <a:pt x="155" y="84"/>
                    </a:cubicBezTo>
                    <a:lnTo>
                      <a:pt x="106" y="98"/>
                    </a:lnTo>
                    <a:cubicBezTo>
                      <a:pt x="104" y="99"/>
                      <a:pt x="102" y="100"/>
                      <a:pt x="102" y="102"/>
                    </a:cubicBezTo>
                    <a:lnTo>
                      <a:pt x="86" y="155"/>
                    </a:lnTo>
                    <a:cubicBezTo>
                      <a:pt x="84" y="160"/>
                      <a:pt x="77" y="160"/>
                      <a:pt x="75" y="155"/>
                    </a:cubicBezTo>
                    <a:lnTo>
                      <a:pt x="59" y="107"/>
                    </a:lnTo>
                    <a:cubicBezTo>
                      <a:pt x="58" y="105"/>
                      <a:pt x="57" y="104"/>
                      <a:pt x="55" y="104"/>
                    </a:cubicBezTo>
                    <a:lnTo>
                      <a:pt x="4" y="85"/>
                    </a:lnTo>
                    <a:cubicBezTo>
                      <a:pt x="-1" y="83"/>
                      <a:pt x="-1" y="76"/>
                      <a:pt x="5" y="75"/>
                    </a:cubicBezTo>
                    <a:lnTo>
                      <a:pt x="57" y="60"/>
                    </a:lnTo>
                    <a:cubicBezTo>
                      <a:pt x="58" y="59"/>
                      <a:pt x="60" y="58"/>
                      <a:pt x="60" y="56"/>
                    </a:cubicBezTo>
                    <a:lnTo>
                      <a:pt x="75" y="5"/>
                    </a:lnTo>
                    <a:cubicBezTo>
                      <a:pt x="77" y="-1"/>
                      <a:pt x="84" y="-1"/>
                      <a:pt x="86" y="4"/>
                    </a:cubicBezTo>
                    <a:lnTo>
                      <a:pt x="102" y="55"/>
                    </a:lnTo>
                    <a:cubicBezTo>
                      <a:pt x="102" y="57"/>
                      <a:pt x="104" y="58"/>
                      <a:pt x="105" y="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1875" rIns="90000" bIns="11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-3852017" y="1512020"/>
                <a:ext cx="146017" cy="145097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06" y="59"/>
                    </a:moveTo>
                    <a:lnTo>
                      <a:pt x="155" y="74"/>
                    </a:lnTo>
                    <a:cubicBezTo>
                      <a:pt x="161" y="75"/>
                      <a:pt x="161" y="83"/>
                      <a:pt x="155" y="84"/>
                    </a:cubicBezTo>
                    <a:lnTo>
                      <a:pt x="106" y="98"/>
                    </a:lnTo>
                    <a:cubicBezTo>
                      <a:pt x="104" y="99"/>
                      <a:pt x="103" y="100"/>
                      <a:pt x="102" y="102"/>
                    </a:cubicBezTo>
                    <a:lnTo>
                      <a:pt x="86" y="155"/>
                    </a:lnTo>
                    <a:cubicBezTo>
                      <a:pt x="84" y="160"/>
                      <a:pt x="77" y="160"/>
                      <a:pt x="75" y="155"/>
                    </a:cubicBezTo>
                    <a:lnTo>
                      <a:pt x="59" y="107"/>
                    </a:lnTo>
                    <a:cubicBezTo>
                      <a:pt x="58" y="105"/>
                      <a:pt x="57" y="104"/>
                      <a:pt x="55" y="104"/>
                    </a:cubicBezTo>
                    <a:lnTo>
                      <a:pt x="4" y="85"/>
                    </a:lnTo>
                    <a:cubicBezTo>
                      <a:pt x="-1" y="83"/>
                      <a:pt x="0" y="76"/>
                      <a:pt x="5" y="75"/>
                    </a:cubicBezTo>
                    <a:lnTo>
                      <a:pt x="57" y="60"/>
                    </a:lnTo>
                    <a:cubicBezTo>
                      <a:pt x="59" y="59"/>
                      <a:pt x="60" y="58"/>
                      <a:pt x="61" y="56"/>
                    </a:cubicBezTo>
                    <a:lnTo>
                      <a:pt x="76" y="5"/>
                    </a:lnTo>
                    <a:cubicBezTo>
                      <a:pt x="77" y="-1"/>
                      <a:pt x="85" y="-1"/>
                      <a:pt x="86" y="4"/>
                    </a:cubicBezTo>
                    <a:lnTo>
                      <a:pt x="102" y="55"/>
                    </a:lnTo>
                    <a:cubicBezTo>
                      <a:pt x="103" y="57"/>
                      <a:pt x="104" y="58"/>
                      <a:pt x="106" y="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1875" rIns="90000" bIns="11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-2619598" y="2098838"/>
                <a:ext cx="145099" cy="146016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05" y="59"/>
                    </a:moveTo>
                    <a:lnTo>
                      <a:pt x="155" y="74"/>
                    </a:lnTo>
                    <a:cubicBezTo>
                      <a:pt x="160" y="75"/>
                      <a:pt x="160" y="83"/>
                      <a:pt x="155" y="84"/>
                    </a:cubicBezTo>
                    <a:lnTo>
                      <a:pt x="105" y="99"/>
                    </a:lnTo>
                    <a:cubicBezTo>
                      <a:pt x="103" y="99"/>
                      <a:pt x="102" y="100"/>
                      <a:pt x="101" y="102"/>
                    </a:cubicBezTo>
                    <a:lnTo>
                      <a:pt x="85" y="155"/>
                    </a:lnTo>
                    <a:cubicBezTo>
                      <a:pt x="84" y="160"/>
                      <a:pt x="76" y="161"/>
                      <a:pt x="75" y="155"/>
                    </a:cubicBezTo>
                    <a:lnTo>
                      <a:pt x="58" y="107"/>
                    </a:lnTo>
                    <a:cubicBezTo>
                      <a:pt x="58" y="106"/>
                      <a:pt x="57" y="104"/>
                      <a:pt x="55" y="104"/>
                    </a:cubicBezTo>
                    <a:lnTo>
                      <a:pt x="4" y="85"/>
                    </a:lnTo>
                    <a:cubicBezTo>
                      <a:pt x="-1" y="83"/>
                      <a:pt x="-1" y="76"/>
                      <a:pt x="4" y="75"/>
                    </a:cubicBezTo>
                    <a:lnTo>
                      <a:pt x="56" y="60"/>
                    </a:lnTo>
                    <a:cubicBezTo>
                      <a:pt x="58" y="59"/>
                      <a:pt x="60" y="58"/>
                      <a:pt x="60" y="56"/>
                    </a:cubicBezTo>
                    <a:lnTo>
                      <a:pt x="75" y="5"/>
                    </a:lnTo>
                    <a:cubicBezTo>
                      <a:pt x="77" y="-1"/>
                      <a:pt x="84" y="-1"/>
                      <a:pt x="86" y="4"/>
                    </a:cubicBezTo>
                    <a:lnTo>
                      <a:pt x="102" y="55"/>
                    </a:lnTo>
                    <a:cubicBezTo>
                      <a:pt x="102" y="57"/>
                      <a:pt x="103" y="58"/>
                      <a:pt x="105" y="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-3643552" y="2098838"/>
                <a:ext cx="145099" cy="146016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06" y="59"/>
                    </a:moveTo>
                    <a:lnTo>
                      <a:pt x="155" y="74"/>
                    </a:lnTo>
                    <a:cubicBezTo>
                      <a:pt x="160" y="75"/>
                      <a:pt x="160" y="83"/>
                      <a:pt x="155" y="84"/>
                    </a:cubicBezTo>
                    <a:lnTo>
                      <a:pt x="106" y="99"/>
                    </a:lnTo>
                    <a:cubicBezTo>
                      <a:pt x="104" y="99"/>
                      <a:pt x="103" y="100"/>
                      <a:pt x="102" y="102"/>
                    </a:cubicBezTo>
                    <a:lnTo>
                      <a:pt x="86" y="155"/>
                    </a:lnTo>
                    <a:cubicBezTo>
                      <a:pt x="84" y="160"/>
                      <a:pt x="77" y="161"/>
                      <a:pt x="75" y="155"/>
                    </a:cubicBezTo>
                    <a:lnTo>
                      <a:pt x="59" y="107"/>
                    </a:lnTo>
                    <a:cubicBezTo>
                      <a:pt x="58" y="106"/>
                      <a:pt x="57" y="104"/>
                      <a:pt x="55" y="104"/>
                    </a:cubicBezTo>
                    <a:lnTo>
                      <a:pt x="4" y="85"/>
                    </a:lnTo>
                    <a:cubicBezTo>
                      <a:pt x="-1" y="83"/>
                      <a:pt x="-1" y="76"/>
                      <a:pt x="5" y="75"/>
                    </a:cubicBezTo>
                    <a:lnTo>
                      <a:pt x="57" y="60"/>
                    </a:lnTo>
                    <a:cubicBezTo>
                      <a:pt x="58" y="59"/>
                      <a:pt x="60" y="58"/>
                      <a:pt x="60" y="56"/>
                    </a:cubicBezTo>
                    <a:lnTo>
                      <a:pt x="75" y="5"/>
                    </a:lnTo>
                    <a:cubicBezTo>
                      <a:pt x="77" y="-1"/>
                      <a:pt x="84" y="-1"/>
                      <a:pt x="86" y="4"/>
                    </a:cubicBezTo>
                    <a:lnTo>
                      <a:pt x="102" y="55"/>
                    </a:lnTo>
                    <a:cubicBezTo>
                      <a:pt x="103" y="57"/>
                      <a:pt x="104" y="58"/>
                      <a:pt x="106" y="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294000" y="291350"/>
            <a:ext cx="8556000" cy="4545600"/>
          </a:xfrm>
          <a:prstGeom prst="roundRect">
            <a:avLst>
              <a:gd name="adj" fmla="val 4315"/>
            </a:avLst>
          </a:prstGeom>
          <a:solidFill>
            <a:schemeClr val="accent6"/>
          </a:solidFill>
          <a:ln>
            <a:noFill/>
          </a:ln>
          <a:effectLst>
            <a:outerShdw blurRad="85725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82" name="Google Shape;82;p5"/>
          <p:cNvSpPr/>
          <p:nvPr/>
        </p:nvSpPr>
        <p:spPr>
          <a:xfrm rot="1187492">
            <a:off x="8480069" y="789761"/>
            <a:ext cx="352630" cy="352630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83" name="Google Shape;8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5040054" y="2517000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2"/>
          </p:nvPr>
        </p:nvSpPr>
        <p:spPr>
          <a:xfrm>
            <a:off x="1543446" y="2517000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5040054" y="2122201"/>
            <a:ext cx="25605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4"/>
          </p:nvPr>
        </p:nvSpPr>
        <p:spPr>
          <a:xfrm>
            <a:off x="1543446" y="2122201"/>
            <a:ext cx="25605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/>
          <p:nvPr/>
        </p:nvSpPr>
        <p:spPr>
          <a:xfrm>
            <a:off x="294000" y="291350"/>
            <a:ext cx="8556000" cy="4545600"/>
          </a:xfrm>
          <a:prstGeom prst="roundRect">
            <a:avLst>
              <a:gd name="adj" fmla="val 4315"/>
            </a:avLst>
          </a:prstGeom>
          <a:solidFill>
            <a:schemeClr val="accent6"/>
          </a:solidFill>
          <a:ln>
            <a:noFill/>
          </a:ln>
          <a:effectLst>
            <a:outerShdw blurRad="85725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713225" y="1674300"/>
            <a:ext cx="4438500" cy="17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/>
          <p:nvPr/>
        </p:nvSpPr>
        <p:spPr>
          <a:xfrm>
            <a:off x="294000" y="291350"/>
            <a:ext cx="8556000" cy="4545600"/>
          </a:xfrm>
          <a:prstGeom prst="roundRect">
            <a:avLst>
              <a:gd name="adj" fmla="val 4315"/>
            </a:avLst>
          </a:prstGeom>
          <a:solidFill>
            <a:schemeClr val="accent6"/>
          </a:solidFill>
          <a:ln>
            <a:noFill/>
          </a:ln>
          <a:effectLst>
            <a:outerShdw blurRad="85725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884125" y="1114150"/>
            <a:ext cx="3991500" cy="15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subTitle" idx="1"/>
          </p:nvPr>
        </p:nvSpPr>
        <p:spPr>
          <a:xfrm>
            <a:off x="884125" y="2814950"/>
            <a:ext cx="3991500" cy="12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36" name="Google Shape;136;p9"/>
          <p:cNvSpPr>
            <a:spLocks noGrp="1"/>
          </p:cNvSpPr>
          <p:nvPr>
            <p:ph type="pic" idx="2"/>
          </p:nvPr>
        </p:nvSpPr>
        <p:spPr>
          <a:xfrm>
            <a:off x="5254026" y="702750"/>
            <a:ext cx="3738000" cy="37380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/>
          <p:nvPr/>
        </p:nvSpPr>
        <p:spPr>
          <a:xfrm>
            <a:off x="294000" y="291350"/>
            <a:ext cx="8556000" cy="4545600"/>
          </a:xfrm>
          <a:prstGeom prst="roundRect">
            <a:avLst>
              <a:gd name="adj" fmla="val 4315"/>
            </a:avLst>
          </a:prstGeom>
          <a:solidFill>
            <a:schemeClr val="accent6"/>
          </a:solidFill>
          <a:ln>
            <a:noFill/>
          </a:ln>
          <a:effectLst>
            <a:outerShdw blurRad="85725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 hasCustomPrompt="1"/>
          </p:nvPr>
        </p:nvSpPr>
        <p:spPr>
          <a:xfrm>
            <a:off x="3048125" y="1697825"/>
            <a:ext cx="5382600" cy="10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3" name="Google Shape;143;p11"/>
          <p:cNvSpPr txBox="1">
            <a:spLocks noGrp="1"/>
          </p:cNvSpPr>
          <p:nvPr>
            <p:ph type="subTitle" idx="1"/>
          </p:nvPr>
        </p:nvSpPr>
        <p:spPr>
          <a:xfrm>
            <a:off x="3048125" y="2948550"/>
            <a:ext cx="53826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11"/>
          <p:cNvSpPr/>
          <p:nvPr/>
        </p:nvSpPr>
        <p:spPr>
          <a:xfrm rot="1318035">
            <a:off x="8557156" y="3949738"/>
            <a:ext cx="384948" cy="384948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/>
          <p:nvPr/>
        </p:nvSpPr>
        <p:spPr>
          <a:xfrm>
            <a:off x="294000" y="291350"/>
            <a:ext cx="8556000" cy="4545600"/>
          </a:xfrm>
          <a:prstGeom prst="roundRect">
            <a:avLst>
              <a:gd name="adj" fmla="val 4315"/>
            </a:avLst>
          </a:prstGeom>
          <a:solidFill>
            <a:schemeClr val="accent6"/>
          </a:solidFill>
          <a:ln>
            <a:noFill/>
          </a:ln>
          <a:effectLst>
            <a:outerShdw blurRad="85725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1"/>
          </p:nvPr>
        </p:nvSpPr>
        <p:spPr>
          <a:xfrm>
            <a:off x="1276775" y="2132675"/>
            <a:ext cx="2919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2"/>
          </p:nvPr>
        </p:nvSpPr>
        <p:spPr>
          <a:xfrm>
            <a:off x="4947924" y="2132675"/>
            <a:ext cx="2919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3"/>
          </p:nvPr>
        </p:nvSpPr>
        <p:spPr>
          <a:xfrm>
            <a:off x="1276775" y="3828850"/>
            <a:ext cx="2919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4"/>
          </p:nvPr>
        </p:nvSpPr>
        <p:spPr>
          <a:xfrm>
            <a:off x="4947924" y="3828850"/>
            <a:ext cx="2919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5" hasCustomPrompt="1"/>
          </p:nvPr>
        </p:nvSpPr>
        <p:spPr>
          <a:xfrm>
            <a:off x="1276776" y="1232725"/>
            <a:ext cx="9546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6" hasCustomPrompt="1"/>
          </p:nvPr>
        </p:nvSpPr>
        <p:spPr>
          <a:xfrm>
            <a:off x="1276776" y="2928921"/>
            <a:ext cx="9546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7" hasCustomPrompt="1"/>
          </p:nvPr>
        </p:nvSpPr>
        <p:spPr>
          <a:xfrm>
            <a:off x="4947926" y="1232725"/>
            <a:ext cx="9546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8" hasCustomPrompt="1"/>
          </p:nvPr>
        </p:nvSpPr>
        <p:spPr>
          <a:xfrm>
            <a:off x="4947926" y="2928921"/>
            <a:ext cx="9546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9"/>
          </p:nvPr>
        </p:nvSpPr>
        <p:spPr>
          <a:xfrm>
            <a:off x="1276774" y="1872925"/>
            <a:ext cx="29193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3"/>
          </p:nvPr>
        </p:nvSpPr>
        <p:spPr>
          <a:xfrm>
            <a:off x="4947926" y="1872925"/>
            <a:ext cx="29193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14"/>
          </p:nvPr>
        </p:nvSpPr>
        <p:spPr>
          <a:xfrm>
            <a:off x="1276774" y="3569051"/>
            <a:ext cx="29193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5"/>
          </p:nvPr>
        </p:nvSpPr>
        <p:spPr>
          <a:xfrm>
            <a:off x="4947926" y="3569051"/>
            <a:ext cx="29193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lengo"/>
              <a:buChar char="●"/>
              <a:defRPr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lengo"/>
              <a:buChar char="○"/>
              <a:defRPr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lengo"/>
              <a:buChar char="■"/>
              <a:defRPr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lengo"/>
              <a:buChar char="●"/>
              <a:defRPr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lengo"/>
              <a:buChar char="○"/>
              <a:defRPr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lengo"/>
              <a:buChar char="■"/>
              <a:defRPr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lengo"/>
              <a:buChar char="●"/>
              <a:defRPr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lengo"/>
              <a:buChar char="○"/>
              <a:defRPr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lengo"/>
              <a:buChar char="■"/>
              <a:defRPr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4" r:id="rId17"/>
    <p:sldLayoutId id="214748367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"/>
          <p:cNvSpPr txBox="1">
            <a:spLocks noGrp="1"/>
          </p:cNvSpPr>
          <p:nvPr>
            <p:ph type="ctrTitle"/>
          </p:nvPr>
        </p:nvSpPr>
        <p:spPr>
          <a:xfrm>
            <a:off x="889775" y="1144950"/>
            <a:ext cx="4537200" cy="21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Solid</a:t>
            </a:r>
            <a:br>
              <a:rPr lang="tr-TR" dirty="0"/>
            </a:br>
            <a:r>
              <a:rPr lang="tr-TR" dirty="0">
                <a:solidFill>
                  <a:srgbClr val="C23825"/>
                </a:solidFill>
              </a:rPr>
              <a:t>Prenciples</a:t>
            </a:r>
            <a:endParaRPr dirty="0">
              <a:solidFill>
                <a:srgbClr val="C23825"/>
              </a:solidFill>
            </a:endParaRPr>
          </a:p>
        </p:txBody>
      </p:sp>
      <p:sp>
        <p:nvSpPr>
          <p:cNvPr id="384" name="Google Shape;384;p33"/>
          <p:cNvSpPr txBox="1">
            <a:spLocks noGrp="1"/>
          </p:cNvSpPr>
          <p:nvPr>
            <p:ph type="subTitle" idx="1"/>
          </p:nvPr>
        </p:nvSpPr>
        <p:spPr>
          <a:xfrm>
            <a:off x="889775" y="3507550"/>
            <a:ext cx="4537200" cy="98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- Hasan Can Arslan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- Burak Değirmenci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- Sona Altun</a:t>
            </a:r>
            <a:endParaRPr dirty="0"/>
          </a:p>
        </p:txBody>
      </p:sp>
      <p:grpSp>
        <p:nvGrpSpPr>
          <p:cNvPr id="385" name="Google Shape;385;p33"/>
          <p:cNvGrpSpPr/>
          <p:nvPr/>
        </p:nvGrpSpPr>
        <p:grpSpPr>
          <a:xfrm>
            <a:off x="6901131" y="1190632"/>
            <a:ext cx="1331914" cy="1331784"/>
            <a:chOff x="5931729" y="2284967"/>
            <a:chExt cx="1299175" cy="1299175"/>
          </a:xfrm>
        </p:grpSpPr>
        <p:sp>
          <p:nvSpPr>
            <p:cNvPr id="386" name="Google Shape;386;p33"/>
            <p:cNvSpPr/>
            <p:nvPr/>
          </p:nvSpPr>
          <p:spPr>
            <a:xfrm>
              <a:off x="5931729" y="2284967"/>
              <a:ext cx="1299175" cy="1299175"/>
            </a:xfrm>
            <a:custGeom>
              <a:avLst/>
              <a:gdLst/>
              <a:ahLst/>
              <a:cxnLst/>
              <a:rect l="l" t="t" r="r" b="b"/>
              <a:pathLst>
                <a:path w="1987" h="1987" extrusionOk="0">
                  <a:moveTo>
                    <a:pt x="993" y="1987"/>
                  </a:moveTo>
                  <a:cubicBezTo>
                    <a:pt x="942" y="1987"/>
                    <a:pt x="890" y="1984"/>
                    <a:pt x="839" y="1976"/>
                  </a:cubicBezTo>
                  <a:cubicBezTo>
                    <a:pt x="735" y="1959"/>
                    <a:pt x="635" y="1927"/>
                    <a:pt x="541" y="1879"/>
                  </a:cubicBezTo>
                  <a:cubicBezTo>
                    <a:pt x="380" y="1796"/>
                    <a:pt x="245" y="1672"/>
                    <a:pt x="150" y="1519"/>
                  </a:cubicBezTo>
                  <a:cubicBezTo>
                    <a:pt x="51" y="1362"/>
                    <a:pt x="0" y="1180"/>
                    <a:pt x="0" y="994"/>
                  </a:cubicBezTo>
                  <a:cubicBezTo>
                    <a:pt x="0" y="867"/>
                    <a:pt x="23" y="743"/>
                    <a:pt x="70" y="626"/>
                  </a:cubicBezTo>
                  <a:cubicBezTo>
                    <a:pt x="160" y="400"/>
                    <a:pt x="329" y="216"/>
                    <a:pt x="546" y="106"/>
                  </a:cubicBezTo>
                  <a:cubicBezTo>
                    <a:pt x="685" y="36"/>
                    <a:pt x="836" y="0"/>
                    <a:pt x="993" y="0"/>
                  </a:cubicBezTo>
                  <a:cubicBezTo>
                    <a:pt x="1164" y="0"/>
                    <a:pt x="1333" y="44"/>
                    <a:pt x="1481" y="128"/>
                  </a:cubicBezTo>
                  <a:cubicBezTo>
                    <a:pt x="1625" y="209"/>
                    <a:pt x="1747" y="326"/>
                    <a:pt x="1835" y="466"/>
                  </a:cubicBezTo>
                  <a:cubicBezTo>
                    <a:pt x="1896" y="563"/>
                    <a:pt x="1939" y="669"/>
                    <a:pt x="1964" y="781"/>
                  </a:cubicBezTo>
                  <a:cubicBezTo>
                    <a:pt x="1964" y="782"/>
                    <a:pt x="1965" y="784"/>
                    <a:pt x="1965" y="786"/>
                  </a:cubicBezTo>
                  <a:cubicBezTo>
                    <a:pt x="1971" y="813"/>
                    <a:pt x="1975" y="841"/>
                    <a:pt x="1979" y="869"/>
                  </a:cubicBezTo>
                  <a:cubicBezTo>
                    <a:pt x="1981" y="884"/>
                    <a:pt x="1982" y="899"/>
                    <a:pt x="1983" y="913"/>
                  </a:cubicBezTo>
                  <a:cubicBezTo>
                    <a:pt x="1986" y="939"/>
                    <a:pt x="1987" y="966"/>
                    <a:pt x="1987" y="994"/>
                  </a:cubicBezTo>
                  <a:cubicBezTo>
                    <a:pt x="1987" y="1177"/>
                    <a:pt x="1936" y="1357"/>
                    <a:pt x="1841" y="1513"/>
                  </a:cubicBezTo>
                  <a:lnTo>
                    <a:pt x="1839" y="1516"/>
                  </a:lnTo>
                  <a:cubicBezTo>
                    <a:pt x="1822" y="1542"/>
                    <a:pt x="1804" y="1569"/>
                    <a:pt x="1785" y="1594"/>
                  </a:cubicBezTo>
                  <a:cubicBezTo>
                    <a:pt x="1694" y="1713"/>
                    <a:pt x="1576" y="1812"/>
                    <a:pt x="1442" y="1880"/>
                  </a:cubicBezTo>
                  <a:cubicBezTo>
                    <a:pt x="1303" y="1951"/>
                    <a:pt x="1151" y="1987"/>
                    <a:pt x="993" y="19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5956575" y="2309813"/>
              <a:ext cx="1249483" cy="1249483"/>
            </a:xfrm>
            <a:custGeom>
              <a:avLst/>
              <a:gdLst/>
              <a:ahLst/>
              <a:cxnLst/>
              <a:rect l="l" t="t" r="r" b="b"/>
              <a:pathLst>
                <a:path w="1911" h="1911" extrusionOk="0">
                  <a:moveTo>
                    <a:pt x="1911" y="956"/>
                  </a:moveTo>
                  <a:cubicBezTo>
                    <a:pt x="1911" y="1124"/>
                    <a:pt x="1867" y="1289"/>
                    <a:pt x="1783" y="1434"/>
                  </a:cubicBezTo>
                  <a:cubicBezTo>
                    <a:pt x="1699" y="1580"/>
                    <a:pt x="1578" y="1699"/>
                    <a:pt x="1433" y="1783"/>
                  </a:cubicBezTo>
                  <a:cubicBezTo>
                    <a:pt x="1288" y="1867"/>
                    <a:pt x="1123" y="1911"/>
                    <a:pt x="955" y="1911"/>
                  </a:cubicBezTo>
                  <a:cubicBezTo>
                    <a:pt x="788" y="1911"/>
                    <a:pt x="624" y="1867"/>
                    <a:pt x="478" y="1783"/>
                  </a:cubicBezTo>
                  <a:cubicBezTo>
                    <a:pt x="333" y="1699"/>
                    <a:pt x="212" y="1580"/>
                    <a:pt x="128" y="1434"/>
                  </a:cubicBezTo>
                  <a:cubicBezTo>
                    <a:pt x="44" y="1289"/>
                    <a:pt x="0" y="1124"/>
                    <a:pt x="0" y="956"/>
                  </a:cubicBezTo>
                  <a:cubicBezTo>
                    <a:pt x="0" y="788"/>
                    <a:pt x="44" y="623"/>
                    <a:pt x="128" y="478"/>
                  </a:cubicBezTo>
                  <a:cubicBezTo>
                    <a:pt x="212" y="333"/>
                    <a:pt x="333" y="212"/>
                    <a:pt x="478" y="128"/>
                  </a:cubicBezTo>
                  <a:cubicBezTo>
                    <a:pt x="624" y="45"/>
                    <a:pt x="788" y="0"/>
                    <a:pt x="955" y="0"/>
                  </a:cubicBezTo>
                  <a:cubicBezTo>
                    <a:pt x="1123" y="0"/>
                    <a:pt x="1288" y="45"/>
                    <a:pt x="1433" y="128"/>
                  </a:cubicBezTo>
                  <a:cubicBezTo>
                    <a:pt x="1578" y="212"/>
                    <a:pt x="1699" y="333"/>
                    <a:pt x="1783" y="478"/>
                  </a:cubicBezTo>
                  <a:cubicBezTo>
                    <a:pt x="1867" y="623"/>
                    <a:pt x="1911" y="788"/>
                    <a:pt x="1911" y="9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6210264" y="2453003"/>
              <a:ext cx="793759" cy="830374"/>
            </a:xfrm>
            <a:custGeom>
              <a:avLst/>
              <a:gdLst/>
              <a:ahLst/>
              <a:cxnLst/>
              <a:rect l="l" t="t" r="r" b="b"/>
              <a:pathLst>
                <a:path w="1214" h="1270" extrusionOk="0">
                  <a:moveTo>
                    <a:pt x="1213" y="626"/>
                  </a:moveTo>
                  <a:cubicBezTo>
                    <a:pt x="1208" y="504"/>
                    <a:pt x="1130" y="419"/>
                    <a:pt x="1130" y="419"/>
                  </a:cubicBezTo>
                  <a:cubicBezTo>
                    <a:pt x="1130" y="419"/>
                    <a:pt x="1161" y="344"/>
                    <a:pt x="1099" y="271"/>
                  </a:cubicBezTo>
                  <a:cubicBezTo>
                    <a:pt x="1047" y="211"/>
                    <a:pt x="1000" y="209"/>
                    <a:pt x="1000" y="209"/>
                  </a:cubicBezTo>
                  <a:cubicBezTo>
                    <a:pt x="1000" y="209"/>
                    <a:pt x="995" y="48"/>
                    <a:pt x="827" y="9"/>
                  </a:cubicBezTo>
                  <a:cubicBezTo>
                    <a:pt x="724" y="-14"/>
                    <a:pt x="649" y="11"/>
                    <a:pt x="607" y="35"/>
                  </a:cubicBezTo>
                  <a:cubicBezTo>
                    <a:pt x="564" y="11"/>
                    <a:pt x="489" y="-14"/>
                    <a:pt x="387" y="9"/>
                  </a:cubicBezTo>
                  <a:cubicBezTo>
                    <a:pt x="218" y="48"/>
                    <a:pt x="213" y="209"/>
                    <a:pt x="213" y="209"/>
                  </a:cubicBezTo>
                  <a:cubicBezTo>
                    <a:pt x="213" y="209"/>
                    <a:pt x="169" y="214"/>
                    <a:pt x="114" y="271"/>
                  </a:cubicBezTo>
                  <a:cubicBezTo>
                    <a:pt x="60" y="328"/>
                    <a:pt x="83" y="419"/>
                    <a:pt x="83" y="419"/>
                  </a:cubicBezTo>
                  <a:cubicBezTo>
                    <a:pt x="83" y="419"/>
                    <a:pt x="6" y="504"/>
                    <a:pt x="0" y="626"/>
                  </a:cubicBezTo>
                  <a:cubicBezTo>
                    <a:pt x="-5" y="748"/>
                    <a:pt x="73" y="784"/>
                    <a:pt x="73" y="784"/>
                  </a:cubicBezTo>
                  <a:cubicBezTo>
                    <a:pt x="73" y="784"/>
                    <a:pt x="9" y="864"/>
                    <a:pt x="60" y="993"/>
                  </a:cubicBezTo>
                  <a:cubicBezTo>
                    <a:pt x="96" y="1085"/>
                    <a:pt x="215" y="1108"/>
                    <a:pt x="215" y="1108"/>
                  </a:cubicBezTo>
                  <a:cubicBezTo>
                    <a:pt x="215" y="1108"/>
                    <a:pt x="272" y="1222"/>
                    <a:pt x="418" y="1261"/>
                  </a:cubicBezTo>
                  <a:cubicBezTo>
                    <a:pt x="508" y="1285"/>
                    <a:pt x="572" y="1256"/>
                    <a:pt x="607" y="1230"/>
                  </a:cubicBezTo>
                  <a:cubicBezTo>
                    <a:pt x="641" y="1256"/>
                    <a:pt x="705" y="1285"/>
                    <a:pt x="796" y="1261"/>
                  </a:cubicBezTo>
                  <a:cubicBezTo>
                    <a:pt x="941" y="1222"/>
                    <a:pt x="983" y="1105"/>
                    <a:pt x="983" y="1105"/>
                  </a:cubicBezTo>
                  <a:cubicBezTo>
                    <a:pt x="983" y="1105"/>
                    <a:pt x="1105" y="1108"/>
                    <a:pt x="1152" y="981"/>
                  </a:cubicBezTo>
                  <a:cubicBezTo>
                    <a:pt x="1192" y="872"/>
                    <a:pt x="1140" y="784"/>
                    <a:pt x="1140" y="784"/>
                  </a:cubicBezTo>
                  <a:cubicBezTo>
                    <a:pt x="1140" y="784"/>
                    <a:pt x="1218" y="748"/>
                    <a:pt x="1213" y="6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6206341" y="2583771"/>
              <a:ext cx="190921" cy="595646"/>
            </a:xfrm>
            <a:custGeom>
              <a:avLst/>
              <a:gdLst/>
              <a:ahLst/>
              <a:cxnLst/>
              <a:rect l="l" t="t" r="r" b="b"/>
              <a:pathLst>
                <a:path w="292" h="911" extrusionOk="0">
                  <a:moveTo>
                    <a:pt x="282" y="885"/>
                  </a:moveTo>
                  <a:cubicBezTo>
                    <a:pt x="279" y="887"/>
                    <a:pt x="206" y="937"/>
                    <a:pt x="108" y="839"/>
                  </a:cubicBezTo>
                  <a:cubicBezTo>
                    <a:pt x="16" y="747"/>
                    <a:pt x="74" y="610"/>
                    <a:pt x="83" y="589"/>
                  </a:cubicBezTo>
                  <a:cubicBezTo>
                    <a:pt x="96" y="597"/>
                    <a:pt x="106" y="600"/>
                    <a:pt x="106" y="600"/>
                  </a:cubicBezTo>
                  <a:cubicBezTo>
                    <a:pt x="107" y="600"/>
                    <a:pt x="107" y="600"/>
                    <a:pt x="108" y="600"/>
                  </a:cubicBezTo>
                  <a:cubicBezTo>
                    <a:pt x="110" y="600"/>
                    <a:pt x="113" y="599"/>
                    <a:pt x="114" y="596"/>
                  </a:cubicBezTo>
                  <a:cubicBezTo>
                    <a:pt x="115" y="593"/>
                    <a:pt x="113" y="589"/>
                    <a:pt x="109" y="588"/>
                  </a:cubicBezTo>
                  <a:cubicBezTo>
                    <a:pt x="108" y="588"/>
                    <a:pt x="15" y="560"/>
                    <a:pt x="13" y="426"/>
                  </a:cubicBezTo>
                  <a:cubicBezTo>
                    <a:pt x="10" y="288"/>
                    <a:pt x="92" y="224"/>
                    <a:pt x="93" y="224"/>
                  </a:cubicBezTo>
                  <a:cubicBezTo>
                    <a:pt x="95" y="222"/>
                    <a:pt x="96" y="220"/>
                    <a:pt x="95" y="217"/>
                  </a:cubicBezTo>
                  <a:cubicBezTo>
                    <a:pt x="95" y="216"/>
                    <a:pt x="72" y="130"/>
                    <a:pt x="138" y="63"/>
                  </a:cubicBezTo>
                  <a:cubicBezTo>
                    <a:pt x="196" y="4"/>
                    <a:pt x="252" y="13"/>
                    <a:pt x="252" y="13"/>
                  </a:cubicBezTo>
                  <a:cubicBezTo>
                    <a:pt x="256" y="14"/>
                    <a:pt x="259" y="11"/>
                    <a:pt x="259" y="8"/>
                  </a:cubicBezTo>
                  <a:cubicBezTo>
                    <a:pt x="260" y="5"/>
                    <a:pt x="258" y="1"/>
                    <a:pt x="255" y="1"/>
                  </a:cubicBezTo>
                  <a:cubicBezTo>
                    <a:pt x="252" y="0"/>
                    <a:pt x="192" y="-10"/>
                    <a:pt x="129" y="54"/>
                  </a:cubicBezTo>
                  <a:cubicBezTo>
                    <a:pt x="66" y="119"/>
                    <a:pt x="78" y="198"/>
                    <a:pt x="83" y="216"/>
                  </a:cubicBezTo>
                  <a:cubicBezTo>
                    <a:pt x="66" y="230"/>
                    <a:pt x="-2" y="295"/>
                    <a:pt x="0" y="426"/>
                  </a:cubicBezTo>
                  <a:cubicBezTo>
                    <a:pt x="2" y="516"/>
                    <a:pt x="43" y="561"/>
                    <a:pt x="73" y="583"/>
                  </a:cubicBezTo>
                  <a:cubicBezTo>
                    <a:pt x="65" y="599"/>
                    <a:pt x="-1" y="748"/>
                    <a:pt x="100" y="848"/>
                  </a:cubicBezTo>
                  <a:cubicBezTo>
                    <a:pt x="150" y="898"/>
                    <a:pt x="195" y="911"/>
                    <a:pt x="229" y="911"/>
                  </a:cubicBezTo>
                  <a:cubicBezTo>
                    <a:pt x="266" y="911"/>
                    <a:pt x="289" y="896"/>
                    <a:pt x="289" y="895"/>
                  </a:cubicBezTo>
                  <a:cubicBezTo>
                    <a:pt x="292" y="893"/>
                    <a:pt x="293" y="889"/>
                    <a:pt x="291" y="887"/>
                  </a:cubicBezTo>
                  <a:cubicBezTo>
                    <a:pt x="289" y="884"/>
                    <a:pt x="285" y="883"/>
                    <a:pt x="282" y="8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6335147" y="2951227"/>
              <a:ext cx="242574" cy="156267"/>
            </a:xfrm>
            <a:custGeom>
              <a:avLst/>
              <a:gdLst/>
              <a:ahLst/>
              <a:cxnLst/>
              <a:rect l="l" t="t" r="r" b="b"/>
              <a:pathLst>
                <a:path w="371" h="239" extrusionOk="0">
                  <a:moveTo>
                    <a:pt x="362" y="184"/>
                  </a:moveTo>
                  <a:cubicBezTo>
                    <a:pt x="336" y="196"/>
                    <a:pt x="305" y="196"/>
                    <a:pt x="279" y="184"/>
                  </a:cubicBezTo>
                  <a:cubicBezTo>
                    <a:pt x="245" y="168"/>
                    <a:pt x="225" y="137"/>
                    <a:pt x="203" y="103"/>
                  </a:cubicBezTo>
                  <a:cubicBezTo>
                    <a:pt x="186" y="79"/>
                    <a:pt x="170" y="53"/>
                    <a:pt x="147" y="34"/>
                  </a:cubicBezTo>
                  <a:cubicBezTo>
                    <a:pt x="109" y="2"/>
                    <a:pt x="52" y="-9"/>
                    <a:pt x="4" y="6"/>
                  </a:cubicBezTo>
                  <a:cubicBezTo>
                    <a:pt x="1" y="7"/>
                    <a:pt x="-1" y="10"/>
                    <a:pt x="0" y="13"/>
                  </a:cubicBezTo>
                  <a:cubicBezTo>
                    <a:pt x="1" y="17"/>
                    <a:pt x="5" y="18"/>
                    <a:pt x="8" y="17"/>
                  </a:cubicBezTo>
                  <a:cubicBezTo>
                    <a:pt x="52" y="3"/>
                    <a:pt x="104" y="14"/>
                    <a:pt x="139" y="44"/>
                  </a:cubicBezTo>
                  <a:cubicBezTo>
                    <a:pt x="150" y="53"/>
                    <a:pt x="159" y="64"/>
                    <a:pt x="168" y="75"/>
                  </a:cubicBezTo>
                  <a:cubicBezTo>
                    <a:pt x="168" y="76"/>
                    <a:pt x="169" y="77"/>
                    <a:pt x="169" y="78"/>
                  </a:cubicBezTo>
                  <a:cubicBezTo>
                    <a:pt x="180" y="95"/>
                    <a:pt x="182" y="118"/>
                    <a:pt x="175" y="147"/>
                  </a:cubicBezTo>
                  <a:cubicBezTo>
                    <a:pt x="171" y="164"/>
                    <a:pt x="167" y="177"/>
                    <a:pt x="160" y="188"/>
                  </a:cubicBezTo>
                  <a:cubicBezTo>
                    <a:pt x="143" y="214"/>
                    <a:pt x="112" y="229"/>
                    <a:pt x="81" y="227"/>
                  </a:cubicBezTo>
                  <a:cubicBezTo>
                    <a:pt x="78" y="226"/>
                    <a:pt x="75" y="229"/>
                    <a:pt x="75" y="232"/>
                  </a:cubicBezTo>
                  <a:cubicBezTo>
                    <a:pt x="74" y="236"/>
                    <a:pt x="77" y="239"/>
                    <a:pt x="80" y="239"/>
                  </a:cubicBezTo>
                  <a:cubicBezTo>
                    <a:pt x="83" y="239"/>
                    <a:pt x="85" y="239"/>
                    <a:pt x="88" y="239"/>
                  </a:cubicBezTo>
                  <a:cubicBezTo>
                    <a:pt x="120" y="239"/>
                    <a:pt x="153" y="222"/>
                    <a:pt x="170" y="194"/>
                  </a:cubicBezTo>
                  <a:cubicBezTo>
                    <a:pt x="178" y="182"/>
                    <a:pt x="183" y="168"/>
                    <a:pt x="187" y="149"/>
                  </a:cubicBezTo>
                  <a:cubicBezTo>
                    <a:pt x="191" y="134"/>
                    <a:pt x="192" y="120"/>
                    <a:pt x="191" y="107"/>
                  </a:cubicBezTo>
                  <a:cubicBezTo>
                    <a:pt x="191" y="108"/>
                    <a:pt x="192" y="109"/>
                    <a:pt x="192" y="110"/>
                  </a:cubicBezTo>
                  <a:cubicBezTo>
                    <a:pt x="214" y="143"/>
                    <a:pt x="237" y="177"/>
                    <a:pt x="274" y="195"/>
                  </a:cubicBezTo>
                  <a:cubicBezTo>
                    <a:pt x="288" y="202"/>
                    <a:pt x="305" y="205"/>
                    <a:pt x="321" y="205"/>
                  </a:cubicBezTo>
                  <a:cubicBezTo>
                    <a:pt x="337" y="205"/>
                    <a:pt x="352" y="202"/>
                    <a:pt x="367" y="195"/>
                  </a:cubicBezTo>
                  <a:cubicBezTo>
                    <a:pt x="370" y="194"/>
                    <a:pt x="371" y="190"/>
                    <a:pt x="370" y="187"/>
                  </a:cubicBezTo>
                  <a:cubicBezTo>
                    <a:pt x="369" y="184"/>
                    <a:pt x="365" y="183"/>
                    <a:pt x="362" y="1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025" rIns="90000" bIns="41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6317493" y="2708654"/>
              <a:ext cx="220997" cy="190921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50" y="2"/>
                  </a:moveTo>
                  <a:cubicBezTo>
                    <a:pt x="49" y="0"/>
                    <a:pt x="45" y="-1"/>
                    <a:pt x="42" y="0"/>
                  </a:cubicBezTo>
                  <a:cubicBezTo>
                    <a:pt x="39" y="2"/>
                    <a:pt x="38" y="6"/>
                    <a:pt x="40" y="8"/>
                  </a:cubicBezTo>
                  <a:cubicBezTo>
                    <a:pt x="59" y="43"/>
                    <a:pt x="94" y="70"/>
                    <a:pt x="136" y="84"/>
                  </a:cubicBezTo>
                  <a:cubicBezTo>
                    <a:pt x="155" y="90"/>
                    <a:pt x="174" y="93"/>
                    <a:pt x="196" y="95"/>
                  </a:cubicBezTo>
                  <a:cubicBezTo>
                    <a:pt x="172" y="138"/>
                    <a:pt x="133" y="172"/>
                    <a:pt x="88" y="190"/>
                  </a:cubicBezTo>
                  <a:cubicBezTo>
                    <a:pt x="86" y="190"/>
                    <a:pt x="84" y="191"/>
                    <a:pt x="83" y="192"/>
                  </a:cubicBezTo>
                  <a:cubicBezTo>
                    <a:pt x="73" y="196"/>
                    <a:pt x="63" y="199"/>
                    <a:pt x="52" y="201"/>
                  </a:cubicBezTo>
                  <a:cubicBezTo>
                    <a:pt x="33" y="205"/>
                    <a:pt x="19" y="205"/>
                    <a:pt x="8" y="200"/>
                  </a:cubicBezTo>
                  <a:cubicBezTo>
                    <a:pt x="5" y="199"/>
                    <a:pt x="1" y="200"/>
                    <a:pt x="0" y="203"/>
                  </a:cubicBezTo>
                  <a:cubicBezTo>
                    <a:pt x="-1" y="207"/>
                    <a:pt x="0" y="210"/>
                    <a:pt x="3" y="211"/>
                  </a:cubicBezTo>
                  <a:cubicBezTo>
                    <a:pt x="12" y="215"/>
                    <a:pt x="21" y="216"/>
                    <a:pt x="29" y="216"/>
                  </a:cubicBezTo>
                  <a:cubicBezTo>
                    <a:pt x="39" y="216"/>
                    <a:pt x="47" y="215"/>
                    <a:pt x="54" y="213"/>
                  </a:cubicBezTo>
                  <a:cubicBezTo>
                    <a:pt x="63" y="212"/>
                    <a:pt x="72" y="209"/>
                    <a:pt x="81" y="206"/>
                  </a:cubicBezTo>
                  <a:cubicBezTo>
                    <a:pt x="81" y="239"/>
                    <a:pt x="98" y="272"/>
                    <a:pt x="126" y="291"/>
                  </a:cubicBezTo>
                  <a:cubicBezTo>
                    <a:pt x="127" y="291"/>
                    <a:pt x="128" y="292"/>
                    <a:pt x="129" y="292"/>
                  </a:cubicBezTo>
                  <a:cubicBezTo>
                    <a:pt x="131" y="292"/>
                    <a:pt x="133" y="291"/>
                    <a:pt x="135" y="289"/>
                  </a:cubicBezTo>
                  <a:cubicBezTo>
                    <a:pt x="136" y="286"/>
                    <a:pt x="136" y="282"/>
                    <a:pt x="133" y="280"/>
                  </a:cubicBezTo>
                  <a:cubicBezTo>
                    <a:pt x="107" y="264"/>
                    <a:pt x="92" y="232"/>
                    <a:pt x="93" y="202"/>
                  </a:cubicBezTo>
                  <a:cubicBezTo>
                    <a:pt x="142" y="181"/>
                    <a:pt x="185" y="143"/>
                    <a:pt x="209" y="95"/>
                  </a:cubicBezTo>
                  <a:cubicBezTo>
                    <a:pt x="211" y="95"/>
                    <a:pt x="214" y="96"/>
                    <a:pt x="217" y="96"/>
                  </a:cubicBezTo>
                  <a:cubicBezTo>
                    <a:pt x="230" y="96"/>
                    <a:pt x="244" y="95"/>
                    <a:pt x="258" y="93"/>
                  </a:cubicBezTo>
                  <a:cubicBezTo>
                    <a:pt x="281" y="91"/>
                    <a:pt x="311" y="86"/>
                    <a:pt x="335" y="68"/>
                  </a:cubicBezTo>
                  <a:cubicBezTo>
                    <a:pt x="338" y="66"/>
                    <a:pt x="338" y="63"/>
                    <a:pt x="336" y="60"/>
                  </a:cubicBezTo>
                  <a:cubicBezTo>
                    <a:pt x="334" y="58"/>
                    <a:pt x="331" y="56"/>
                    <a:pt x="328" y="58"/>
                  </a:cubicBezTo>
                  <a:cubicBezTo>
                    <a:pt x="307" y="74"/>
                    <a:pt x="279" y="79"/>
                    <a:pt x="257" y="81"/>
                  </a:cubicBezTo>
                  <a:cubicBezTo>
                    <a:pt x="212" y="86"/>
                    <a:pt x="174" y="83"/>
                    <a:pt x="140" y="72"/>
                  </a:cubicBezTo>
                  <a:cubicBezTo>
                    <a:pt x="101" y="59"/>
                    <a:pt x="68" y="34"/>
                    <a:pt x="5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6429299" y="3191186"/>
              <a:ext cx="120306" cy="34000"/>
            </a:xfrm>
            <a:custGeom>
              <a:avLst/>
              <a:gdLst/>
              <a:ahLst/>
              <a:cxnLst/>
              <a:rect l="l" t="t" r="r" b="b"/>
              <a:pathLst>
                <a:path w="184" h="52" extrusionOk="0">
                  <a:moveTo>
                    <a:pt x="181" y="1"/>
                  </a:moveTo>
                  <a:cubicBezTo>
                    <a:pt x="178" y="-1"/>
                    <a:pt x="174" y="0"/>
                    <a:pt x="172" y="3"/>
                  </a:cubicBezTo>
                  <a:cubicBezTo>
                    <a:pt x="159" y="22"/>
                    <a:pt x="137" y="35"/>
                    <a:pt x="112" y="39"/>
                  </a:cubicBezTo>
                  <a:cubicBezTo>
                    <a:pt x="90" y="42"/>
                    <a:pt x="65" y="39"/>
                    <a:pt x="39" y="30"/>
                  </a:cubicBezTo>
                  <a:cubicBezTo>
                    <a:pt x="23" y="25"/>
                    <a:pt x="14" y="18"/>
                    <a:pt x="11" y="9"/>
                  </a:cubicBezTo>
                  <a:cubicBezTo>
                    <a:pt x="10" y="6"/>
                    <a:pt x="6" y="5"/>
                    <a:pt x="3" y="6"/>
                  </a:cubicBezTo>
                  <a:cubicBezTo>
                    <a:pt x="0" y="7"/>
                    <a:pt x="-2" y="10"/>
                    <a:pt x="0" y="14"/>
                  </a:cubicBezTo>
                  <a:cubicBezTo>
                    <a:pt x="6" y="30"/>
                    <a:pt x="23" y="37"/>
                    <a:pt x="35" y="42"/>
                  </a:cubicBezTo>
                  <a:cubicBezTo>
                    <a:pt x="55" y="49"/>
                    <a:pt x="75" y="52"/>
                    <a:pt x="93" y="52"/>
                  </a:cubicBezTo>
                  <a:cubicBezTo>
                    <a:pt x="100" y="52"/>
                    <a:pt x="107" y="52"/>
                    <a:pt x="114" y="51"/>
                  </a:cubicBezTo>
                  <a:cubicBezTo>
                    <a:pt x="143" y="46"/>
                    <a:pt x="168" y="31"/>
                    <a:pt x="182" y="10"/>
                  </a:cubicBezTo>
                  <a:cubicBezTo>
                    <a:pt x="184" y="7"/>
                    <a:pt x="184" y="3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6413607" y="2519041"/>
              <a:ext cx="177844" cy="145152"/>
            </a:xfrm>
            <a:custGeom>
              <a:avLst/>
              <a:gdLst/>
              <a:ahLst/>
              <a:cxnLst/>
              <a:rect l="l" t="t" r="r" b="b"/>
              <a:pathLst>
                <a:path w="272" h="222" extrusionOk="0">
                  <a:moveTo>
                    <a:pt x="4" y="11"/>
                  </a:moveTo>
                  <a:cubicBezTo>
                    <a:pt x="31" y="21"/>
                    <a:pt x="53" y="35"/>
                    <a:pt x="70" y="51"/>
                  </a:cubicBezTo>
                  <a:cubicBezTo>
                    <a:pt x="90" y="70"/>
                    <a:pt x="103" y="93"/>
                    <a:pt x="107" y="116"/>
                  </a:cubicBezTo>
                  <a:cubicBezTo>
                    <a:pt x="68" y="139"/>
                    <a:pt x="34" y="173"/>
                    <a:pt x="13" y="213"/>
                  </a:cubicBezTo>
                  <a:cubicBezTo>
                    <a:pt x="11" y="216"/>
                    <a:pt x="12" y="220"/>
                    <a:pt x="15" y="222"/>
                  </a:cubicBezTo>
                  <a:cubicBezTo>
                    <a:pt x="16" y="222"/>
                    <a:pt x="17" y="222"/>
                    <a:pt x="18" y="222"/>
                  </a:cubicBezTo>
                  <a:cubicBezTo>
                    <a:pt x="20" y="222"/>
                    <a:pt x="23" y="221"/>
                    <a:pt x="24" y="219"/>
                  </a:cubicBezTo>
                  <a:cubicBezTo>
                    <a:pt x="46" y="177"/>
                    <a:pt x="82" y="142"/>
                    <a:pt x="125" y="120"/>
                  </a:cubicBezTo>
                  <a:cubicBezTo>
                    <a:pt x="168" y="99"/>
                    <a:pt x="218" y="91"/>
                    <a:pt x="265" y="99"/>
                  </a:cubicBezTo>
                  <a:cubicBezTo>
                    <a:pt x="268" y="99"/>
                    <a:pt x="271" y="97"/>
                    <a:pt x="272" y="94"/>
                  </a:cubicBezTo>
                  <a:cubicBezTo>
                    <a:pt x="272" y="90"/>
                    <a:pt x="270" y="87"/>
                    <a:pt x="267" y="87"/>
                  </a:cubicBezTo>
                  <a:cubicBezTo>
                    <a:pt x="217" y="79"/>
                    <a:pt x="165" y="87"/>
                    <a:pt x="120" y="109"/>
                  </a:cubicBezTo>
                  <a:cubicBezTo>
                    <a:pt x="119" y="110"/>
                    <a:pt x="119" y="110"/>
                    <a:pt x="118" y="110"/>
                  </a:cubicBezTo>
                  <a:cubicBezTo>
                    <a:pt x="113" y="85"/>
                    <a:pt x="99" y="62"/>
                    <a:pt x="79" y="42"/>
                  </a:cubicBezTo>
                  <a:cubicBezTo>
                    <a:pt x="60" y="25"/>
                    <a:pt x="36" y="10"/>
                    <a:pt x="8" y="0"/>
                  </a:cubicBezTo>
                  <a:cubicBezTo>
                    <a:pt x="5" y="-1"/>
                    <a:pt x="1" y="0"/>
                    <a:pt x="0" y="3"/>
                  </a:cubicBezTo>
                  <a:cubicBezTo>
                    <a:pt x="-1" y="7"/>
                    <a:pt x="1" y="10"/>
                    <a:pt x="4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4900" rIns="90000" bIns="34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6635912" y="2951227"/>
              <a:ext cx="242574" cy="156267"/>
            </a:xfrm>
            <a:custGeom>
              <a:avLst/>
              <a:gdLst/>
              <a:ahLst/>
              <a:cxnLst/>
              <a:rect l="l" t="t" r="r" b="b"/>
              <a:pathLst>
                <a:path w="371" h="239" extrusionOk="0">
                  <a:moveTo>
                    <a:pt x="97" y="195"/>
                  </a:moveTo>
                  <a:cubicBezTo>
                    <a:pt x="134" y="178"/>
                    <a:pt x="156" y="143"/>
                    <a:pt x="178" y="110"/>
                  </a:cubicBezTo>
                  <a:cubicBezTo>
                    <a:pt x="178" y="109"/>
                    <a:pt x="179" y="108"/>
                    <a:pt x="180" y="107"/>
                  </a:cubicBezTo>
                  <a:cubicBezTo>
                    <a:pt x="179" y="120"/>
                    <a:pt x="180" y="134"/>
                    <a:pt x="183" y="150"/>
                  </a:cubicBezTo>
                  <a:cubicBezTo>
                    <a:pt x="187" y="168"/>
                    <a:pt x="193" y="183"/>
                    <a:pt x="200" y="195"/>
                  </a:cubicBezTo>
                  <a:cubicBezTo>
                    <a:pt x="218" y="222"/>
                    <a:pt x="250" y="239"/>
                    <a:pt x="282" y="239"/>
                  </a:cubicBezTo>
                  <a:cubicBezTo>
                    <a:pt x="285" y="239"/>
                    <a:pt x="288" y="239"/>
                    <a:pt x="290" y="239"/>
                  </a:cubicBezTo>
                  <a:cubicBezTo>
                    <a:pt x="294" y="239"/>
                    <a:pt x="296" y="236"/>
                    <a:pt x="296" y="232"/>
                  </a:cubicBezTo>
                  <a:cubicBezTo>
                    <a:pt x="296" y="229"/>
                    <a:pt x="292" y="226"/>
                    <a:pt x="289" y="227"/>
                  </a:cubicBezTo>
                  <a:cubicBezTo>
                    <a:pt x="259" y="230"/>
                    <a:pt x="227" y="214"/>
                    <a:pt x="211" y="188"/>
                  </a:cubicBezTo>
                  <a:cubicBezTo>
                    <a:pt x="204" y="177"/>
                    <a:pt x="199" y="164"/>
                    <a:pt x="195" y="147"/>
                  </a:cubicBezTo>
                  <a:cubicBezTo>
                    <a:pt x="189" y="118"/>
                    <a:pt x="191" y="95"/>
                    <a:pt x="201" y="78"/>
                  </a:cubicBezTo>
                  <a:cubicBezTo>
                    <a:pt x="202" y="77"/>
                    <a:pt x="202" y="76"/>
                    <a:pt x="202" y="75"/>
                  </a:cubicBezTo>
                  <a:cubicBezTo>
                    <a:pt x="211" y="64"/>
                    <a:pt x="220" y="53"/>
                    <a:pt x="231" y="44"/>
                  </a:cubicBezTo>
                  <a:cubicBezTo>
                    <a:pt x="267" y="14"/>
                    <a:pt x="318" y="4"/>
                    <a:pt x="362" y="18"/>
                  </a:cubicBezTo>
                  <a:cubicBezTo>
                    <a:pt x="366" y="19"/>
                    <a:pt x="369" y="17"/>
                    <a:pt x="370" y="14"/>
                  </a:cubicBezTo>
                  <a:cubicBezTo>
                    <a:pt x="371" y="10"/>
                    <a:pt x="369" y="7"/>
                    <a:pt x="366" y="6"/>
                  </a:cubicBezTo>
                  <a:cubicBezTo>
                    <a:pt x="318" y="-9"/>
                    <a:pt x="262" y="2"/>
                    <a:pt x="223" y="34"/>
                  </a:cubicBezTo>
                  <a:cubicBezTo>
                    <a:pt x="200" y="54"/>
                    <a:pt x="184" y="79"/>
                    <a:pt x="168" y="103"/>
                  </a:cubicBezTo>
                  <a:cubicBezTo>
                    <a:pt x="146" y="137"/>
                    <a:pt x="125" y="168"/>
                    <a:pt x="91" y="184"/>
                  </a:cubicBezTo>
                  <a:cubicBezTo>
                    <a:pt x="65" y="196"/>
                    <a:pt x="35" y="196"/>
                    <a:pt x="8" y="184"/>
                  </a:cubicBezTo>
                  <a:cubicBezTo>
                    <a:pt x="5" y="183"/>
                    <a:pt x="2" y="184"/>
                    <a:pt x="0" y="187"/>
                  </a:cubicBezTo>
                  <a:cubicBezTo>
                    <a:pt x="-1" y="190"/>
                    <a:pt x="0" y="194"/>
                    <a:pt x="3" y="196"/>
                  </a:cubicBezTo>
                  <a:cubicBezTo>
                    <a:pt x="18" y="202"/>
                    <a:pt x="33" y="205"/>
                    <a:pt x="49" y="205"/>
                  </a:cubicBezTo>
                  <a:cubicBezTo>
                    <a:pt x="66" y="205"/>
                    <a:pt x="82" y="202"/>
                    <a:pt x="97" y="1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025" rIns="90000" bIns="41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6490760" y="2471311"/>
              <a:ext cx="232112" cy="789836"/>
            </a:xfrm>
            <a:custGeom>
              <a:avLst/>
              <a:gdLst/>
              <a:ahLst/>
              <a:cxnLst/>
              <a:rect l="l" t="t" r="r" b="b"/>
              <a:pathLst>
                <a:path w="355" h="1208" extrusionOk="0">
                  <a:moveTo>
                    <a:pt x="246" y="758"/>
                  </a:moveTo>
                  <a:cubicBezTo>
                    <a:pt x="248" y="758"/>
                    <a:pt x="250" y="758"/>
                    <a:pt x="253" y="758"/>
                  </a:cubicBezTo>
                  <a:cubicBezTo>
                    <a:pt x="271" y="758"/>
                    <a:pt x="295" y="755"/>
                    <a:pt x="317" y="741"/>
                  </a:cubicBezTo>
                  <a:cubicBezTo>
                    <a:pt x="339" y="726"/>
                    <a:pt x="354" y="701"/>
                    <a:pt x="355" y="677"/>
                  </a:cubicBezTo>
                  <a:cubicBezTo>
                    <a:pt x="355" y="674"/>
                    <a:pt x="352" y="671"/>
                    <a:pt x="349" y="671"/>
                  </a:cubicBezTo>
                  <a:cubicBezTo>
                    <a:pt x="345" y="670"/>
                    <a:pt x="342" y="673"/>
                    <a:pt x="342" y="677"/>
                  </a:cubicBezTo>
                  <a:cubicBezTo>
                    <a:pt x="342" y="697"/>
                    <a:pt x="329" y="718"/>
                    <a:pt x="310" y="730"/>
                  </a:cubicBezTo>
                  <a:cubicBezTo>
                    <a:pt x="288" y="745"/>
                    <a:pt x="263" y="747"/>
                    <a:pt x="246" y="746"/>
                  </a:cubicBezTo>
                  <a:cubicBezTo>
                    <a:pt x="220" y="745"/>
                    <a:pt x="198" y="735"/>
                    <a:pt x="187" y="719"/>
                  </a:cubicBezTo>
                  <a:cubicBezTo>
                    <a:pt x="187" y="718"/>
                    <a:pt x="185" y="717"/>
                    <a:pt x="184" y="717"/>
                  </a:cubicBezTo>
                  <a:lnTo>
                    <a:pt x="184" y="7"/>
                  </a:lnTo>
                  <a:cubicBezTo>
                    <a:pt x="184" y="3"/>
                    <a:pt x="182" y="0"/>
                    <a:pt x="178" y="0"/>
                  </a:cubicBezTo>
                  <a:cubicBezTo>
                    <a:pt x="175" y="0"/>
                    <a:pt x="171" y="3"/>
                    <a:pt x="171" y="7"/>
                  </a:cubicBezTo>
                  <a:lnTo>
                    <a:pt x="171" y="716"/>
                  </a:lnTo>
                  <a:cubicBezTo>
                    <a:pt x="170" y="717"/>
                    <a:pt x="168" y="718"/>
                    <a:pt x="167" y="719"/>
                  </a:cubicBezTo>
                  <a:cubicBezTo>
                    <a:pt x="156" y="735"/>
                    <a:pt x="135" y="745"/>
                    <a:pt x="108" y="746"/>
                  </a:cubicBezTo>
                  <a:cubicBezTo>
                    <a:pt x="91" y="747"/>
                    <a:pt x="66" y="745"/>
                    <a:pt x="44" y="730"/>
                  </a:cubicBezTo>
                  <a:cubicBezTo>
                    <a:pt x="25" y="718"/>
                    <a:pt x="13" y="697"/>
                    <a:pt x="12" y="677"/>
                  </a:cubicBezTo>
                  <a:cubicBezTo>
                    <a:pt x="12" y="673"/>
                    <a:pt x="9" y="671"/>
                    <a:pt x="6" y="671"/>
                  </a:cubicBezTo>
                  <a:cubicBezTo>
                    <a:pt x="2" y="671"/>
                    <a:pt x="-1" y="674"/>
                    <a:pt x="0" y="677"/>
                  </a:cubicBezTo>
                  <a:cubicBezTo>
                    <a:pt x="0" y="701"/>
                    <a:pt x="15" y="726"/>
                    <a:pt x="37" y="741"/>
                  </a:cubicBezTo>
                  <a:cubicBezTo>
                    <a:pt x="59" y="755"/>
                    <a:pt x="83" y="758"/>
                    <a:pt x="102" y="758"/>
                  </a:cubicBezTo>
                  <a:cubicBezTo>
                    <a:pt x="104" y="758"/>
                    <a:pt x="106" y="758"/>
                    <a:pt x="108" y="758"/>
                  </a:cubicBezTo>
                  <a:cubicBezTo>
                    <a:pt x="135" y="757"/>
                    <a:pt x="158" y="748"/>
                    <a:pt x="171" y="733"/>
                  </a:cubicBezTo>
                  <a:lnTo>
                    <a:pt x="171" y="1202"/>
                  </a:lnTo>
                  <a:cubicBezTo>
                    <a:pt x="171" y="1206"/>
                    <a:pt x="175" y="1208"/>
                    <a:pt x="178" y="1208"/>
                  </a:cubicBezTo>
                  <a:cubicBezTo>
                    <a:pt x="182" y="1208"/>
                    <a:pt x="184" y="1206"/>
                    <a:pt x="184" y="1202"/>
                  </a:cubicBezTo>
                  <a:lnTo>
                    <a:pt x="184" y="734"/>
                  </a:lnTo>
                  <a:cubicBezTo>
                    <a:pt x="198" y="748"/>
                    <a:pt x="220" y="757"/>
                    <a:pt x="246" y="7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6675142" y="2708000"/>
              <a:ext cx="220997" cy="191574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298" y="9"/>
                  </a:moveTo>
                  <a:cubicBezTo>
                    <a:pt x="299" y="7"/>
                    <a:pt x="298" y="3"/>
                    <a:pt x="295" y="1"/>
                  </a:cubicBezTo>
                  <a:cubicBezTo>
                    <a:pt x="292" y="-1"/>
                    <a:pt x="288" y="0"/>
                    <a:pt x="287" y="3"/>
                  </a:cubicBezTo>
                  <a:cubicBezTo>
                    <a:pt x="269" y="35"/>
                    <a:pt x="237" y="60"/>
                    <a:pt x="197" y="73"/>
                  </a:cubicBezTo>
                  <a:cubicBezTo>
                    <a:pt x="164" y="84"/>
                    <a:pt x="125" y="87"/>
                    <a:pt x="80" y="82"/>
                  </a:cubicBezTo>
                  <a:cubicBezTo>
                    <a:pt x="58" y="80"/>
                    <a:pt x="31" y="75"/>
                    <a:pt x="9" y="59"/>
                  </a:cubicBezTo>
                  <a:cubicBezTo>
                    <a:pt x="7" y="58"/>
                    <a:pt x="3" y="58"/>
                    <a:pt x="1" y="61"/>
                  </a:cubicBezTo>
                  <a:cubicBezTo>
                    <a:pt x="-1" y="64"/>
                    <a:pt x="-1" y="67"/>
                    <a:pt x="2" y="69"/>
                  </a:cubicBezTo>
                  <a:cubicBezTo>
                    <a:pt x="26" y="87"/>
                    <a:pt x="56" y="92"/>
                    <a:pt x="79" y="94"/>
                  </a:cubicBezTo>
                  <a:cubicBezTo>
                    <a:pt x="93" y="96"/>
                    <a:pt x="107" y="97"/>
                    <a:pt x="120" y="97"/>
                  </a:cubicBezTo>
                  <a:cubicBezTo>
                    <a:pt x="123" y="97"/>
                    <a:pt x="126" y="97"/>
                    <a:pt x="128" y="97"/>
                  </a:cubicBezTo>
                  <a:cubicBezTo>
                    <a:pt x="152" y="144"/>
                    <a:pt x="195" y="182"/>
                    <a:pt x="244" y="203"/>
                  </a:cubicBezTo>
                  <a:cubicBezTo>
                    <a:pt x="246" y="233"/>
                    <a:pt x="230" y="265"/>
                    <a:pt x="204" y="282"/>
                  </a:cubicBezTo>
                  <a:cubicBezTo>
                    <a:pt x="201" y="283"/>
                    <a:pt x="201" y="287"/>
                    <a:pt x="202" y="290"/>
                  </a:cubicBezTo>
                  <a:cubicBezTo>
                    <a:pt x="204" y="292"/>
                    <a:pt x="206" y="293"/>
                    <a:pt x="208" y="293"/>
                  </a:cubicBezTo>
                  <a:cubicBezTo>
                    <a:pt x="209" y="293"/>
                    <a:pt x="210" y="293"/>
                    <a:pt x="211" y="292"/>
                  </a:cubicBezTo>
                  <a:cubicBezTo>
                    <a:pt x="239" y="273"/>
                    <a:pt x="256" y="240"/>
                    <a:pt x="256" y="207"/>
                  </a:cubicBezTo>
                  <a:cubicBezTo>
                    <a:pt x="265" y="210"/>
                    <a:pt x="274" y="213"/>
                    <a:pt x="283" y="214"/>
                  </a:cubicBezTo>
                  <a:cubicBezTo>
                    <a:pt x="290" y="216"/>
                    <a:pt x="298" y="217"/>
                    <a:pt x="308" y="217"/>
                  </a:cubicBezTo>
                  <a:cubicBezTo>
                    <a:pt x="316" y="217"/>
                    <a:pt x="325" y="216"/>
                    <a:pt x="334" y="213"/>
                  </a:cubicBezTo>
                  <a:cubicBezTo>
                    <a:pt x="337" y="211"/>
                    <a:pt x="338" y="208"/>
                    <a:pt x="337" y="204"/>
                  </a:cubicBezTo>
                  <a:cubicBezTo>
                    <a:pt x="336" y="201"/>
                    <a:pt x="332" y="200"/>
                    <a:pt x="329" y="201"/>
                  </a:cubicBezTo>
                  <a:cubicBezTo>
                    <a:pt x="318" y="206"/>
                    <a:pt x="304" y="206"/>
                    <a:pt x="285" y="203"/>
                  </a:cubicBezTo>
                  <a:cubicBezTo>
                    <a:pt x="275" y="200"/>
                    <a:pt x="264" y="197"/>
                    <a:pt x="254" y="193"/>
                  </a:cubicBezTo>
                  <a:cubicBezTo>
                    <a:pt x="253" y="192"/>
                    <a:pt x="251" y="191"/>
                    <a:pt x="249" y="192"/>
                  </a:cubicBezTo>
                  <a:cubicBezTo>
                    <a:pt x="204" y="173"/>
                    <a:pt x="165" y="139"/>
                    <a:pt x="142" y="96"/>
                  </a:cubicBezTo>
                  <a:cubicBezTo>
                    <a:pt x="163" y="94"/>
                    <a:pt x="183" y="91"/>
                    <a:pt x="201" y="85"/>
                  </a:cubicBezTo>
                  <a:cubicBezTo>
                    <a:pt x="244" y="71"/>
                    <a:pt x="278" y="44"/>
                    <a:pt x="298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6125265" y="3038188"/>
              <a:ext cx="176536" cy="281804"/>
            </a:xfrm>
            <a:custGeom>
              <a:avLst/>
              <a:gdLst/>
              <a:ahLst/>
              <a:cxnLst/>
              <a:rect l="l" t="t" r="r" b="b"/>
              <a:pathLst>
                <a:path w="270" h="431" extrusionOk="0">
                  <a:moveTo>
                    <a:pt x="165" y="0"/>
                  </a:moveTo>
                  <a:lnTo>
                    <a:pt x="5" y="334"/>
                  </a:lnTo>
                  <a:cubicBezTo>
                    <a:pt x="-8" y="358"/>
                    <a:pt x="3" y="388"/>
                    <a:pt x="28" y="399"/>
                  </a:cubicBezTo>
                  <a:lnTo>
                    <a:pt x="94" y="427"/>
                  </a:lnTo>
                  <a:cubicBezTo>
                    <a:pt x="120" y="438"/>
                    <a:pt x="150" y="424"/>
                    <a:pt x="158" y="396"/>
                  </a:cubicBezTo>
                  <a:lnTo>
                    <a:pt x="270" y="41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6664027" y="3191186"/>
              <a:ext cx="120960" cy="34653"/>
            </a:xfrm>
            <a:custGeom>
              <a:avLst/>
              <a:gdLst/>
              <a:ahLst/>
              <a:cxnLst/>
              <a:rect l="l" t="t" r="r" b="b"/>
              <a:pathLst>
                <a:path w="185" h="53" extrusionOk="0">
                  <a:moveTo>
                    <a:pt x="180" y="6"/>
                  </a:moveTo>
                  <a:cubicBezTo>
                    <a:pt x="177" y="5"/>
                    <a:pt x="174" y="6"/>
                    <a:pt x="172" y="9"/>
                  </a:cubicBezTo>
                  <a:cubicBezTo>
                    <a:pt x="169" y="18"/>
                    <a:pt x="160" y="25"/>
                    <a:pt x="144" y="30"/>
                  </a:cubicBezTo>
                  <a:cubicBezTo>
                    <a:pt x="118" y="39"/>
                    <a:pt x="94" y="42"/>
                    <a:pt x="72" y="39"/>
                  </a:cubicBezTo>
                  <a:cubicBezTo>
                    <a:pt x="46" y="35"/>
                    <a:pt x="24" y="22"/>
                    <a:pt x="11" y="3"/>
                  </a:cubicBezTo>
                  <a:cubicBezTo>
                    <a:pt x="9" y="0"/>
                    <a:pt x="6" y="-1"/>
                    <a:pt x="3" y="1"/>
                  </a:cubicBezTo>
                  <a:cubicBezTo>
                    <a:pt x="0" y="3"/>
                    <a:pt x="-1" y="7"/>
                    <a:pt x="1" y="10"/>
                  </a:cubicBezTo>
                  <a:cubicBezTo>
                    <a:pt x="16" y="31"/>
                    <a:pt x="41" y="46"/>
                    <a:pt x="70" y="51"/>
                  </a:cubicBezTo>
                  <a:cubicBezTo>
                    <a:pt x="76" y="52"/>
                    <a:pt x="83" y="53"/>
                    <a:pt x="91" y="53"/>
                  </a:cubicBezTo>
                  <a:cubicBezTo>
                    <a:pt x="109" y="53"/>
                    <a:pt x="128" y="49"/>
                    <a:pt x="149" y="42"/>
                  </a:cubicBezTo>
                  <a:cubicBezTo>
                    <a:pt x="161" y="37"/>
                    <a:pt x="178" y="30"/>
                    <a:pt x="184" y="14"/>
                  </a:cubicBezTo>
                  <a:cubicBezTo>
                    <a:pt x="185" y="11"/>
                    <a:pt x="183" y="7"/>
                    <a:pt x="180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6621528" y="2519041"/>
              <a:ext cx="178498" cy="145152"/>
            </a:xfrm>
            <a:custGeom>
              <a:avLst/>
              <a:gdLst/>
              <a:ahLst/>
              <a:cxnLst/>
              <a:rect l="l" t="t" r="r" b="b"/>
              <a:pathLst>
                <a:path w="273" h="222" extrusionOk="0">
                  <a:moveTo>
                    <a:pt x="7" y="99"/>
                  </a:moveTo>
                  <a:cubicBezTo>
                    <a:pt x="55" y="91"/>
                    <a:pt x="104" y="99"/>
                    <a:pt x="147" y="120"/>
                  </a:cubicBezTo>
                  <a:cubicBezTo>
                    <a:pt x="190" y="142"/>
                    <a:pt x="226" y="177"/>
                    <a:pt x="249" y="219"/>
                  </a:cubicBezTo>
                  <a:cubicBezTo>
                    <a:pt x="250" y="221"/>
                    <a:pt x="252" y="222"/>
                    <a:pt x="254" y="222"/>
                  </a:cubicBezTo>
                  <a:cubicBezTo>
                    <a:pt x="255" y="222"/>
                    <a:pt x="256" y="222"/>
                    <a:pt x="257" y="222"/>
                  </a:cubicBezTo>
                  <a:cubicBezTo>
                    <a:pt x="260" y="220"/>
                    <a:pt x="261" y="216"/>
                    <a:pt x="260" y="213"/>
                  </a:cubicBezTo>
                  <a:cubicBezTo>
                    <a:pt x="238" y="173"/>
                    <a:pt x="205" y="139"/>
                    <a:pt x="165" y="116"/>
                  </a:cubicBezTo>
                  <a:cubicBezTo>
                    <a:pt x="169" y="93"/>
                    <a:pt x="183" y="70"/>
                    <a:pt x="202" y="51"/>
                  </a:cubicBezTo>
                  <a:cubicBezTo>
                    <a:pt x="219" y="35"/>
                    <a:pt x="242" y="21"/>
                    <a:pt x="268" y="11"/>
                  </a:cubicBezTo>
                  <a:cubicBezTo>
                    <a:pt x="272" y="10"/>
                    <a:pt x="273" y="8"/>
                    <a:pt x="272" y="4"/>
                  </a:cubicBezTo>
                  <a:cubicBezTo>
                    <a:pt x="271" y="1"/>
                    <a:pt x="267" y="-1"/>
                    <a:pt x="264" y="0"/>
                  </a:cubicBezTo>
                  <a:cubicBezTo>
                    <a:pt x="236" y="11"/>
                    <a:pt x="212" y="25"/>
                    <a:pt x="194" y="42"/>
                  </a:cubicBezTo>
                  <a:cubicBezTo>
                    <a:pt x="173" y="62"/>
                    <a:pt x="159" y="86"/>
                    <a:pt x="154" y="110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08" y="87"/>
                    <a:pt x="55" y="79"/>
                    <a:pt x="5" y="87"/>
                  </a:cubicBezTo>
                  <a:cubicBezTo>
                    <a:pt x="2" y="87"/>
                    <a:pt x="0" y="90"/>
                    <a:pt x="0" y="94"/>
                  </a:cubicBezTo>
                  <a:cubicBezTo>
                    <a:pt x="1" y="97"/>
                    <a:pt x="4" y="99"/>
                    <a:pt x="7" y="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4900" rIns="90000" bIns="34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6124611" y="2630193"/>
              <a:ext cx="443302" cy="443302"/>
            </a:xfrm>
            <a:custGeom>
              <a:avLst/>
              <a:gdLst/>
              <a:ahLst/>
              <a:cxnLst/>
              <a:rect l="l" t="t" r="r" b="b"/>
              <a:pathLst>
                <a:path w="678" h="678" extrusionOk="0">
                  <a:moveTo>
                    <a:pt x="560" y="82"/>
                  </a:moveTo>
                  <a:cubicBezTo>
                    <a:pt x="419" y="-40"/>
                    <a:pt x="205" y="-25"/>
                    <a:pt x="82" y="116"/>
                  </a:cubicBezTo>
                  <a:cubicBezTo>
                    <a:pt x="-40" y="258"/>
                    <a:pt x="-25" y="472"/>
                    <a:pt x="116" y="594"/>
                  </a:cubicBezTo>
                  <a:cubicBezTo>
                    <a:pt x="258" y="717"/>
                    <a:pt x="472" y="702"/>
                    <a:pt x="594" y="560"/>
                  </a:cubicBezTo>
                  <a:cubicBezTo>
                    <a:pt x="717" y="419"/>
                    <a:pt x="702" y="205"/>
                    <a:pt x="560" y="82"/>
                  </a:cubicBezTo>
                  <a:moveTo>
                    <a:pt x="554" y="526"/>
                  </a:moveTo>
                  <a:cubicBezTo>
                    <a:pt x="451" y="645"/>
                    <a:pt x="270" y="658"/>
                    <a:pt x="151" y="554"/>
                  </a:cubicBezTo>
                  <a:cubicBezTo>
                    <a:pt x="32" y="451"/>
                    <a:pt x="19" y="270"/>
                    <a:pt x="122" y="151"/>
                  </a:cubicBezTo>
                  <a:cubicBezTo>
                    <a:pt x="226" y="32"/>
                    <a:pt x="406" y="19"/>
                    <a:pt x="526" y="122"/>
                  </a:cubicBezTo>
                  <a:cubicBezTo>
                    <a:pt x="645" y="226"/>
                    <a:pt x="658" y="406"/>
                    <a:pt x="554" y="5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6816371" y="2584424"/>
              <a:ext cx="190267" cy="595646"/>
            </a:xfrm>
            <a:custGeom>
              <a:avLst/>
              <a:gdLst/>
              <a:ahLst/>
              <a:cxnLst/>
              <a:rect l="l" t="t" r="r" b="b"/>
              <a:pathLst>
                <a:path w="291" h="911" extrusionOk="0">
                  <a:moveTo>
                    <a:pt x="291" y="425"/>
                  </a:moveTo>
                  <a:cubicBezTo>
                    <a:pt x="294" y="294"/>
                    <a:pt x="225" y="229"/>
                    <a:pt x="209" y="216"/>
                  </a:cubicBezTo>
                  <a:cubicBezTo>
                    <a:pt x="213" y="197"/>
                    <a:pt x="225" y="118"/>
                    <a:pt x="162" y="53"/>
                  </a:cubicBezTo>
                  <a:cubicBezTo>
                    <a:pt x="100" y="-11"/>
                    <a:pt x="39" y="0"/>
                    <a:pt x="37" y="0"/>
                  </a:cubicBezTo>
                  <a:cubicBezTo>
                    <a:pt x="34" y="1"/>
                    <a:pt x="31" y="4"/>
                    <a:pt x="32" y="7"/>
                  </a:cubicBezTo>
                  <a:cubicBezTo>
                    <a:pt x="33" y="10"/>
                    <a:pt x="36" y="13"/>
                    <a:pt x="39" y="12"/>
                  </a:cubicBezTo>
                  <a:cubicBezTo>
                    <a:pt x="40" y="12"/>
                    <a:pt x="96" y="3"/>
                    <a:pt x="153" y="62"/>
                  </a:cubicBezTo>
                  <a:cubicBezTo>
                    <a:pt x="219" y="129"/>
                    <a:pt x="196" y="215"/>
                    <a:pt x="196" y="216"/>
                  </a:cubicBezTo>
                  <a:cubicBezTo>
                    <a:pt x="195" y="219"/>
                    <a:pt x="196" y="221"/>
                    <a:pt x="198" y="223"/>
                  </a:cubicBezTo>
                  <a:cubicBezTo>
                    <a:pt x="199" y="224"/>
                    <a:pt x="282" y="286"/>
                    <a:pt x="279" y="425"/>
                  </a:cubicBezTo>
                  <a:cubicBezTo>
                    <a:pt x="276" y="559"/>
                    <a:pt x="186" y="586"/>
                    <a:pt x="182" y="587"/>
                  </a:cubicBezTo>
                  <a:cubicBezTo>
                    <a:pt x="179" y="588"/>
                    <a:pt x="177" y="592"/>
                    <a:pt x="178" y="595"/>
                  </a:cubicBezTo>
                  <a:cubicBezTo>
                    <a:pt x="179" y="598"/>
                    <a:pt x="181" y="599"/>
                    <a:pt x="184" y="599"/>
                  </a:cubicBezTo>
                  <a:lnTo>
                    <a:pt x="185" y="599"/>
                  </a:lnTo>
                  <a:cubicBezTo>
                    <a:pt x="186" y="599"/>
                    <a:pt x="195" y="596"/>
                    <a:pt x="208" y="589"/>
                  </a:cubicBezTo>
                  <a:cubicBezTo>
                    <a:pt x="218" y="609"/>
                    <a:pt x="275" y="746"/>
                    <a:pt x="183" y="838"/>
                  </a:cubicBezTo>
                  <a:cubicBezTo>
                    <a:pt x="85" y="936"/>
                    <a:pt x="13" y="887"/>
                    <a:pt x="10" y="884"/>
                  </a:cubicBezTo>
                  <a:cubicBezTo>
                    <a:pt x="7" y="882"/>
                    <a:pt x="3" y="883"/>
                    <a:pt x="1" y="886"/>
                  </a:cubicBezTo>
                  <a:cubicBezTo>
                    <a:pt x="-1" y="889"/>
                    <a:pt x="0" y="892"/>
                    <a:pt x="3" y="894"/>
                  </a:cubicBezTo>
                  <a:cubicBezTo>
                    <a:pt x="3" y="895"/>
                    <a:pt x="26" y="911"/>
                    <a:pt x="63" y="911"/>
                  </a:cubicBezTo>
                  <a:cubicBezTo>
                    <a:pt x="96" y="911"/>
                    <a:pt x="142" y="897"/>
                    <a:pt x="192" y="847"/>
                  </a:cubicBezTo>
                  <a:cubicBezTo>
                    <a:pt x="292" y="747"/>
                    <a:pt x="226" y="598"/>
                    <a:pt x="219" y="582"/>
                  </a:cubicBezTo>
                  <a:cubicBezTo>
                    <a:pt x="249" y="560"/>
                    <a:pt x="289" y="515"/>
                    <a:pt x="291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2" name="Google Shape;402;p33"/>
            <p:cNvGrpSpPr/>
            <p:nvPr/>
          </p:nvGrpSpPr>
          <p:grpSpPr>
            <a:xfrm>
              <a:off x="6395954" y="2827652"/>
              <a:ext cx="113768" cy="173921"/>
              <a:chOff x="6395954" y="2827652"/>
              <a:chExt cx="113768" cy="173921"/>
            </a:xfrm>
          </p:grpSpPr>
          <p:sp>
            <p:nvSpPr>
              <p:cNvPr id="403" name="Google Shape;403;p33"/>
              <p:cNvSpPr/>
              <p:nvPr/>
            </p:nvSpPr>
            <p:spPr>
              <a:xfrm>
                <a:off x="6433222" y="2827652"/>
                <a:ext cx="76499" cy="114422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75" extrusionOk="0">
                    <a:moveTo>
                      <a:pt x="85" y="2"/>
                    </a:moveTo>
                    <a:cubicBezTo>
                      <a:pt x="81" y="1"/>
                      <a:pt x="76" y="1"/>
                      <a:pt x="72" y="0"/>
                    </a:cubicBezTo>
                    <a:cubicBezTo>
                      <a:pt x="52" y="-3"/>
                      <a:pt x="33" y="10"/>
                      <a:pt x="30" y="30"/>
                    </a:cubicBezTo>
                    <a:lnTo>
                      <a:pt x="30" y="30"/>
                    </a:lnTo>
                    <a:cubicBezTo>
                      <a:pt x="24" y="61"/>
                      <a:pt x="15" y="91"/>
                      <a:pt x="3" y="119"/>
                    </a:cubicBezTo>
                    <a:cubicBezTo>
                      <a:pt x="-6" y="140"/>
                      <a:pt x="5" y="163"/>
                      <a:pt x="27" y="170"/>
                    </a:cubicBezTo>
                    <a:cubicBezTo>
                      <a:pt x="32" y="171"/>
                      <a:pt x="36" y="172"/>
                      <a:pt x="41" y="174"/>
                    </a:cubicBezTo>
                    <a:cubicBezTo>
                      <a:pt x="58" y="178"/>
                      <a:pt x="77" y="170"/>
                      <a:pt x="84" y="154"/>
                    </a:cubicBezTo>
                    <a:cubicBezTo>
                      <a:pt x="100" y="122"/>
                      <a:pt x="110" y="83"/>
                      <a:pt x="116" y="46"/>
                    </a:cubicBezTo>
                    <a:cubicBezTo>
                      <a:pt x="120" y="25"/>
                      <a:pt x="106" y="5"/>
                      <a:pt x="85" y="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8000" rIns="90000" bIns="18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33"/>
              <p:cNvSpPr/>
              <p:nvPr/>
            </p:nvSpPr>
            <p:spPr>
              <a:xfrm>
                <a:off x="6395954" y="2958419"/>
                <a:ext cx="43153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66" h="66" extrusionOk="0">
                    <a:moveTo>
                      <a:pt x="58" y="55"/>
                    </a:moveTo>
                    <a:cubicBezTo>
                      <a:pt x="46" y="68"/>
                      <a:pt x="25" y="70"/>
                      <a:pt x="11" y="58"/>
                    </a:cubicBezTo>
                    <a:cubicBezTo>
                      <a:pt x="-3" y="46"/>
                      <a:pt x="-4" y="25"/>
                      <a:pt x="8" y="11"/>
                    </a:cubicBezTo>
                    <a:cubicBezTo>
                      <a:pt x="20" y="-3"/>
                      <a:pt x="40" y="-4"/>
                      <a:pt x="54" y="8"/>
                    </a:cubicBezTo>
                    <a:cubicBezTo>
                      <a:pt x="68" y="20"/>
                      <a:pt x="70" y="41"/>
                      <a:pt x="58" y="5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5" name="Google Shape;405;p33"/>
            <p:cNvSpPr/>
            <p:nvPr/>
          </p:nvSpPr>
          <p:spPr>
            <a:xfrm>
              <a:off x="6638527" y="2951881"/>
              <a:ext cx="428917" cy="458994"/>
            </a:xfrm>
            <a:custGeom>
              <a:avLst/>
              <a:gdLst/>
              <a:ahLst/>
              <a:cxnLst/>
              <a:rect l="l" t="t" r="r" b="b"/>
              <a:pathLst>
                <a:path w="656" h="702" extrusionOk="0">
                  <a:moveTo>
                    <a:pt x="640" y="182"/>
                  </a:moveTo>
                  <a:lnTo>
                    <a:pt x="174" y="702"/>
                  </a:lnTo>
                  <a:lnTo>
                    <a:pt x="0" y="546"/>
                  </a:lnTo>
                  <a:lnTo>
                    <a:pt x="467" y="26"/>
                  </a:lnTo>
                  <a:lnTo>
                    <a:pt x="564" y="0"/>
                  </a:lnTo>
                  <a:cubicBezTo>
                    <a:pt x="576" y="34"/>
                    <a:pt x="611" y="1"/>
                    <a:pt x="638" y="8"/>
                  </a:cubicBezTo>
                  <a:cubicBezTo>
                    <a:pt x="641" y="9"/>
                    <a:pt x="653" y="72"/>
                    <a:pt x="656" y="72"/>
                  </a:cubicBezTo>
                  <a:lnTo>
                    <a:pt x="640" y="1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6" name="Google Shape;406;p33"/>
            <p:cNvGrpSpPr/>
            <p:nvPr/>
          </p:nvGrpSpPr>
          <p:grpSpPr>
            <a:xfrm>
              <a:off x="6722219" y="2933574"/>
              <a:ext cx="354380" cy="394264"/>
              <a:chOff x="6722219" y="2933574"/>
              <a:chExt cx="354380" cy="394264"/>
            </a:xfrm>
          </p:grpSpPr>
          <p:sp>
            <p:nvSpPr>
              <p:cNvPr id="407" name="Google Shape;407;p33"/>
              <p:cNvSpPr/>
              <p:nvPr/>
            </p:nvSpPr>
            <p:spPr>
              <a:xfrm>
                <a:off x="7007292" y="2933574"/>
                <a:ext cx="69307" cy="66038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01" extrusionOk="0">
                    <a:moveTo>
                      <a:pt x="92" y="101"/>
                    </a:moveTo>
                    <a:cubicBezTo>
                      <a:pt x="89" y="100"/>
                      <a:pt x="86" y="99"/>
                      <a:pt x="83" y="99"/>
                    </a:cubicBezTo>
                    <a:cubicBezTo>
                      <a:pt x="56" y="91"/>
                      <a:pt x="12" y="62"/>
                      <a:pt x="0" y="28"/>
                    </a:cubicBezTo>
                    <a:lnTo>
                      <a:pt x="106" y="0"/>
                    </a:lnTo>
                    <a:lnTo>
                      <a:pt x="92" y="1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33"/>
              <p:cNvSpPr/>
              <p:nvPr/>
            </p:nvSpPr>
            <p:spPr>
              <a:xfrm>
                <a:off x="6939946" y="2964958"/>
                <a:ext cx="120960" cy="10984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68" extrusionOk="0">
                    <a:moveTo>
                      <a:pt x="179" y="168"/>
                    </a:moveTo>
                    <a:cubicBezTo>
                      <a:pt x="178" y="168"/>
                      <a:pt x="177" y="168"/>
                      <a:pt x="176" y="167"/>
                    </a:cubicBezTo>
                    <a:cubicBezTo>
                      <a:pt x="53" y="94"/>
                      <a:pt x="2" y="13"/>
                      <a:pt x="0" y="10"/>
                    </a:cubicBezTo>
                    <a:cubicBezTo>
                      <a:pt x="-1" y="7"/>
                      <a:pt x="-1" y="3"/>
                      <a:pt x="2" y="1"/>
                    </a:cubicBezTo>
                    <a:cubicBezTo>
                      <a:pt x="5" y="-1"/>
                      <a:pt x="9" y="0"/>
                      <a:pt x="11" y="3"/>
                    </a:cubicBezTo>
                    <a:cubicBezTo>
                      <a:pt x="11" y="4"/>
                      <a:pt x="62" y="85"/>
                      <a:pt x="182" y="157"/>
                    </a:cubicBezTo>
                    <a:cubicBezTo>
                      <a:pt x="185" y="158"/>
                      <a:pt x="186" y="162"/>
                      <a:pt x="184" y="165"/>
                    </a:cubicBezTo>
                    <a:cubicBezTo>
                      <a:pt x="183" y="167"/>
                      <a:pt x="181" y="168"/>
                      <a:pt x="179" y="1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5475" rIns="90000" bIns="15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33"/>
              <p:cNvSpPr/>
              <p:nvPr/>
            </p:nvSpPr>
            <p:spPr>
              <a:xfrm>
                <a:off x="6722219" y="3119263"/>
                <a:ext cx="191574" cy="208574"/>
              </a:xfrm>
              <a:custGeom>
                <a:avLst/>
                <a:gdLst/>
                <a:ahLst/>
                <a:cxnLst/>
                <a:rect l="l" t="t" r="r" b="b"/>
                <a:pathLst>
                  <a:path w="293" h="319" extrusionOk="0">
                    <a:moveTo>
                      <a:pt x="34" y="319"/>
                    </a:moveTo>
                    <a:cubicBezTo>
                      <a:pt x="26" y="319"/>
                      <a:pt x="18" y="316"/>
                      <a:pt x="11" y="310"/>
                    </a:cubicBezTo>
                    <a:lnTo>
                      <a:pt x="11" y="310"/>
                    </a:lnTo>
                    <a:cubicBezTo>
                      <a:pt x="5" y="304"/>
                      <a:pt x="1" y="296"/>
                      <a:pt x="0" y="287"/>
                    </a:cubicBezTo>
                    <a:cubicBezTo>
                      <a:pt x="0" y="278"/>
                      <a:pt x="3" y="270"/>
                      <a:pt x="9" y="263"/>
                    </a:cubicBezTo>
                    <a:lnTo>
                      <a:pt x="235" y="11"/>
                    </a:lnTo>
                    <a:cubicBezTo>
                      <a:pt x="241" y="4"/>
                      <a:pt x="249" y="1"/>
                      <a:pt x="258" y="0"/>
                    </a:cubicBezTo>
                    <a:cubicBezTo>
                      <a:pt x="267" y="-1"/>
                      <a:pt x="275" y="3"/>
                      <a:pt x="282" y="8"/>
                    </a:cubicBezTo>
                    <a:cubicBezTo>
                      <a:pt x="288" y="14"/>
                      <a:pt x="293" y="23"/>
                      <a:pt x="293" y="31"/>
                    </a:cubicBezTo>
                    <a:cubicBezTo>
                      <a:pt x="294" y="40"/>
                      <a:pt x="290" y="49"/>
                      <a:pt x="284" y="55"/>
                    </a:cubicBezTo>
                    <a:lnTo>
                      <a:pt x="58" y="307"/>
                    </a:lnTo>
                    <a:cubicBezTo>
                      <a:pt x="52" y="315"/>
                      <a:pt x="43" y="319"/>
                      <a:pt x="34" y="319"/>
                    </a:cubicBezTo>
                    <a:moveTo>
                      <a:pt x="260" y="12"/>
                    </a:moveTo>
                    <a:cubicBezTo>
                      <a:pt x="259" y="12"/>
                      <a:pt x="259" y="12"/>
                      <a:pt x="258" y="12"/>
                    </a:cubicBezTo>
                    <a:cubicBezTo>
                      <a:pt x="253" y="13"/>
                      <a:pt x="248" y="15"/>
                      <a:pt x="244" y="19"/>
                    </a:cubicBezTo>
                    <a:lnTo>
                      <a:pt x="18" y="271"/>
                    </a:lnTo>
                    <a:cubicBezTo>
                      <a:pt x="14" y="276"/>
                      <a:pt x="12" y="281"/>
                      <a:pt x="13" y="287"/>
                    </a:cubicBezTo>
                    <a:cubicBezTo>
                      <a:pt x="13" y="292"/>
                      <a:pt x="15" y="297"/>
                      <a:pt x="20" y="301"/>
                    </a:cubicBezTo>
                    <a:lnTo>
                      <a:pt x="20" y="301"/>
                    </a:lnTo>
                    <a:cubicBezTo>
                      <a:pt x="28" y="309"/>
                      <a:pt x="41" y="308"/>
                      <a:pt x="49" y="299"/>
                    </a:cubicBezTo>
                    <a:lnTo>
                      <a:pt x="275" y="47"/>
                    </a:lnTo>
                    <a:cubicBezTo>
                      <a:pt x="279" y="43"/>
                      <a:pt x="281" y="38"/>
                      <a:pt x="281" y="32"/>
                    </a:cubicBezTo>
                    <a:cubicBezTo>
                      <a:pt x="280" y="27"/>
                      <a:pt x="278" y="21"/>
                      <a:pt x="274" y="18"/>
                    </a:cubicBezTo>
                    <a:cubicBezTo>
                      <a:pt x="270" y="14"/>
                      <a:pt x="265" y="12"/>
                      <a:pt x="260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0" name="Google Shape;410;p33"/>
            <p:cNvGrpSpPr/>
            <p:nvPr/>
          </p:nvGrpSpPr>
          <p:grpSpPr>
            <a:xfrm>
              <a:off x="6168418" y="2477195"/>
              <a:ext cx="1001679" cy="984679"/>
              <a:chOff x="6168418" y="2477195"/>
              <a:chExt cx="1001679" cy="984679"/>
            </a:xfrm>
          </p:grpSpPr>
          <p:sp>
            <p:nvSpPr>
              <p:cNvPr id="411" name="Google Shape;411;p33"/>
              <p:cNvSpPr/>
              <p:nvPr/>
            </p:nvSpPr>
            <p:spPr>
              <a:xfrm>
                <a:off x="6168418" y="2477195"/>
                <a:ext cx="133383" cy="134037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05" extrusionOk="0">
                    <a:moveTo>
                      <a:pt x="102" y="205"/>
                    </a:moveTo>
                    <a:cubicBezTo>
                      <a:pt x="46" y="205"/>
                      <a:pt x="0" y="160"/>
                      <a:pt x="0" y="103"/>
                    </a:cubicBezTo>
                    <a:cubicBezTo>
                      <a:pt x="0" y="47"/>
                      <a:pt x="46" y="0"/>
                      <a:pt x="102" y="0"/>
                    </a:cubicBezTo>
                    <a:cubicBezTo>
                      <a:pt x="159" y="0"/>
                      <a:pt x="204" y="46"/>
                      <a:pt x="204" y="103"/>
                    </a:cubicBezTo>
                    <a:cubicBezTo>
                      <a:pt x="205" y="159"/>
                      <a:pt x="159" y="205"/>
                      <a:pt x="102" y="205"/>
                    </a:cubicBezTo>
                    <a:moveTo>
                      <a:pt x="102" y="12"/>
                    </a:moveTo>
                    <a:cubicBezTo>
                      <a:pt x="52" y="12"/>
                      <a:pt x="11" y="53"/>
                      <a:pt x="11" y="103"/>
                    </a:cubicBezTo>
                    <a:cubicBezTo>
                      <a:pt x="11" y="154"/>
                      <a:pt x="52" y="193"/>
                      <a:pt x="102" y="193"/>
                    </a:cubicBezTo>
                    <a:cubicBezTo>
                      <a:pt x="152" y="193"/>
                      <a:pt x="193" y="153"/>
                      <a:pt x="193" y="103"/>
                    </a:cubicBezTo>
                    <a:cubicBezTo>
                      <a:pt x="193" y="52"/>
                      <a:pt x="152" y="12"/>
                      <a:pt x="102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3"/>
              <p:cNvSpPr/>
              <p:nvPr/>
            </p:nvSpPr>
            <p:spPr>
              <a:xfrm>
                <a:off x="7039984" y="2750499"/>
                <a:ext cx="130114" cy="130114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9" extrusionOk="0">
                    <a:moveTo>
                      <a:pt x="99" y="199"/>
                    </a:moveTo>
                    <a:cubicBezTo>
                      <a:pt x="44" y="199"/>
                      <a:pt x="0" y="154"/>
                      <a:pt x="0" y="99"/>
                    </a:cubicBezTo>
                    <a:cubicBezTo>
                      <a:pt x="0" y="44"/>
                      <a:pt x="44" y="0"/>
                      <a:pt x="99" y="0"/>
                    </a:cubicBezTo>
                    <a:cubicBezTo>
                      <a:pt x="154" y="0"/>
                      <a:pt x="199" y="44"/>
                      <a:pt x="199" y="99"/>
                    </a:cubicBezTo>
                    <a:cubicBezTo>
                      <a:pt x="199" y="154"/>
                      <a:pt x="154" y="199"/>
                      <a:pt x="99" y="199"/>
                    </a:cubicBezTo>
                    <a:moveTo>
                      <a:pt x="99" y="11"/>
                    </a:moveTo>
                    <a:cubicBezTo>
                      <a:pt x="51" y="11"/>
                      <a:pt x="11" y="51"/>
                      <a:pt x="11" y="99"/>
                    </a:cubicBezTo>
                    <a:cubicBezTo>
                      <a:pt x="11" y="148"/>
                      <a:pt x="51" y="187"/>
                      <a:pt x="99" y="187"/>
                    </a:cubicBezTo>
                    <a:cubicBezTo>
                      <a:pt x="148" y="187"/>
                      <a:pt x="187" y="148"/>
                      <a:pt x="187" y="99"/>
                    </a:cubicBezTo>
                    <a:cubicBezTo>
                      <a:pt x="187" y="51"/>
                      <a:pt x="148" y="11"/>
                      <a:pt x="99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6625" rIns="90000" bIns="26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33"/>
              <p:cNvSpPr/>
              <p:nvPr/>
            </p:nvSpPr>
            <p:spPr>
              <a:xfrm>
                <a:off x="6385492" y="3320645"/>
                <a:ext cx="141229" cy="141229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16" extrusionOk="0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9"/>
                      <a:pt x="48" y="0"/>
                      <a:pt x="108" y="0"/>
                    </a:cubicBezTo>
                    <a:cubicBezTo>
                      <a:pt x="168" y="0"/>
                      <a:pt x="216" y="49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moveTo>
                      <a:pt x="108" y="12"/>
                    </a:moveTo>
                    <a:cubicBezTo>
                      <a:pt x="54" y="12"/>
                      <a:pt x="11" y="55"/>
                      <a:pt x="11" y="108"/>
                    </a:cubicBezTo>
                    <a:cubicBezTo>
                      <a:pt x="11" y="162"/>
                      <a:pt x="55" y="205"/>
                      <a:pt x="108" y="205"/>
                    </a:cubicBezTo>
                    <a:cubicBezTo>
                      <a:pt x="162" y="205"/>
                      <a:pt x="205" y="162"/>
                      <a:pt x="205" y="108"/>
                    </a:cubicBezTo>
                    <a:cubicBezTo>
                      <a:pt x="205" y="55"/>
                      <a:pt x="161" y="12"/>
                      <a:pt x="108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2750" rIns="90000" bIns="32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4" name="Google Shape;414;p33"/>
            <p:cNvGrpSpPr/>
            <p:nvPr/>
          </p:nvGrpSpPr>
          <p:grpSpPr>
            <a:xfrm>
              <a:off x="6001036" y="2481772"/>
              <a:ext cx="1009525" cy="897719"/>
              <a:chOff x="6001036" y="2481772"/>
              <a:chExt cx="1009525" cy="897719"/>
            </a:xfrm>
          </p:grpSpPr>
          <p:sp>
            <p:nvSpPr>
              <p:cNvPr id="415" name="Google Shape;415;p33"/>
              <p:cNvSpPr/>
              <p:nvPr/>
            </p:nvSpPr>
            <p:spPr>
              <a:xfrm>
                <a:off x="6877178" y="2481772"/>
                <a:ext cx="108537" cy="10853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66" extrusionOk="0">
                    <a:moveTo>
                      <a:pt x="110" y="61"/>
                    </a:moveTo>
                    <a:lnTo>
                      <a:pt x="162" y="77"/>
                    </a:lnTo>
                    <a:cubicBezTo>
                      <a:pt x="167" y="78"/>
                      <a:pt x="167" y="86"/>
                      <a:pt x="162" y="88"/>
                    </a:cubicBezTo>
                    <a:lnTo>
                      <a:pt x="110" y="102"/>
                    </a:lnTo>
                    <a:cubicBezTo>
                      <a:pt x="108" y="103"/>
                      <a:pt x="107" y="104"/>
                      <a:pt x="106" y="106"/>
                    </a:cubicBezTo>
                    <a:lnTo>
                      <a:pt x="89" y="162"/>
                    </a:lnTo>
                    <a:cubicBezTo>
                      <a:pt x="87" y="167"/>
                      <a:pt x="80" y="167"/>
                      <a:pt x="78" y="162"/>
                    </a:cubicBezTo>
                    <a:lnTo>
                      <a:pt x="61" y="111"/>
                    </a:lnTo>
                    <a:cubicBezTo>
                      <a:pt x="60" y="110"/>
                      <a:pt x="59" y="108"/>
                      <a:pt x="57" y="108"/>
                    </a:cubicBezTo>
                    <a:lnTo>
                      <a:pt x="4" y="88"/>
                    </a:lnTo>
                    <a:cubicBezTo>
                      <a:pt x="-2" y="86"/>
                      <a:pt x="-1" y="79"/>
                      <a:pt x="4" y="77"/>
                    </a:cubicBezTo>
                    <a:lnTo>
                      <a:pt x="59" y="62"/>
                    </a:lnTo>
                    <a:cubicBezTo>
                      <a:pt x="61" y="61"/>
                      <a:pt x="62" y="60"/>
                      <a:pt x="63" y="58"/>
                    </a:cubicBezTo>
                    <a:lnTo>
                      <a:pt x="78" y="4"/>
                    </a:lnTo>
                    <a:cubicBezTo>
                      <a:pt x="80" y="-2"/>
                      <a:pt x="88" y="-2"/>
                      <a:pt x="89" y="4"/>
                    </a:cubicBezTo>
                    <a:lnTo>
                      <a:pt x="106" y="57"/>
                    </a:lnTo>
                    <a:cubicBezTo>
                      <a:pt x="107" y="59"/>
                      <a:pt x="108" y="60"/>
                      <a:pt x="110" y="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4750" rIns="9000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>
                <a:off x="6001036" y="2806075"/>
                <a:ext cx="108537" cy="10853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66" extrusionOk="0">
                    <a:moveTo>
                      <a:pt x="109" y="60"/>
                    </a:moveTo>
                    <a:lnTo>
                      <a:pt x="161" y="76"/>
                    </a:lnTo>
                    <a:cubicBezTo>
                      <a:pt x="167" y="78"/>
                      <a:pt x="167" y="86"/>
                      <a:pt x="161" y="87"/>
                    </a:cubicBezTo>
                    <a:lnTo>
                      <a:pt x="109" y="102"/>
                    </a:lnTo>
                    <a:cubicBezTo>
                      <a:pt x="108" y="103"/>
                      <a:pt x="106" y="104"/>
                      <a:pt x="105" y="106"/>
                    </a:cubicBezTo>
                    <a:lnTo>
                      <a:pt x="88" y="162"/>
                    </a:lnTo>
                    <a:cubicBezTo>
                      <a:pt x="87" y="167"/>
                      <a:pt x="79" y="167"/>
                      <a:pt x="77" y="162"/>
                    </a:cubicBezTo>
                    <a:lnTo>
                      <a:pt x="60" y="111"/>
                    </a:lnTo>
                    <a:cubicBezTo>
                      <a:pt x="60" y="109"/>
                      <a:pt x="58" y="108"/>
                      <a:pt x="57" y="107"/>
                    </a:cubicBezTo>
                    <a:lnTo>
                      <a:pt x="3" y="88"/>
                    </a:lnTo>
                    <a:cubicBezTo>
                      <a:pt x="-2" y="86"/>
                      <a:pt x="-2" y="79"/>
                      <a:pt x="3" y="77"/>
                    </a:cubicBezTo>
                    <a:lnTo>
                      <a:pt x="58" y="61"/>
                    </a:lnTo>
                    <a:cubicBezTo>
                      <a:pt x="60" y="61"/>
                      <a:pt x="61" y="59"/>
                      <a:pt x="62" y="57"/>
                    </a:cubicBezTo>
                    <a:lnTo>
                      <a:pt x="78" y="4"/>
                    </a:lnTo>
                    <a:cubicBezTo>
                      <a:pt x="79" y="-2"/>
                      <a:pt x="87" y="-2"/>
                      <a:pt x="89" y="3"/>
                    </a:cubicBezTo>
                    <a:lnTo>
                      <a:pt x="105" y="57"/>
                    </a:lnTo>
                    <a:cubicBezTo>
                      <a:pt x="106" y="58"/>
                      <a:pt x="107" y="60"/>
                      <a:pt x="109" y="6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4750" rIns="9000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33"/>
              <p:cNvSpPr/>
              <p:nvPr/>
            </p:nvSpPr>
            <p:spPr>
              <a:xfrm>
                <a:off x="6902024" y="3270954"/>
                <a:ext cx="108537" cy="10853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66" extrusionOk="0">
                    <a:moveTo>
                      <a:pt x="109" y="60"/>
                    </a:moveTo>
                    <a:lnTo>
                      <a:pt x="161" y="76"/>
                    </a:lnTo>
                    <a:cubicBezTo>
                      <a:pt x="167" y="78"/>
                      <a:pt x="167" y="86"/>
                      <a:pt x="161" y="87"/>
                    </a:cubicBezTo>
                    <a:lnTo>
                      <a:pt x="109" y="102"/>
                    </a:lnTo>
                    <a:cubicBezTo>
                      <a:pt x="107" y="103"/>
                      <a:pt x="106" y="104"/>
                      <a:pt x="105" y="106"/>
                    </a:cubicBezTo>
                    <a:lnTo>
                      <a:pt x="88" y="161"/>
                    </a:lnTo>
                    <a:cubicBezTo>
                      <a:pt x="87" y="167"/>
                      <a:pt x="79" y="167"/>
                      <a:pt x="77" y="162"/>
                    </a:cubicBezTo>
                    <a:lnTo>
                      <a:pt x="60" y="111"/>
                    </a:lnTo>
                    <a:cubicBezTo>
                      <a:pt x="60" y="109"/>
                      <a:pt x="58" y="108"/>
                      <a:pt x="57" y="107"/>
                    </a:cubicBezTo>
                    <a:lnTo>
                      <a:pt x="3" y="88"/>
                    </a:lnTo>
                    <a:cubicBezTo>
                      <a:pt x="-2" y="86"/>
                      <a:pt x="-2" y="79"/>
                      <a:pt x="3" y="77"/>
                    </a:cubicBezTo>
                    <a:lnTo>
                      <a:pt x="58" y="61"/>
                    </a:lnTo>
                    <a:cubicBezTo>
                      <a:pt x="60" y="61"/>
                      <a:pt x="61" y="59"/>
                      <a:pt x="62" y="57"/>
                    </a:cubicBezTo>
                    <a:lnTo>
                      <a:pt x="78" y="4"/>
                    </a:lnTo>
                    <a:cubicBezTo>
                      <a:pt x="79" y="-2"/>
                      <a:pt x="87" y="-2"/>
                      <a:pt x="89" y="3"/>
                    </a:cubicBezTo>
                    <a:lnTo>
                      <a:pt x="105" y="57"/>
                    </a:lnTo>
                    <a:cubicBezTo>
                      <a:pt x="106" y="58"/>
                      <a:pt x="107" y="60"/>
                      <a:pt x="109" y="6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4750" rIns="9000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8" name="Google Shape;418;p33"/>
          <p:cNvGrpSpPr/>
          <p:nvPr/>
        </p:nvGrpSpPr>
        <p:grpSpPr>
          <a:xfrm>
            <a:off x="5594715" y="1705966"/>
            <a:ext cx="1587460" cy="1585790"/>
            <a:chOff x="8972371" y="6979"/>
            <a:chExt cx="2687876" cy="2685048"/>
          </a:xfrm>
        </p:grpSpPr>
        <p:sp>
          <p:nvSpPr>
            <p:cNvPr id="419" name="Google Shape;419;p33"/>
            <p:cNvSpPr/>
            <p:nvPr/>
          </p:nvSpPr>
          <p:spPr>
            <a:xfrm>
              <a:off x="8972371" y="6979"/>
              <a:ext cx="2687876" cy="2685048"/>
            </a:xfrm>
            <a:custGeom>
              <a:avLst/>
              <a:gdLst/>
              <a:ahLst/>
              <a:cxnLst/>
              <a:rect l="l" t="t" r="r" b="b"/>
              <a:pathLst>
                <a:path w="1901" h="1899" extrusionOk="0">
                  <a:moveTo>
                    <a:pt x="951" y="1899"/>
                  </a:moveTo>
                  <a:cubicBezTo>
                    <a:pt x="901" y="1899"/>
                    <a:pt x="852" y="1896"/>
                    <a:pt x="803" y="1888"/>
                  </a:cubicBezTo>
                  <a:cubicBezTo>
                    <a:pt x="704" y="1873"/>
                    <a:pt x="608" y="1841"/>
                    <a:pt x="518" y="1795"/>
                  </a:cubicBezTo>
                  <a:cubicBezTo>
                    <a:pt x="364" y="1717"/>
                    <a:pt x="235" y="1598"/>
                    <a:pt x="144" y="1453"/>
                  </a:cubicBezTo>
                  <a:cubicBezTo>
                    <a:pt x="50" y="1302"/>
                    <a:pt x="0" y="1128"/>
                    <a:pt x="0" y="950"/>
                  </a:cubicBezTo>
                  <a:cubicBezTo>
                    <a:pt x="0" y="828"/>
                    <a:pt x="23" y="710"/>
                    <a:pt x="68" y="598"/>
                  </a:cubicBezTo>
                  <a:cubicBezTo>
                    <a:pt x="154" y="382"/>
                    <a:pt x="316" y="206"/>
                    <a:pt x="523" y="101"/>
                  </a:cubicBezTo>
                  <a:cubicBezTo>
                    <a:pt x="657" y="34"/>
                    <a:pt x="800" y="0"/>
                    <a:pt x="951" y="0"/>
                  </a:cubicBezTo>
                  <a:cubicBezTo>
                    <a:pt x="1114" y="0"/>
                    <a:pt x="1276" y="42"/>
                    <a:pt x="1418" y="122"/>
                  </a:cubicBezTo>
                  <a:cubicBezTo>
                    <a:pt x="1555" y="200"/>
                    <a:pt x="1672" y="312"/>
                    <a:pt x="1756" y="445"/>
                  </a:cubicBezTo>
                  <a:cubicBezTo>
                    <a:pt x="1814" y="538"/>
                    <a:pt x="1856" y="640"/>
                    <a:pt x="1879" y="746"/>
                  </a:cubicBezTo>
                  <a:cubicBezTo>
                    <a:pt x="1880" y="748"/>
                    <a:pt x="1880" y="750"/>
                    <a:pt x="1880" y="751"/>
                  </a:cubicBezTo>
                  <a:cubicBezTo>
                    <a:pt x="1886" y="777"/>
                    <a:pt x="1891" y="804"/>
                    <a:pt x="1894" y="831"/>
                  </a:cubicBezTo>
                  <a:cubicBezTo>
                    <a:pt x="1896" y="845"/>
                    <a:pt x="1897" y="859"/>
                    <a:pt x="1898" y="873"/>
                  </a:cubicBezTo>
                  <a:cubicBezTo>
                    <a:pt x="1900" y="898"/>
                    <a:pt x="1901" y="924"/>
                    <a:pt x="1901" y="950"/>
                  </a:cubicBezTo>
                  <a:cubicBezTo>
                    <a:pt x="1901" y="1126"/>
                    <a:pt x="1853" y="1297"/>
                    <a:pt x="1762" y="1446"/>
                  </a:cubicBezTo>
                  <a:lnTo>
                    <a:pt x="1760" y="1449"/>
                  </a:lnTo>
                  <a:cubicBezTo>
                    <a:pt x="1744" y="1475"/>
                    <a:pt x="1727" y="1500"/>
                    <a:pt x="1709" y="1524"/>
                  </a:cubicBezTo>
                  <a:cubicBezTo>
                    <a:pt x="1622" y="1637"/>
                    <a:pt x="1508" y="1732"/>
                    <a:pt x="1381" y="1797"/>
                  </a:cubicBezTo>
                  <a:cubicBezTo>
                    <a:pt x="1246" y="1865"/>
                    <a:pt x="1102" y="1899"/>
                    <a:pt x="951" y="18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9174562" y="57881"/>
              <a:ext cx="2262284" cy="2542242"/>
            </a:xfrm>
            <a:custGeom>
              <a:avLst/>
              <a:gdLst/>
              <a:ahLst/>
              <a:cxnLst/>
              <a:rect l="l" t="t" r="r" b="b"/>
              <a:pathLst>
                <a:path w="1600" h="1798" extrusionOk="0">
                  <a:moveTo>
                    <a:pt x="1302" y="863"/>
                  </a:moveTo>
                  <a:cubicBezTo>
                    <a:pt x="1302" y="1038"/>
                    <a:pt x="1672" y="1253"/>
                    <a:pt x="1587" y="1391"/>
                  </a:cubicBezTo>
                  <a:cubicBezTo>
                    <a:pt x="1466" y="1588"/>
                    <a:pt x="1271" y="1736"/>
                    <a:pt x="1042" y="1797"/>
                  </a:cubicBezTo>
                  <a:cubicBezTo>
                    <a:pt x="1029" y="1800"/>
                    <a:pt x="824" y="1717"/>
                    <a:pt x="818" y="1717"/>
                  </a:cubicBezTo>
                  <a:cubicBezTo>
                    <a:pt x="767" y="1717"/>
                    <a:pt x="583" y="1799"/>
                    <a:pt x="551" y="1790"/>
                  </a:cubicBezTo>
                  <a:cubicBezTo>
                    <a:pt x="445" y="1759"/>
                    <a:pt x="348" y="1710"/>
                    <a:pt x="262" y="1646"/>
                  </a:cubicBezTo>
                  <a:cubicBezTo>
                    <a:pt x="38" y="1480"/>
                    <a:pt x="216" y="1171"/>
                    <a:pt x="216" y="871"/>
                  </a:cubicBezTo>
                  <a:cubicBezTo>
                    <a:pt x="216" y="707"/>
                    <a:pt x="-63" y="596"/>
                    <a:pt x="13" y="463"/>
                  </a:cubicBezTo>
                  <a:cubicBezTo>
                    <a:pt x="170" y="187"/>
                    <a:pt x="467" y="0"/>
                    <a:pt x="808" y="0"/>
                  </a:cubicBezTo>
                  <a:cubicBezTo>
                    <a:pt x="981" y="0"/>
                    <a:pt x="1143" y="49"/>
                    <a:pt x="1282" y="133"/>
                  </a:cubicBezTo>
                  <a:cubicBezTo>
                    <a:pt x="1545" y="293"/>
                    <a:pt x="1302" y="532"/>
                    <a:pt x="1302" y="8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10609698" y="245933"/>
              <a:ext cx="998233" cy="1778721"/>
            </a:xfrm>
            <a:custGeom>
              <a:avLst/>
              <a:gdLst/>
              <a:ahLst/>
              <a:cxnLst/>
              <a:rect l="l" t="t" r="r" b="b"/>
              <a:pathLst>
                <a:path w="706" h="1258" extrusionOk="0">
                  <a:moveTo>
                    <a:pt x="706" y="781"/>
                  </a:moveTo>
                  <a:cubicBezTo>
                    <a:pt x="706" y="956"/>
                    <a:pt x="657" y="1120"/>
                    <a:pt x="572" y="1258"/>
                  </a:cubicBezTo>
                  <a:cubicBezTo>
                    <a:pt x="538" y="1243"/>
                    <a:pt x="508" y="1216"/>
                    <a:pt x="485" y="1186"/>
                  </a:cubicBezTo>
                  <a:cubicBezTo>
                    <a:pt x="472" y="1169"/>
                    <a:pt x="459" y="1151"/>
                    <a:pt x="439" y="1143"/>
                  </a:cubicBezTo>
                  <a:cubicBezTo>
                    <a:pt x="423" y="1137"/>
                    <a:pt x="406" y="1139"/>
                    <a:pt x="390" y="1141"/>
                  </a:cubicBezTo>
                  <a:cubicBezTo>
                    <a:pt x="303" y="1148"/>
                    <a:pt x="213" y="1133"/>
                    <a:pt x="139" y="1088"/>
                  </a:cubicBezTo>
                  <a:cubicBezTo>
                    <a:pt x="65" y="1042"/>
                    <a:pt x="9" y="964"/>
                    <a:pt x="1" y="878"/>
                  </a:cubicBezTo>
                  <a:cubicBezTo>
                    <a:pt x="-11" y="756"/>
                    <a:pt x="70" y="645"/>
                    <a:pt x="160" y="562"/>
                  </a:cubicBezTo>
                  <a:cubicBezTo>
                    <a:pt x="199" y="528"/>
                    <a:pt x="243" y="484"/>
                    <a:pt x="231" y="434"/>
                  </a:cubicBezTo>
                  <a:cubicBezTo>
                    <a:pt x="225" y="414"/>
                    <a:pt x="211" y="397"/>
                    <a:pt x="199" y="381"/>
                  </a:cubicBezTo>
                  <a:cubicBezTo>
                    <a:pt x="156" y="322"/>
                    <a:pt x="146" y="249"/>
                    <a:pt x="156" y="176"/>
                  </a:cubicBezTo>
                  <a:cubicBezTo>
                    <a:pt x="166" y="107"/>
                    <a:pt x="192" y="42"/>
                    <a:pt x="252" y="8"/>
                  </a:cubicBezTo>
                  <a:cubicBezTo>
                    <a:pt x="257" y="5"/>
                    <a:pt x="262" y="2"/>
                    <a:pt x="267" y="0"/>
                  </a:cubicBezTo>
                  <a:cubicBezTo>
                    <a:pt x="530" y="160"/>
                    <a:pt x="706" y="450"/>
                    <a:pt x="706" y="7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9024686" y="712530"/>
              <a:ext cx="725345" cy="1672676"/>
            </a:xfrm>
            <a:custGeom>
              <a:avLst/>
              <a:gdLst/>
              <a:ahLst/>
              <a:cxnLst/>
              <a:rect l="l" t="t" r="r" b="b"/>
              <a:pathLst>
                <a:path w="513" h="1183" extrusionOk="0">
                  <a:moveTo>
                    <a:pt x="507" y="1014"/>
                  </a:moveTo>
                  <a:cubicBezTo>
                    <a:pt x="490" y="1086"/>
                    <a:pt x="434" y="1141"/>
                    <a:pt x="368" y="1183"/>
                  </a:cubicBezTo>
                  <a:cubicBezTo>
                    <a:pt x="145" y="1017"/>
                    <a:pt x="0" y="751"/>
                    <a:pt x="0" y="451"/>
                  </a:cubicBezTo>
                  <a:cubicBezTo>
                    <a:pt x="0" y="287"/>
                    <a:pt x="43" y="133"/>
                    <a:pt x="119" y="0"/>
                  </a:cubicBezTo>
                  <a:cubicBezTo>
                    <a:pt x="206" y="0"/>
                    <a:pt x="298" y="68"/>
                    <a:pt x="360" y="132"/>
                  </a:cubicBezTo>
                  <a:cubicBezTo>
                    <a:pt x="451" y="224"/>
                    <a:pt x="496" y="341"/>
                    <a:pt x="509" y="469"/>
                  </a:cubicBezTo>
                  <a:cubicBezTo>
                    <a:pt x="523" y="597"/>
                    <a:pt x="501" y="718"/>
                    <a:pt x="432" y="827"/>
                  </a:cubicBezTo>
                  <a:cubicBezTo>
                    <a:pt x="494" y="862"/>
                    <a:pt x="522" y="943"/>
                    <a:pt x="507" y="10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9914046" y="564067"/>
              <a:ext cx="733828" cy="675857"/>
            </a:xfrm>
            <a:custGeom>
              <a:avLst/>
              <a:gdLst/>
              <a:ahLst/>
              <a:cxnLst/>
              <a:rect l="l" t="t" r="r" b="b"/>
              <a:pathLst>
                <a:path w="519" h="478" extrusionOk="0">
                  <a:moveTo>
                    <a:pt x="519" y="316"/>
                  </a:moveTo>
                  <a:cubicBezTo>
                    <a:pt x="483" y="331"/>
                    <a:pt x="511" y="454"/>
                    <a:pt x="511" y="454"/>
                  </a:cubicBezTo>
                  <a:cubicBezTo>
                    <a:pt x="511" y="454"/>
                    <a:pt x="465" y="430"/>
                    <a:pt x="392" y="423"/>
                  </a:cubicBezTo>
                  <a:cubicBezTo>
                    <a:pt x="320" y="415"/>
                    <a:pt x="313" y="428"/>
                    <a:pt x="313" y="428"/>
                  </a:cubicBezTo>
                  <a:cubicBezTo>
                    <a:pt x="313" y="428"/>
                    <a:pt x="288" y="421"/>
                    <a:pt x="206" y="434"/>
                  </a:cubicBezTo>
                  <a:cubicBezTo>
                    <a:pt x="127" y="446"/>
                    <a:pt x="94" y="494"/>
                    <a:pt x="89" y="474"/>
                  </a:cubicBezTo>
                  <a:cubicBezTo>
                    <a:pt x="53" y="330"/>
                    <a:pt x="0" y="331"/>
                    <a:pt x="0" y="331"/>
                  </a:cubicBezTo>
                  <a:lnTo>
                    <a:pt x="152" y="48"/>
                  </a:lnTo>
                  <a:cubicBezTo>
                    <a:pt x="162" y="57"/>
                    <a:pt x="188" y="13"/>
                    <a:pt x="207" y="18"/>
                  </a:cubicBezTo>
                  <a:cubicBezTo>
                    <a:pt x="244" y="26"/>
                    <a:pt x="253" y="22"/>
                    <a:pt x="287" y="1"/>
                  </a:cubicBezTo>
                  <a:cubicBezTo>
                    <a:pt x="294" y="-4"/>
                    <a:pt x="340" y="48"/>
                    <a:pt x="345" y="42"/>
                  </a:cubicBezTo>
                  <a:lnTo>
                    <a:pt x="519" y="3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9914046" y="975520"/>
              <a:ext cx="733828" cy="1665607"/>
            </a:xfrm>
            <a:custGeom>
              <a:avLst/>
              <a:gdLst/>
              <a:ahLst/>
              <a:cxnLst/>
              <a:rect l="l" t="t" r="r" b="b"/>
              <a:pathLst>
                <a:path w="519" h="1178" extrusionOk="0">
                  <a:moveTo>
                    <a:pt x="519" y="25"/>
                  </a:moveTo>
                  <a:lnTo>
                    <a:pt x="519" y="1148"/>
                  </a:lnTo>
                  <a:cubicBezTo>
                    <a:pt x="506" y="1151"/>
                    <a:pt x="493" y="1154"/>
                    <a:pt x="479" y="1157"/>
                  </a:cubicBezTo>
                  <a:cubicBezTo>
                    <a:pt x="478" y="1157"/>
                    <a:pt x="474" y="1119"/>
                    <a:pt x="473" y="1119"/>
                  </a:cubicBezTo>
                  <a:cubicBezTo>
                    <a:pt x="471" y="1119"/>
                    <a:pt x="471" y="1159"/>
                    <a:pt x="468" y="1159"/>
                  </a:cubicBezTo>
                  <a:cubicBezTo>
                    <a:pt x="419" y="1170"/>
                    <a:pt x="367" y="1176"/>
                    <a:pt x="315" y="1177"/>
                  </a:cubicBezTo>
                  <a:cubicBezTo>
                    <a:pt x="314" y="1177"/>
                    <a:pt x="308" y="1140"/>
                    <a:pt x="306" y="1140"/>
                  </a:cubicBezTo>
                  <a:cubicBezTo>
                    <a:pt x="304" y="1140"/>
                    <a:pt x="306" y="1177"/>
                    <a:pt x="304" y="1178"/>
                  </a:cubicBezTo>
                  <a:cubicBezTo>
                    <a:pt x="298" y="1178"/>
                    <a:pt x="291" y="1178"/>
                    <a:pt x="285" y="1178"/>
                  </a:cubicBezTo>
                  <a:cubicBezTo>
                    <a:pt x="234" y="1178"/>
                    <a:pt x="184" y="1174"/>
                    <a:pt x="136" y="1166"/>
                  </a:cubicBezTo>
                  <a:cubicBezTo>
                    <a:pt x="134" y="1166"/>
                    <a:pt x="133" y="1135"/>
                    <a:pt x="131" y="1134"/>
                  </a:cubicBezTo>
                  <a:cubicBezTo>
                    <a:pt x="129" y="1134"/>
                    <a:pt x="127" y="1164"/>
                    <a:pt x="125" y="1164"/>
                  </a:cubicBezTo>
                  <a:cubicBezTo>
                    <a:pt x="92" y="1158"/>
                    <a:pt x="60" y="1151"/>
                    <a:pt x="28" y="1141"/>
                  </a:cubicBezTo>
                  <a:lnTo>
                    <a:pt x="0" y="40"/>
                  </a:lnTo>
                  <a:cubicBezTo>
                    <a:pt x="0" y="40"/>
                    <a:pt x="85" y="9"/>
                    <a:pt x="125" y="123"/>
                  </a:cubicBezTo>
                  <a:cubicBezTo>
                    <a:pt x="128" y="131"/>
                    <a:pt x="130" y="139"/>
                    <a:pt x="132" y="148"/>
                  </a:cubicBezTo>
                  <a:cubicBezTo>
                    <a:pt x="132" y="145"/>
                    <a:pt x="131" y="133"/>
                    <a:pt x="133" y="117"/>
                  </a:cubicBezTo>
                  <a:cubicBezTo>
                    <a:pt x="136" y="85"/>
                    <a:pt x="150" y="39"/>
                    <a:pt x="203" y="31"/>
                  </a:cubicBezTo>
                  <a:cubicBezTo>
                    <a:pt x="264" y="21"/>
                    <a:pt x="295" y="84"/>
                    <a:pt x="307" y="117"/>
                  </a:cubicBezTo>
                  <a:cubicBezTo>
                    <a:pt x="312" y="129"/>
                    <a:pt x="314" y="137"/>
                    <a:pt x="314" y="137"/>
                  </a:cubicBezTo>
                  <a:cubicBezTo>
                    <a:pt x="314" y="137"/>
                    <a:pt x="314" y="130"/>
                    <a:pt x="314" y="119"/>
                  </a:cubicBezTo>
                  <a:cubicBezTo>
                    <a:pt x="317" y="81"/>
                    <a:pt x="330" y="-5"/>
                    <a:pt x="386" y="1"/>
                  </a:cubicBezTo>
                  <a:cubicBezTo>
                    <a:pt x="450" y="8"/>
                    <a:pt x="472" y="96"/>
                    <a:pt x="477" y="118"/>
                  </a:cubicBezTo>
                  <a:cubicBezTo>
                    <a:pt x="477" y="121"/>
                    <a:pt x="478" y="122"/>
                    <a:pt x="478" y="122"/>
                  </a:cubicBezTo>
                  <a:cubicBezTo>
                    <a:pt x="478" y="122"/>
                    <a:pt x="478" y="121"/>
                    <a:pt x="478" y="119"/>
                  </a:cubicBezTo>
                  <a:cubicBezTo>
                    <a:pt x="479" y="102"/>
                    <a:pt x="488" y="38"/>
                    <a:pt x="519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5" name="Google Shape;425;p33"/>
            <p:cNvGrpSpPr/>
            <p:nvPr/>
          </p:nvGrpSpPr>
          <p:grpSpPr>
            <a:xfrm>
              <a:off x="10090787" y="392982"/>
              <a:ext cx="500530" cy="2248145"/>
              <a:chOff x="10090787" y="392982"/>
              <a:chExt cx="500530" cy="2248145"/>
            </a:xfrm>
          </p:grpSpPr>
          <p:sp>
            <p:nvSpPr>
              <p:cNvPr id="426" name="Google Shape;426;p33"/>
              <p:cNvSpPr/>
              <p:nvPr/>
            </p:nvSpPr>
            <p:spPr>
              <a:xfrm>
                <a:off x="10128963" y="392982"/>
                <a:ext cx="272888" cy="275716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95" extrusionOk="0">
                    <a:moveTo>
                      <a:pt x="193" y="162"/>
                    </a:moveTo>
                    <a:cubicBezTo>
                      <a:pt x="188" y="169"/>
                      <a:pt x="182" y="175"/>
                      <a:pt x="175" y="179"/>
                    </a:cubicBezTo>
                    <a:cubicBezTo>
                      <a:pt x="141" y="200"/>
                      <a:pt x="80" y="198"/>
                      <a:pt x="42" y="189"/>
                    </a:cubicBezTo>
                    <a:cubicBezTo>
                      <a:pt x="23" y="185"/>
                      <a:pt x="10" y="178"/>
                      <a:pt x="0" y="169"/>
                    </a:cubicBezTo>
                    <a:lnTo>
                      <a:pt x="91" y="0"/>
                    </a:lnTo>
                    <a:lnTo>
                      <a:pt x="193" y="1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5200" rIns="90000" bIns="252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33"/>
              <p:cNvSpPr/>
              <p:nvPr/>
            </p:nvSpPr>
            <p:spPr>
              <a:xfrm>
                <a:off x="10090787" y="1140950"/>
                <a:ext cx="15553" cy="1483210"/>
              </a:xfrm>
              <a:custGeom>
                <a:avLst/>
                <a:gdLst/>
                <a:ahLst/>
                <a:cxnLst/>
                <a:rect l="l" t="t" r="r" b="b"/>
                <a:pathLst>
                  <a:path w="11" h="1049" extrusionOk="0">
                    <a:moveTo>
                      <a:pt x="11" y="5"/>
                    </a:moveTo>
                    <a:lnTo>
                      <a:pt x="11" y="1049"/>
                    </a:lnTo>
                    <a:cubicBezTo>
                      <a:pt x="7" y="1048"/>
                      <a:pt x="4" y="1048"/>
                      <a:pt x="0" y="1047"/>
                    </a:cubicBezTo>
                    <a:lnTo>
                      <a:pt x="0" y="5"/>
                    </a:lnTo>
                    <a:cubicBezTo>
                      <a:pt x="0" y="2"/>
                      <a:pt x="3" y="0"/>
                      <a:pt x="6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0" y="1"/>
                      <a:pt x="11" y="3"/>
                      <a:pt x="11" y="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33"/>
              <p:cNvSpPr/>
              <p:nvPr/>
            </p:nvSpPr>
            <p:spPr>
              <a:xfrm>
                <a:off x="10343880" y="1140950"/>
                <a:ext cx="15553" cy="1500177"/>
              </a:xfrm>
              <a:custGeom>
                <a:avLst/>
                <a:gdLst/>
                <a:ahLst/>
                <a:cxnLst/>
                <a:rect l="l" t="t" r="r" b="b"/>
                <a:pathLst>
                  <a:path w="11" h="1061" extrusionOk="0">
                    <a:moveTo>
                      <a:pt x="11" y="5"/>
                    </a:moveTo>
                    <a:lnTo>
                      <a:pt x="11" y="1060"/>
                    </a:lnTo>
                    <a:cubicBezTo>
                      <a:pt x="8" y="1060"/>
                      <a:pt x="4" y="1061"/>
                      <a:pt x="0" y="1061"/>
                    </a:cubicBezTo>
                    <a:lnTo>
                      <a:pt x="0" y="5"/>
                    </a:lnTo>
                    <a:cubicBezTo>
                      <a:pt x="0" y="3"/>
                      <a:pt x="1" y="1"/>
                      <a:pt x="3" y="0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7" y="0"/>
                      <a:pt x="9" y="1"/>
                      <a:pt x="10" y="2"/>
                    </a:cubicBezTo>
                    <a:cubicBezTo>
                      <a:pt x="11" y="3"/>
                      <a:pt x="11" y="4"/>
                      <a:pt x="11" y="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33"/>
              <p:cNvSpPr/>
              <p:nvPr/>
            </p:nvSpPr>
            <p:spPr>
              <a:xfrm>
                <a:off x="10575764" y="1140950"/>
                <a:ext cx="15553" cy="1473312"/>
              </a:xfrm>
              <a:custGeom>
                <a:avLst/>
                <a:gdLst/>
                <a:ahLst/>
                <a:cxnLst/>
                <a:rect l="l" t="t" r="r" b="b"/>
                <a:pathLst>
                  <a:path w="11" h="1042" extrusionOk="0">
                    <a:moveTo>
                      <a:pt x="11" y="5"/>
                    </a:moveTo>
                    <a:lnTo>
                      <a:pt x="11" y="1040"/>
                    </a:lnTo>
                    <a:cubicBezTo>
                      <a:pt x="8" y="1041"/>
                      <a:pt x="4" y="1042"/>
                      <a:pt x="0" y="1042"/>
                    </a:cubicBezTo>
                    <a:lnTo>
                      <a:pt x="0" y="5"/>
                    </a:lnTo>
                    <a:cubicBezTo>
                      <a:pt x="0" y="2"/>
                      <a:pt x="3" y="0"/>
                      <a:pt x="6" y="0"/>
                    </a:cubicBezTo>
                    <a:cubicBezTo>
                      <a:pt x="7" y="0"/>
                      <a:pt x="8" y="0"/>
                      <a:pt x="9" y="0"/>
                    </a:cubicBezTo>
                    <a:cubicBezTo>
                      <a:pt x="9" y="1"/>
                      <a:pt x="10" y="1"/>
                      <a:pt x="10" y="1"/>
                    </a:cubicBezTo>
                    <a:cubicBezTo>
                      <a:pt x="11" y="2"/>
                      <a:pt x="11" y="4"/>
                      <a:pt x="11" y="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0" name="Google Shape;430;p33"/>
            <p:cNvGrpSpPr/>
            <p:nvPr/>
          </p:nvGrpSpPr>
          <p:grpSpPr>
            <a:xfrm>
              <a:off x="9194357" y="223310"/>
              <a:ext cx="2245316" cy="873808"/>
              <a:chOff x="9194357" y="223310"/>
              <a:chExt cx="2245316" cy="873808"/>
            </a:xfrm>
          </p:grpSpPr>
          <p:sp>
            <p:nvSpPr>
              <p:cNvPr id="431" name="Google Shape;431;p33"/>
              <p:cNvSpPr/>
              <p:nvPr/>
            </p:nvSpPr>
            <p:spPr>
              <a:xfrm>
                <a:off x="9194357" y="786054"/>
                <a:ext cx="251679" cy="19653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39" extrusionOk="0">
                    <a:moveTo>
                      <a:pt x="152" y="139"/>
                    </a:moveTo>
                    <a:lnTo>
                      <a:pt x="0" y="59"/>
                    </a:lnTo>
                    <a:lnTo>
                      <a:pt x="20" y="23"/>
                    </a:lnTo>
                    <a:cubicBezTo>
                      <a:pt x="32" y="-1"/>
                      <a:pt x="51" y="-6"/>
                      <a:pt x="76" y="7"/>
                    </a:cubicBezTo>
                    <a:lnTo>
                      <a:pt x="153" y="47"/>
                    </a:lnTo>
                    <a:cubicBezTo>
                      <a:pt x="178" y="61"/>
                      <a:pt x="184" y="79"/>
                      <a:pt x="171" y="103"/>
                    </a:cubicBezTo>
                    <a:lnTo>
                      <a:pt x="152" y="139"/>
                    </a:lnTo>
                    <a:moveTo>
                      <a:pt x="143" y="104"/>
                    </a:moveTo>
                    <a:lnTo>
                      <a:pt x="149" y="92"/>
                    </a:lnTo>
                    <a:cubicBezTo>
                      <a:pt x="154" y="84"/>
                      <a:pt x="151" y="77"/>
                      <a:pt x="141" y="72"/>
                    </a:cubicBezTo>
                    <a:lnTo>
                      <a:pt x="62" y="30"/>
                    </a:lnTo>
                    <a:cubicBezTo>
                      <a:pt x="52" y="25"/>
                      <a:pt x="45" y="27"/>
                      <a:pt x="41" y="35"/>
                    </a:cubicBezTo>
                    <a:lnTo>
                      <a:pt x="35" y="47"/>
                    </a:lnTo>
                    <a:lnTo>
                      <a:pt x="143" y="10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5025" rIns="90000" bIns="5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33"/>
              <p:cNvSpPr/>
              <p:nvPr/>
            </p:nvSpPr>
            <p:spPr>
              <a:xfrm>
                <a:off x="9297574" y="609313"/>
                <a:ext cx="255921" cy="229056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62" extrusionOk="0">
                    <a:moveTo>
                      <a:pt x="137" y="162"/>
                    </a:moveTo>
                    <a:lnTo>
                      <a:pt x="0" y="58"/>
                    </a:lnTo>
                    <a:lnTo>
                      <a:pt x="45" y="0"/>
                    </a:lnTo>
                    <a:lnTo>
                      <a:pt x="64" y="15"/>
                    </a:lnTo>
                    <a:lnTo>
                      <a:pt x="36" y="52"/>
                    </a:lnTo>
                    <a:lnTo>
                      <a:pt x="72" y="79"/>
                    </a:lnTo>
                    <a:lnTo>
                      <a:pt x="94" y="50"/>
                    </a:lnTo>
                    <a:lnTo>
                      <a:pt x="114" y="64"/>
                    </a:lnTo>
                    <a:lnTo>
                      <a:pt x="92" y="94"/>
                    </a:lnTo>
                    <a:lnTo>
                      <a:pt x="134" y="126"/>
                    </a:lnTo>
                    <a:lnTo>
                      <a:pt x="162" y="89"/>
                    </a:lnTo>
                    <a:lnTo>
                      <a:pt x="181" y="103"/>
                    </a:lnTo>
                    <a:lnTo>
                      <a:pt x="137" y="16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3300" rIns="90000" bIns="13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33"/>
              <p:cNvSpPr/>
              <p:nvPr/>
            </p:nvSpPr>
            <p:spPr>
              <a:xfrm>
                <a:off x="9434725" y="489129"/>
                <a:ext cx="210675" cy="214917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52" extrusionOk="0">
                    <a:moveTo>
                      <a:pt x="13" y="71"/>
                    </a:moveTo>
                    <a:cubicBezTo>
                      <a:pt x="-5" y="51"/>
                      <a:pt x="-6" y="31"/>
                      <a:pt x="13" y="13"/>
                    </a:cubicBezTo>
                    <a:cubicBezTo>
                      <a:pt x="31" y="-5"/>
                      <a:pt x="52" y="-4"/>
                      <a:pt x="71" y="16"/>
                    </a:cubicBezTo>
                    <a:lnTo>
                      <a:pt x="83" y="29"/>
                    </a:lnTo>
                    <a:lnTo>
                      <a:pt x="65" y="46"/>
                    </a:lnTo>
                    <a:lnTo>
                      <a:pt x="51" y="32"/>
                    </a:lnTo>
                    <a:cubicBezTo>
                      <a:pt x="44" y="24"/>
                      <a:pt x="37" y="24"/>
                      <a:pt x="30" y="30"/>
                    </a:cubicBezTo>
                    <a:cubicBezTo>
                      <a:pt x="24" y="36"/>
                      <a:pt x="24" y="43"/>
                      <a:pt x="32" y="51"/>
                    </a:cubicBezTo>
                    <a:lnTo>
                      <a:pt x="98" y="120"/>
                    </a:lnTo>
                    <a:cubicBezTo>
                      <a:pt x="105" y="128"/>
                      <a:pt x="112" y="128"/>
                      <a:pt x="118" y="122"/>
                    </a:cubicBezTo>
                    <a:cubicBezTo>
                      <a:pt x="125" y="116"/>
                      <a:pt x="125" y="109"/>
                      <a:pt x="117" y="101"/>
                    </a:cubicBezTo>
                    <a:lnTo>
                      <a:pt x="100" y="83"/>
                    </a:lnTo>
                    <a:lnTo>
                      <a:pt x="118" y="65"/>
                    </a:lnTo>
                    <a:lnTo>
                      <a:pt x="134" y="82"/>
                    </a:lnTo>
                    <a:cubicBezTo>
                      <a:pt x="153" y="101"/>
                      <a:pt x="153" y="122"/>
                      <a:pt x="135" y="140"/>
                    </a:cubicBezTo>
                    <a:cubicBezTo>
                      <a:pt x="116" y="158"/>
                      <a:pt x="95" y="156"/>
                      <a:pt x="77" y="137"/>
                    </a:cubicBezTo>
                    <a:lnTo>
                      <a:pt x="13" y="7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33"/>
              <p:cNvSpPr/>
              <p:nvPr/>
            </p:nvSpPr>
            <p:spPr>
              <a:xfrm>
                <a:off x="9559150" y="397224"/>
                <a:ext cx="175327" cy="219159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55" extrusionOk="0">
                    <a:moveTo>
                      <a:pt x="102" y="155"/>
                    </a:moveTo>
                    <a:lnTo>
                      <a:pt x="0" y="16"/>
                    </a:lnTo>
                    <a:lnTo>
                      <a:pt x="22" y="0"/>
                    </a:lnTo>
                    <a:lnTo>
                      <a:pt x="124" y="139"/>
                    </a:lnTo>
                    <a:lnTo>
                      <a:pt x="102" y="15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0800" rIns="90000" bIns="10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33"/>
              <p:cNvSpPr/>
              <p:nvPr/>
            </p:nvSpPr>
            <p:spPr>
              <a:xfrm>
                <a:off x="9662367" y="310974"/>
                <a:ext cx="199364" cy="25026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77" extrusionOk="0">
                    <a:moveTo>
                      <a:pt x="83" y="177"/>
                    </a:moveTo>
                    <a:lnTo>
                      <a:pt x="0" y="27"/>
                    </a:lnTo>
                    <a:lnTo>
                      <a:pt x="36" y="7"/>
                    </a:lnTo>
                    <a:cubicBezTo>
                      <a:pt x="60" y="-6"/>
                      <a:pt x="79" y="0"/>
                      <a:pt x="92" y="25"/>
                    </a:cubicBezTo>
                    <a:lnTo>
                      <a:pt x="134" y="101"/>
                    </a:lnTo>
                    <a:cubicBezTo>
                      <a:pt x="147" y="126"/>
                      <a:pt x="142" y="145"/>
                      <a:pt x="119" y="157"/>
                    </a:cubicBezTo>
                    <a:lnTo>
                      <a:pt x="83" y="177"/>
                    </a:lnTo>
                    <a:moveTo>
                      <a:pt x="95" y="143"/>
                    </a:moveTo>
                    <a:lnTo>
                      <a:pt x="107" y="136"/>
                    </a:lnTo>
                    <a:cubicBezTo>
                      <a:pt x="115" y="132"/>
                      <a:pt x="116" y="125"/>
                      <a:pt x="111" y="115"/>
                    </a:cubicBezTo>
                    <a:lnTo>
                      <a:pt x="68" y="37"/>
                    </a:lnTo>
                    <a:cubicBezTo>
                      <a:pt x="63" y="27"/>
                      <a:pt x="56" y="24"/>
                      <a:pt x="48" y="29"/>
                    </a:cubicBezTo>
                    <a:lnTo>
                      <a:pt x="36" y="35"/>
                    </a:lnTo>
                    <a:lnTo>
                      <a:pt x="95" y="14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8700" rIns="90000" bIns="18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33"/>
              <p:cNvSpPr/>
              <p:nvPr/>
            </p:nvSpPr>
            <p:spPr>
              <a:xfrm>
                <a:off x="9846178" y="223310"/>
                <a:ext cx="179569" cy="262991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86" extrusionOk="0">
                    <a:moveTo>
                      <a:pt x="57" y="186"/>
                    </a:moveTo>
                    <a:lnTo>
                      <a:pt x="0" y="24"/>
                    </a:lnTo>
                    <a:lnTo>
                      <a:pt x="69" y="0"/>
                    </a:lnTo>
                    <a:lnTo>
                      <a:pt x="78" y="23"/>
                    </a:lnTo>
                    <a:lnTo>
                      <a:pt x="34" y="38"/>
                    </a:lnTo>
                    <a:lnTo>
                      <a:pt x="49" y="81"/>
                    </a:lnTo>
                    <a:lnTo>
                      <a:pt x="84" y="69"/>
                    </a:lnTo>
                    <a:lnTo>
                      <a:pt x="92" y="92"/>
                    </a:lnTo>
                    <a:lnTo>
                      <a:pt x="57" y="104"/>
                    </a:lnTo>
                    <a:lnTo>
                      <a:pt x="75" y="154"/>
                    </a:lnTo>
                    <a:lnTo>
                      <a:pt x="118" y="138"/>
                    </a:lnTo>
                    <a:lnTo>
                      <a:pt x="127" y="161"/>
                    </a:lnTo>
                    <a:lnTo>
                      <a:pt x="57" y="18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21950" rIns="90000" bIns="21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33"/>
              <p:cNvSpPr/>
              <p:nvPr/>
            </p:nvSpPr>
            <p:spPr>
              <a:xfrm>
                <a:off x="10564452" y="234622"/>
                <a:ext cx="168257" cy="260163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84" extrusionOk="0">
                    <a:moveTo>
                      <a:pt x="62" y="175"/>
                    </a:moveTo>
                    <a:lnTo>
                      <a:pt x="69" y="141"/>
                    </a:lnTo>
                    <a:lnTo>
                      <a:pt x="39" y="131"/>
                    </a:lnTo>
                    <a:lnTo>
                      <a:pt x="24" y="161"/>
                    </a:lnTo>
                    <a:lnTo>
                      <a:pt x="0" y="152"/>
                    </a:lnTo>
                    <a:lnTo>
                      <a:pt x="84" y="0"/>
                    </a:lnTo>
                    <a:lnTo>
                      <a:pt x="119" y="13"/>
                    </a:lnTo>
                    <a:lnTo>
                      <a:pt x="87" y="184"/>
                    </a:lnTo>
                    <a:lnTo>
                      <a:pt x="62" y="175"/>
                    </a:lnTo>
                    <a:moveTo>
                      <a:pt x="50" y="110"/>
                    </a:moveTo>
                    <a:lnTo>
                      <a:pt x="73" y="118"/>
                    </a:lnTo>
                    <a:lnTo>
                      <a:pt x="91" y="33"/>
                    </a:lnTo>
                    <a:lnTo>
                      <a:pt x="50" y="11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21225" rIns="90000" bIns="21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3"/>
              <p:cNvSpPr/>
              <p:nvPr/>
            </p:nvSpPr>
            <p:spPr>
              <a:xfrm>
                <a:off x="10727054" y="301076"/>
                <a:ext cx="223401" cy="27006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91" extrusionOk="0">
                    <a:moveTo>
                      <a:pt x="0" y="150"/>
                    </a:moveTo>
                    <a:lnTo>
                      <a:pt x="84" y="0"/>
                    </a:lnTo>
                    <a:lnTo>
                      <a:pt x="113" y="17"/>
                    </a:lnTo>
                    <a:lnTo>
                      <a:pt x="86" y="120"/>
                    </a:lnTo>
                    <a:lnTo>
                      <a:pt x="137" y="30"/>
                    </a:lnTo>
                    <a:lnTo>
                      <a:pt x="158" y="42"/>
                    </a:lnTo>
                    <a:lnTo>
                      <a:pt x="73" y="191"/>
                    </a:lnTo>
                    <a:lnTo>
                      <a:pt x="49" y="178"/>
                    </a:lnTo>
                    <a:lnTo>
                      <a:pt x="82" y="53"/>
                    </a:lnTo>
                    <a:lnTo>
                      <a:pt x="20" y="162"/>
                    </a:lnTo>
                    <a:lnTo>
                      <a:pt x="0" y="15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23750" rIns="90000" bIns="23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33"/>
              <p:cNvSpPr/>
              <p:nvPr/>
            </p:nvSpPr>
            <p:spPr>
              <a:xfrm>
                <a:off x="10940557" y="479231"/>
                <a:ext cx="192294" cy="203606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44" extrusionOk="0">
                    <a:moveTo>
                      <a:pt x="0" y="126"/>
                    </a:moveTo>
                    <a:lnTo>
                      <a:pt x="116" y="0"/>
                    </a:lnTo>
                    <a:lnTo>
                      <a:pt x="136" y="18"/>
                    </a:lnTo>
                    <a:lnTo>
                      <a:pt x="20" y="144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6825" rIns="90000" bIns="6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33"/>
              <p:cNvSpPr/>
              <p:nvPr/>
            </p:nvSpPr>
            <p:spPr>
              <a:xfrm>
                <a:off x="11008425" y="566895"/>
                <a:ext cx="240368" cy="221987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57" extrusionOk="0">
                    <a:moveTo>
                      <a:pt x="0" y="110"/>
                    </a:moveTo>
                    <a:lnTo>
                      <a:pt x="132" y="0"/>
                    </a:lnTo>
                    <a:lnTo>
                      <a:pt x="159" y="32"/>
                    </a:lnTo>
                    <a:cubicBezTo>
                      <a:pt x="176" y="52"/>
                      <a:pt x="173" y="72"/>
                      <a:pt x="152" y="90"/>
                    </a:cubicBezTo>
                    <a:lnTo>
                      <a:pt x="85" y="145"/>
                    </a:lnTo>
                    <a:cubicBezTo>
                      <a:pt x="63" y="163"/>
                      <a:pt x="44" y="162"/>
                      <a:pt x="27" y="141"/>
                    </a:cubicBezTo>
                    <a:lnTo>
                      <a:pt x="0" y="110"/>
                    </a:lnTo>
                    <a:moveTo>
                      <a:pt x="36" y="115"/>
                    </a:moveTo>
                    <a:lnTo>
                      <a:pt x="45" y="125"/>
                    </a:lnTo>
                    <a:cubicBezTo>
                      <a:pt x="51" y="132"/>
                      <a:pt x="58" y="132"/>
                      <a:pt x="67" y="125"/>
                    </a:cubicBezTo>
                    <a:lnTo>
                      <a:pt x="135" y="68"/>
                    </a:lnTo>
                    <a:cubicBezTo>
                      <a:pt x="144" y="61"/>
                      <a:pt x="145" y="54"/>
                      <a:pt x="140" y="47"/>
                    </a:cubicBezTo>
                    <a:lnTo>
                      <a:pt x="131" y="36"/>
                    </a:lnTo>
                    <a:lnTo>
                      <a:pt x="36" y="11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1500" rIns="90000" bIns="11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33"/>
              <p:cNvSpPr/>
              <p:nvPr/>
            </p:nvSpPr>
            <p:spPr>
              <a:xfrm>
                <a:off x="11110228" y="729497"/>
                <a:ext cx="262991" cy="212089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50" extrusionOk="0">
                    <a:moveTo>
                      <a:pt x="0" y="87"/>
                    </a:moveTo>
                    <a:lnTo>
                      <a:pt x="148" y="0"/>
                    </a:lnTo>
                    <a:lnTo>
                      <a:pt x="186" y="63"/>
                    </a:lnTo>
                    <a:lnTo>
                      <a:pt x="165" y="76"/>
                    </a:lnTo>
                    <a:lnTo>
                      <a:pt x="141" y="36"/>
                    </a:lnTo>
                    <a:lnTo>
                      <a:pt x="102" y="58"/>
                    </a:lnTo>
                    <a:lnTo>
                      <a:pt x="121" y="90"/>
                    </a:lnTo>
                    <a:lnTo>
                      <a:pt x="99" y="103"/>
                    </a:lnTo>
                    <a:lnTo>
                      <a:pt x="81" y="71"/>
                    </a:lnTo>
                    <a:lnTo>
                      <a:pt x="35" y="98"/>
                    </a:lnTo>
                    <a:lnTo>
                      <a:pt x="59" y="138"/>
                    </a:lnTo>
                    <a:lnTo>
                      <a:pt x="38" y="150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9000" rIns="90000" bIns="9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33"/>
              <p:cNvSpPr/>
              <p:nvPr/>
            </p:nvSpPr>
            <p:spPr>
              <a:xfrm>
                <a:off x="11180925" y="923205"/>
                <a:ext cx="258749" cy="173913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23" extrusionOk="0">
                    <a:moveTo>
                      <a:pt x="23" y="98"/>
                    </a:moveTo>
                    <a:lnTo>
                      <a:pt x="53" y="81"/>
                    </a:lnTo>
                    <a:lnTo>
                      <a:pt x="42" y="52"/>
                    </a:lnTo>
                    <a:lnTo>
                      <a:pt x="9" y="60"/>
                    </a:lnTo>
                    <a:lnTo>
                      <a:pt x="0" y="37"/>
                    </a:lnTo>
                    <a:lnTo>
                      <a:pt x="170" y="0"/>
                    </a:lnTo>
                    <a:lnTo>
                      <a:pt x="183" y="34"/>
                    </a:lnTo>
                    <a:lnTo>
                      <a:pt x="33" y="123"/>
                    </a:lnTo>
                    <a:lnTo>
                      <a:pt x="23" y="98"/>
                    </a:lnTo>
                    <a:moveTo>
                      <a:pt x="65" y="47"/>
                    </a:moveTo>
                    <a:lnTo>
                      <a:pt x="73" y="69"/>
                    </a:lnTo>
                    <a:lnTo>
                      <a:pt x="150" y="27"/>
                    </a:lnTo>
                    <a:lnTo>
                      <a:pt x="65" y="4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3" name="Google Shape;443;p33"/>
            <p:cNvSpPr/>
            <p:nvPr/>
          </p:nvSpPr>
          <p:spPr>
            <a:xfrm>
              <a:off x="10616768" y="2153323"/>
              <a:ext cx="224814" cy="223401"/>
            </a:xfrm>
            <a:custGeom>
              <a:avLst/>
              <a:gdLst/>
              <a:ahLst/>
              <a:cxnLst/>
              <a:rect l="l" t="t" r="r" b="b"/>
              <a:pathLst>
                <a:path w="159" h="158" extrusionOk="0">
                  <a:moveTo>
                    <a:pt x="105" y="58"/>
                  </a:moveTo>
                  <a:lnTo>
                    <a:pt x="154" y="73"/>
                  </a:lnTo>
                  <a:cubicBezTo>
                    <a:pt x="160" y="75"/>
                    <a:pt x="160" y="82"/>
                    <a:pt x="154" y="83"/>
                  </a:cubicBezTo>
                  <a:lnTo>
                    <a:pt x="105" y="97"/>
                  </a:lnTo>
                  <a:cubicBezTo>
                    <a:pt x="103" y="98"/>
                    <a:pt x="101" y="99"/>
                    <a:pt x="101" y="101"/>
                  </a:cubicBezTo>
                  <a:lnTo>
                    <a:pt x="85" y="154"/>
                  </a:lnTo>
                  <a:cubicBezTo>
                    <a:pt x="83" y="159"/>
                    <a:pt x="76" y="159"/>
                    <a:pt x="74" y="154"/>
                  </a:cubicBezTo>
                  <a:lnTo>
                    <a:pt x="58" y="106"/>
                  </a:lnTo>
                  <a:cubicBezTo>
                    <a:pt x="57" y="104"/>
                    <a:pt x="56" y="103"/>
                    <a:pt x="54" y="102"/>
                  </a:cubicBezTo>
                  <a:lnTo>
                    <a:pt x="3" y="84"/>
                  </a:lnTo>
                  <a:cubicBezTo>
                    <a:pt x="-2" y="82"/>
                    <a:pt x="-2" y="76"/>
                    <a:pt x="3" y="74"/>
                  </a:cubicBezTo>
                  <a:lnTo>
                    <a:pt x="56" y="59"/>
                  </a:lnTo>
                  <a:cubicBezTo>
                    <a:pt x="57" y="59"/>
                    <a:pt x="59" y="57"/>
                    <a:pt x="59" y="55"/>
                  </a:cubicBezTo>
                  <a:lnTo>
                    <a:pt x="74" y="4"/>
                  </a:lnTo>
                  <a:cubicBezTo>
                    <a:pt x="76" y="-1"/>
                    <a:pt x="83" y="-1"/>
                    <a:pt x="85" y="4"/>
                  </a:cubicBezTo>
                  <a:lnTo>
                    <a:pt x="101" y="55"/>
                  </a:lnTo>
                  <a:cubicBezTo>
                    <a:pt x="102" y="56"/>
                    <a:pt x="103" y="58"/>
                    <a:pt x="105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0000" tIns="11875" rIns="90000" bIns="11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4" name="Google Shape;444;p33"/>
            <p:cNvGrpSpPr/>
            <p:nvPr/>
          </p:nvGrpSpPr>
          <p:grpSpPr>
            <a:xfrm>
              <a:off x="9298988" y="1205991"/>
              <a:ext cx="1997879" cy="270060"/>
              <a:chOff x="9298988" y="1205991"/>
              <a:chExt cx="1997879" cy="270060"/>
            </a:xfrm>
          </p:grpSpPr>
          <p:sp>
            <p:nvSpPr>
              <p:cNvPr id="445" name="Google Shape;445;p33"/>
              <p:cNvSpPr/>
              <p:nvPr/>
            </p:nvSpPr>
            <p:spPr>
              <a:xfrm>
                <a:off x="11073466" y="1205991"/>
                <a:ext cx="223401" cy="223401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05" y="58"/>
                    </a:moveTo>
                    <a:lnTo>
                      <a:pt x="154" y="74"/>
                    </a:lnTo>
                    <a:cubicBezTo>
                      <a:pt x="159" y="75"/>
                      <a:pt x="159" y="83"/>
                      <a:pt x="154" y="84"/>
                    </a:cubicBezTo>
                    <a:lnTo>
                      <a:pt x="105" y="98"/>
                    </a:lnTo>
                    <a:cubicBezTo>
                      <a:pt x="103" y="99"/>
                      <a:pt x="101" y="100"/>
                      <a:pt x="101" y="102"/>
                    </a:cubicBezTo>
                    <a:lnTo>
                      <a:pt x="84" y="155"/>
                    </a:lnTo>
                    <a:cubicBezTo>
                      <a:pt x="83" y="160"/>
                      <a:pt x="76" y="160"/>
                      <a:pt x="74" y="155"/>
                    </a:cubicBezTo>
                    <a:lnTo>
                      <a:pt x="58" y="107"/>
                    </a:lnTo>
                    <a:cubicBezTo>
                      <a:pt x="57" y="105"/>
                      <a:pt x="56" y="104"/>
                      <a:pt x="54" y="103"/>
                    </a:cubicBezTo>
                    <a:lnTo>
                      <a:pt x="3" y="85"/>
                    </a:lnTo>
                    <a:cubicBezTo>
                      <a:pt x="-2" y="83"/>
                      <a:pt x="-2" y="76"/>
                      <a:pt x="3" y="74"/>
                    </a:cubicBezTo>
                    <a:lnTo>
                      <a:pt x="55" y="59"/>
                    </a:lnTo>
                    <a:cubicBezTo>
                      <a:pt x="57" y="59"/>
                      <a:pt x="59" y="57"/>
                      <a:pt x="59" y="55"/>
                    </a:cubicBezTo>
                    <a:lnTo>
                      <a:pt x="74" y="4"/>
                    </a:lnTo>
                    <a:cubicBezTo>
                      <a:pt x="76" y="-1"/>
                      <a:pt x="83" y="-1"/>
                      <a:pt x="85" y="4"/>
                    </a:cubicBezTo>
                    <a:lnTo>
                      <a:pt x="101" y="55"/>
                    </a:lnTo>
                    <a:cubicBezTo>
                      <a:pt x="101" y="57"/>
                      <a:pt x="103" y="58"/>
                      <a:pt x="105" y="5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1875" rIns="90000" bIns="11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33"/>
              <p:cNvSpPr/>
              <p:nvPr/>
            </p:nvSpPr>
            <p:spPr>
              <a:xfrm>
                <a:off x="9298988" y="1251236"/>
                <a:ext cx="223401" cy="224814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04" y="59"/>
                    </a:moveTo>
                    <a:lnTo>
                      <a:pt x="154" y="74"/>
                    </a:lnTo>
                    <a:cubicBezTo>
                      <a:pt x="159" y="75"/>
                      <a:pt x="159" y="83"/>
                      <a:pt x="154" y="84"/>
                    </a:cubicBezTo>
                    <a:lnTo>
                      <a:pt x="104" y="98"/>
                    </a:lnTo>
                    <a:cubicBezTo>
                      <a:pt x="103" y="99"/>
                      <a:pt x="101" y="100"/>
                      <a:pt x="101" y="102"/>
                    </a:cubicBezTo>
                    <a:lnTo>
                      <a:pt x="84" y="155"/>
                    </a:lnTo>
                    <a:cubicBezTo>
                      <a:pt x="83" y="160"/>
                      <a:pt x="75" y="161"/>
                      <a:pt x="74" y="155"/>
                    </a:cubicBezTo>
                    <a:lnTo>
                      <a:pt x="57" y="107"/>
                    </a:lnTo>
                    <a:cubicBezTo>
                      <a:pt x="57" y="105"/>
                      <a:pt x="56" y="104"/>
                      <a:pt x="54" y="104"/>
                    </a:cubicBezTo>
                    <a:lnTo>
                      <a:pt x="3" y="85"/>
                    </a:lnTo>
                    <a:cubicBezTo>
                      <a:pt x="-2" y="83"/>
                      <a:pt x="-2" y="76"/>
                      <a:pt x="3" y="74"/>
                    </a:cubicBezTo>
                    <a:lnTo>
                      <a:pt x="55" y="59"/>
                    </a:lnTo>
                    <a:cubicBezTo>
                      <a:pt x="57" y="59"/>
                      <a:pt x="59" y="57"/>
                      <a:pt x="59" y="56"/>
                    </a:cubicBezTo>
                    <a:lnTo>
                      <a:pt x="74" y="4"/>
                    </a:lnTo>
                    <a:cubicBezTo>
                      <a:pt x="76" y="-1"/>
                      <a:pt x="83" y="-1"/>
                      <a:pt x="85" y="4"/>
                    </a:cubicBezTo>
                    <a:lnTo>
                      <a:pt x="101" y="55"/>
                    </a:lnTo>
                    <a:cubicBezTo>
                      <a:pt x="101" y="57"/>
                      <a:pt x="103" y="58"/>
                      <a:pt x="104" y="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7" name="Google Shape;447;p33"/>
            <p:cNvGrpSpPr/>
            <p:nvPr/>
          </p:nvGrpSpPr>
          <p:grpSpPr>
            <a:xfrm>
              <a:off x="9361201" y="124335"/>
              <a:ext cx="1787204" cy="1867799"/>
              <a:chOff x="9361201" y="124335"/>
              <a:chExt cx="1787204" cy="1867799"/>
            </a:xfrm>
          </p:grpSpPr>
          <p:sp>
            <p:nvSpPr>
              <p:cNvPr id="448" name="Google Shape;448;p33"/>
              <p:cNvSpPr/>
              <p:nvPr/>
            </p:nvSpPr>
            <p:spPr>
              <a:xfrm>
                <a:off x="10191176" y="124335"/>
                <a:ext cx="247437" cy="248851"/>
              </a:xfrm>
              <a:custGeom>
                <a:avLst/>
                <a:gdLst/>
                <a:ahLst/>
                <a:cxnLst/>
                <a:rect l="l" t="t" r="r" b="b"/>
                <a:pathLst>
                  <a:path w="175" h="176" extrusionOk="0">
                    <a:moveTo>
                      <a:pt x="87" y="176"/>
                    </a:moveTo>
                    <a:cubicBezTo>
                      <a:pt x="39" y="176"/>
                      <a:pt x="0" y="136"/>
                      <a:pt x="0" y="88"/>
                    </a:cubicBezTo>
                    <a:cubicBezTo>
                      <a:pt x="0" y="40"/>
                      <a:pt x="39" y="0"/>
                      <a:pt x="87" y="0"/>
                    </a:cubicBezTo>
                    <a:cubicBezTo>
                      <a:pt x="136" y="0"/>
                      <a:pt x="175" y="40"/>
                      <a:pt x="175" y="88"/>
                    </a:cubicBezTo>
                    <a:cubicBezTo>
                      <a:pt x="175" y="136"/>
                      <a:pt x="136" y="176"/>
                      <a:pt x="87" y="176"/>
                    </a:cubicBezTo>
                    <a:moveTo>
                      <a:pt x="87" y="13"/>
                    </a:moveTo>
                    <a:cubicBezTo>
                      <a:pt x="46" y="13"/>
                      <a:pt x="13" y="47"/>
                      <a:pt x="13" y="88"/>
                    </a:cubicBezTo>
                    <a:cubicBezTo>
                      <a:pt x="13" y="129"/>
                      <a:pt x="46" y="163"/>
                      <a:pt x="87" y="163"/>
                    </a:cubicBezTo>
                    <a:cubicBezTo>
                      <a:pt x="129" y="163"/>
                      <a:pt x="162" y="129"/>
                      <a:pt x="162" y="88"/>
                    </a:cubicBezTo>
                    <a:cubicBezTo>
                      <a:pt x="162" y="47"/>
                      <a:pt x="129" y="13"/>
                      <a:pt x="87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8350" rIns="90000" bIns="18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33"/>
              <p:cNvSpPr/>
              <p:nvPr/>
            </p:nvSpPr>
            <p:spPr>
              <a:xfrm>
                <a:off x="9361201" y="1739042"/>
                <a:ext cx="233298" cy="23329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65" extrusionOk="0">
                    <a:moveTo>
                      <a:pt x="83" y="165"/>
                    </a:moveTo>
                    <a:cubicBezTo>
                      <a:pt x="37" y="165"/>
                      <a:pt x="0" y="127"/>
                      <a:pt x="0" y="82"/>
                    </a:cubicBezTo>
                    <a:cubicBezTo>
                      <a:pt x="0" y="36"/>
                      <a:pt x="38" y="0"/>
                      <a:pt x="83" y="0"/>
                    </a:cubicBezTo>
                    <a:cubicBezTo>
                      <a:pt x="129" y="0"/>
                      <a:pt x="165" y="36"/>
                      <a:pt x="165" y="82"/>
                    </a:cubicBezTo>
                    <a:cubicBezTo>
                      <a:pt x="165" y="127"/>
                      <a:pt x="128" y="165"/>
                      <a:pt x="83" y="165"/>
                    </a:cubicBezTo>
                    <a:moveTo>
                      <a:pt x="83" y="13"/>
                    </a:moveTo>
                    <a:cubicBezTo>
                      <a:pt x="45" y="13"/>
                      <a:pt x="14" y="44"/>
                      <a:pt x="14" y="82"/>
                    </a:cubicBezTo>
                    <a:cubicBezTo>
                      <a:pt x="14" y="120"/>
                      <a:pt x="45" y="151"/>
                      <a:pt x="83" y="151"/>
                    </a:cubicBezTo>
                    <a:cubicBezTo>
                      <a:pt x="121" y="151"/>
                      <a:pt x="152" y="120"/>
                      <a:pt x="152" y="82"/>
                    </a:cubicBezTo>
                    <a:cubicBezTo>
                      <a:pt x="152" y="44"/>
                      <a:pt x="121" y="13"/>
                      <a:pt x="83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4400" rIns="90000" bIns="14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33"/>
              <p:cNvSpPr/>
              <p:nvPr/>
            </p:nvSpPr>
            <p:spPr>
              <a:xfrm>
                <a:off x="10915106" y="1758837"/>
                <a:ext cx="233298" cy="23329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65" extrusionOk="0">
                    <a:moveTo>
                      <a:pt x="82" y="165"/>
                    </a:moveTo>
                    <a:cubicBezTo>
                      <a:pt x="37" y="165"/>
                      <a:pt x="0" y="127"/>
                      <a:pt x="0" y="82"/>
                    </a:cubicBezTo>
                    <a:cubicBezTo>
                      <a:pt x="0" y="36"/>
                      <a:pt x="37" y="0"/>
                      <a:pt x="82" y="0"/>
                    </a:cubicBezTo>
                    <a:cubicBezTo>
                      <a:pt x="128" y="0"/>
                      <a:pt x="165" y="36"/>
                      <a:pt x="165" y="82"/>
                    </a:cubicBezTo>
                    <a:cubicBezTo>
                      <a:pt x="165" y="127"/>
                      <a:pt x="128" y="165"/>
                      <a:pt x="82" y="165"/>
                    </a:cubicBezTo>
                    <a:moveTo>
                      <a:pt x="82" y="13"/>
                    </a:moveTo>
                    <a:cubicBezTo>
                      <a:pt x="44" y="13"/>
                      <a:pt x="13" y="44"/>
                      <a:pt x="13" y="82"/>
                    </a:cubicBezTo>
                    <a:cubicBezTo>
                      <a:pt x="13" y="120"/>
                      <a:pt x="44" y="151"/>
                      <a:pt x="82" y="151"/>
                    </a:cubicBezTo>
                    <a:cubicBezTo>
                      <a:pt x="120" y="151"/>
                      <a:pt x="151" y="120"/>
                      <a:pt x="151" y="82"/>
                    </a:cubicBezTo>
                    <a:cubicBezTo>
                      <a:pt x="151" y="44"/>
                      <a:pt x="120" y="13"/>
                      <a:pt x="82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4400" rIns="90000" bIns="14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1" name="Google Shape;451;p33"/>
          <p:cNvGrpSpPr/>
          <p:nvPr/>
        </p:nvGrpSpPr>
        <p:grpSpPr>
          <a:xfrm>
            <a:off x="6735920" y="2877134"/>
            <a:ext cx="1075733" cy="1075733"/>
            <a:chOff x="7174069" y="3047744"/>
            <a:chExt cx="1555652" cy="1555652"/>
          </a:xfrm>
        </p:grpSpPr>
        <p:sp>
          <p:nvSpPr>
            <p:cNvPr id="452" name="Google Shape;452;p33"/>
            <p:cNvSpPr/>
            <p:nvPr/>
          </p:nvSpPr>
          <p:spPr>
            <a:xfrm>
              <a:off x="7174069" y="3047744"/>
              <a:ext cx="1555652" cy="1555652"/>
            </a:xfrm>
            <a:custGeom>
              <a:avLst/>
              <a:gdLst/>
              <a:ahLst/>
              <a:cxnLst/>
              <a:rect l="l" t="t" r="r" b="b"/>
              <a:pathLst>
                <a:path w="1987" h="1987" extrusionOk="0">
                  <a:moveTo>
                    <a:pt x="993" y="1987"/>
                  </a:moveTo>
                  <a:cubicBezTo>
                    <a:pt x="942" y="1987"/>
                    <a:pt x="890" y="1983"/>
                    <a:pt x="839" y="1975"/>
                  </a:cubicBezTo>
                  <a:cubicBezTo>
                    <a:pt x="735" y="1959"/>
                    <a:pt x="635" y="1927"/>
                    <a:pt x="541" y="1878"/>
                  </a:cubicBezTo>
                  <a:cubicBezTo>
                    <a:pt x="380" y="1796"/>
                    <a:pt x="245" y="1672"/>
                    <a:pt x="150" y="1519"/>
                  </a:cubicBezTo>
                  <a:cubicBezTo>
                    <a:pt x="51" y="1362"/>
                    <a:pt x="0" y="1180"/>
                    <a:pt x="0" y="994"/>
                  </a:cubicBezTo>
                  <a:cubicBezTo>
                    <a:pt x="0" y="866"/>
                    <a:pt x="23" y="743"/>
                    <a:pt x="70" y="625"/>
                  </a:cubicBezTo>
                  <a:cubicBezTo>
                    <a:pt x="160" y="400"/>
                    <a:pt x="329" y="215"/>
                    <a:pt x="546" y="106"/>
                  </a:cubicBezTo>
                  <a:cubicBezTo>
                    <a:pt x="686" y="36"/>
                    <a:pt x="836" y="0"/>
                    <a:pt x="993" y="0"/>
                  </a:cubicBezTo>
                  <a:cubicBezTo>
                    <a:pt x="1164" y="0"/>
                    <a:pt x="1333" y="44"/>
                    <a:pt x="1481" y="128"/>
                  </a:cubicBezTo>
                  <a:cubicBezTo>
                    <a:pt x="1625" y="209"/>
                    <a:pt x="1747" y="326"/>
                    <a:pt x="1835" y="466"/>
                  </a:cubicBezTo>
                  <a:cubicBezTo>
                    <a:pt x="1896" y="563"/>
                    <a:pt x="1939" y="669"/>
                    <a:pt x="1964" y="780"/>
                  </a:cubicBezTo>
                  <a:cubicBezTo>
                    <a:pt x="1964" y="782"/>
                    <a:pt x="1965" y="784"/>
                    <a:pt x="1965" y="785"/>
                  </a:cubicBezTo>
                  <a:cubicBezTo>
                    <a:pt x="1971" y="813"/>
                    <a:pt x="1975" y="841"/>
                    <a:pt x="1979" y="869"/>
                  </a:cubicBezTo>
                  <a:cubicBezTo>
                    <a:pt x="1981" y="884"/>
                    <a:pt x="1982" y="898"/>
                    <a:pt x="1984" y="913"/>
                  </a:cubicBezTo>
                  <a:cubicBezTo>
                    <a:pt x="1986" y="939"/>
                    <a:pt x="1987" y="966"/>
                    <a:pt x="1987" y="993"/>
                  </a:cubicBezTo>
                  <a:cubicBezTo>
                    <a:pt x="1987" y="1177"/>
                    <a:pt x="1936" y="1357"/>
                    <a:pt x="1841" y="1512"/>
                  </a:cubicBezTo>
                  <a:lnTo>
                    <a:pt x="1839" y="1515"/>
                  </a:lnTo>
                  <a:cubicBezTo>
                    <a:pt x="1822" y="1542"/>
                    <a:pt x="1804" y="1569"/>
                    <a:pt x="1785" y="1594"/>
                  </a:cubicBezTo>
                  <a:cubicBezTo>
                    <a:pt x="1694" y="1713"/>
                    <a:pt x="1576" y="1812"/>
                    <a:pt x="1442" y="1880"/>
                  </a:cubicBezTo>
                  <a:cubicBezTo>
                    <a:pt x="1303" y="1951"/>
                    <a:pt x="1151" y="1987"/>
                    <a:pt x="993" y="19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7203820" y="3077495"/>
              <a:ext cx="1496151" cy="1496151"/>
            </a:xfrm>
            <a:custGeom>
              <a:avLst/>
              <a:gdLst/>
              <a:ahLst/>
              <a:cxnLst/>
              <a:rect l="l" t="t" r="r" b="b"/>
              <a:pathLst>
                <a:path w="1911" h="1911" extrusionOk="0">
                  <a:moveTo>
                    <a:pt x="1911" y="955"/>
                  </a:moveTo>
                  <a:cubicBezTo>
                    <a:pt x="1911" y="1123"/>
                    <a:pt x="1867" y="1288"/>
                    <a:pt x="1783" y="1433"/>
                  </a:cubicBezTo>
                  <a:cubicBezTo>
                    <a:pt x="1699" y="1578"/>
                    <a:pt x="1578" y="1699"/>
                    <a:pt x="1433" y="1783"/>
                  </a:cubicBezTo>
                  <a:cubicBezTo>
                    <a:pt x="1288" y="1867"/>
                    <a:pt x="1122" y="1911"/>
                    <a:pt x="955" y="1911"/>
                  </a:cubicBezTo>
                  <a:cubicBezTo>
                    <a:pt x="787" y="1911"/>
                    <a:pt x="623" y="1867"/>
                    <a:pt x="478" y="1783"/>
                  </a:cubicBezTo>
                  <a:cubicBezTo>
                    <a:pt x="332" y="1699"/>
                    <a:pt x="212" y="1578"/>
                    <a:pt x="128" y="1433"/>
                  </a:cubicBezTo>
                  <a:cubicBezTo>
                    <a:pt x="44" y="1288"/>
                    <a:pt x="0" y="1123"/>
                    <a:pt x="0" y="955"/>
                  </a:cubicBezTo>
                  <a:cubicBezTo>
                    <a:pt x="0" y="788"/>
                    <a:pt x="44" y="623"/>
                    <a:pt x="128" y="478"/>
                  </a:cubicBezTo>
                  <a:cubicBezTo>
                    <a:pt x="212" y="333"/>
                    <a:pt x="332" y="212"/>
                    <a:pt x="478" y="128"/>
                  </a:cubicBezTo>
                  <a:cubicBezTo>
                    <a:pt x="623" y="44"/>
                    <a:pt x="788" y="0"/>
                    <a:pt x="955" y="0"/>
                  </a:cubicBezTo>
                  <a:cubicBezTo>
                    <a:pt x="1123" y="0"/>
                    <a:pt x="1288" y="44"/>
                    <a:pt x="1433" y="128"/>
                  </a:cubicBezTo>
                  <a:cubicBezTo>
                    <a:pt x="1578" y="212"/>
                    <a:pt x="1699" y="333"/>
                    <a:pt x="1783" y="478"/>
                  </a:cubicBezTo>
                  <a:cubicBezTo>
                    <a:pt x="1867" y="623"/>
                    <a:pt x="1911" y="788"/>
                    <a:pt x="1911" y="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7501327" y="4163396"/>
              <a:ext cx="746118" cy="139359"/>
            </a:xfrm>
            <a:custGeom>
              <a:avLst/>
              <a:gdLst/>
              <a:ahLst/>
              <a:cxnLst/>
              <a:rect l="l" t="t" r="r" b="b"/>
              <a:pathLst>
                <a:path w="953" h="178" extrusionOk="0">
                  <a:moveTo>
                    <a:pt x="953" y="178"/>
                  </a:moveTo>
                  <a:lnTo>
                    <a:pt x="0" y="178"/>
                  </a:lnTo>
                  <a:cubicBezTo>
                    <a:pt x="32" y="151"/>
                    <a:pt x="75" y="137"/>
                    <a:pt x="117" y="141"/>
                  </a:cubicBezTo>
                  <a:cubicBezTo>
                    <a:pt x="141" y="144"/>
                    <a:pt x="164" y="152"/>
                    <a:pt x="188" y="155"/>
                  </a:cubicBezTo>
                  <a:cubicBezTo>
                    <a:pt x="212" y="158"/>
                    <a:pt x="239" y="155"/>
                    <a:pt x="256" y="139"/>
                  </a:cubicBezTo>
                  <a:cubicBezTo>
                    <a:pt x="266" y="129"/>
                    <a:pt x="273" y="117"/>
                    <a:pt x="281" y="105"/>
                  </a:cubicBezTo>
                  <a:cubicBezTo>
                    <a:pt x="293" y="88"/>
                    <a:pt x="310" y="75"/>
                    <a:pt x="329" y="63"/>
                  </a:cubicBezTo>
                  <a:cubicBezTo>
                    <a:pt x="428" y="-1"/>
                    <a:pt x="554" y="-15"/>
                    <a:pt x="668" y="13"/>
                  </a:cubicBezTo>
                  <a:cubicBezTo>
                    <a:pt x="769" y="37"/>
                    <a:pt x="873" y="105"/>
                    <a:pt x="953" y="1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19075" rIns="90000" bIns="19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7889652" y="3721833"/>
              <a:ext cx="746118" cy="138576"/>
            </a:xfrm>
            <a:custGeom>
              <a:avLst/>
              <a:gdLst/>
              <a:ahLst/>
              <a:cxnLst/>
              <a:rect l="l" t="t" r="r" b="b"/>
              <a:pathLst>
                <a:path w="953" h="177" extrusionOk="0">
                  <a:moveTo>
                    <a:pt x="953" y="177"/>
                  </a:moveTo>
                  <a:lnTo>
                    <a:pt x="0" y="177"/>
                  </a:lnTo>
                  <a:cubicBezTo>
                    <a:pt x="32" y="150"/>
                    <a:pt x="75" y="136"/>
                    <a:pt x="117" y="141"/>
                  </a:cubicBezTo>
                  <a:cubicBezTo>
                    <a:pt x="141" y="143"/>
                    <a:pt x="164" y="152"/>
                    <a:pt x="188" y="155"/>
                  </a:cubicBezTo>
                  <a:cubicBezTo>
                    <a:pt x="212" y="158"/>
                    <a:pt x="239" y="155"/>
                    <a:pt x="256" y="138"/>
                  </a:cubicBezTo>
                  <a:cubicBezTo>
                    <a:pt x="266" y="129"/>
                    <a:pt x="272" y="116"/>
                    <a:pt x="280" y="105"/>
                  </a:cubicBezTo>
                  <a:cubicBezTo>
                    <a:pt x="293" y="88"/>
                    <a:pt x="310" y="74"/>
                    <a:pt x="328" y="63"/>
                  </a:cubicBezTo>
                  <a:cubicBezTo>
                    <a:pt x="427" y="-1"/>
                    <a:pt x="554" y="-15"/>
                    <a:pt x="668" y="13"/>
                  </a:cubicBezTo>
                  <a:cubicBezTo>
                    <a:pt x="769" y="37"/>
                    <a:pt x="873" y="105"/>
                    <a:pt x="953" y="17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7261755" y="3593435"/>
              <a:ext cx="746118" cy="138576"/>
            </a:xfrm>
            <a:custGeom>
              <a:avLst/>
              <a:gdLst/>
              <a:ahLst/>
              <a:cxnLst/>
              <a:rect l="l" t="t" r="r" b="b"/>
              <a:pathLst>
                <a:path w="953" h="177" extrusionOk="0">
                  <a:moveTo>
                    <a:pt x="953" y="177"/>
                  </a:moveTo>
                  <a:lnTo>
                    <a:pt x="0" y="177"/>
                  </a:lnTo>
                  <a:cubicBezTo>
                    <a:pt x="32" y="150"/>
                    <a:pt x="76" y="136"/>
                    <a:pt x="117" y="141"/>
                  </a:cubicBezTo>
                  <a:cubicBezTo>
                    <a:pt x="141" y="143"/>
                    <a:pt x="164" y="151"/>
                    <a:pt x="188" y="155"/>
                  </a:cubicBezTo>
                  <a:cubicBezTo>
                    <a:pt x="212" y="158"/>
                    <a:pt x="239" y="155"/>
                    <a:pt x="256" y="138"/>
                  </a:cubicBezTo>
                  <a:cubicBezTo>
                    <a:pt x="267" y="129"/>
                    <a:pt x="273" y="116"/>
                    <a:pt x="281" y="105"/>
                  </a:cubicBezTo>
                  <a:cubicBezTo>
                    <a:pt x="293" y="88"/>
                    <a:pt x="311" y="74"/>
                    <a:pt x="329" y="63"/>
                  </a:cubicBezTo>
                  <a:cubicBezTo>
                    <a:pt x="428" y="-1"/>
                    <a:pt x="554" y="-15"/>
                    <a:pt x="669" y="13"/>
                  </a:cubicBezTo>
                  <a:cubicBezTo>
                    <a:pt x="769" y="37"/>
                    <a:pt x="873" y="104"/>
                    <a:pt x="953" y="17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7524814" y="3454076"/>
              <a:ext cx="836153" cy="938715"/>
            </a:xfrm>
            <a:custGeom>
              <a:avLst/>
              <a:gdLst/>
              <a:ahLst/>
              <a:cxnLst/>
              <a:rect l="l" t="t" r="r" b="b"/>
              <a:pathLst>
                <a:path w="1068" h="1199" extrusionOk="0">
                  <a:moveTo>
                    <a:pt x="1050" y="347"/>
                  </a:moveTo>
                  <a:cubicBezTo>
                    <a:pt x="973" y="85"/>
                    <a:pt x="680" y="-60"/>
                    <a:pt x="395" y="23"/>
                  </a:cubicBezTo>
                  <a:cubicBezTo>
                    <a:pt x="110" y="106"/>
                    <a:pt x="-58" y="386"/>
                    <a:pt x="19" y="649"/>
                  </a:cubicBezTo>
                  <a:cubicBezTo>
                    <a:pt x="76" y="844"/>
                    <a:pt x="252" y="974"/>
                    <a:pt x="455" y="994"/>
                  </a:cubicBezTo>
                  <a:cubicBezTo>
                    <a:pt x="458" y="994"/>
                    <a:pt x="461" y="997"/>
                    <a:pt x="461" y="1000"/>
                  </a:cubicBezTo>
                  <a:lnTo>
                    <a:pt x="473" y="1091"/>
                  </a:lnTo>
                  <a:cubicBezTo>
                    <a:pt x="482" y="1162"/>
                    <a:pt x="548" y="1210"/>
                    <a:pt x="617" y="1197"/>
                  </a:cubicBezTo>
                  <a:lnTo>
                    <a:pt x="617" y="1197"/>
                  </a:lnTo>
                  <a:cubicBezTo>
                    <a:pt x="683" y="1185"/>
                    <a:pt x="726" y="1123"/>
                    <a:pt x="717" y="1058"/>
                  </a:cubicBezTo>
                  <a:lnTo>
                    <a:pt x="703" y="969"/>
                  </a:lnTo>
                  <a:cubicBezTo>
                    <a:pt x="703" y="966"/>
                    <a:pt x="705" y="963"/>
                    <a:pt x="708" y="962"/>
                  </a:cubicBezTo>
                  <a:cubicBezTo>
                    <a:pt x="971" y="866"/>
                    <a:pt x="1123" y="599"/>
                    <a:pt x="1050" y="3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7823105" y="3671726"/>
              <a:ext cx="330390" cy="663129"/>
            </a:xfrm>
            <a:custGeom>
              <a:avLst/>
              <a:gdLst/>
              <a:ahLst/>
              <a:cxnLst/>
              <a:rect l="l" t="t" r="r" b="b"/>
              <a:pathLst>
                <a:path w="422" h="847" extrusionOk="0">
                  <a:moveTo>
                    <a:pt x="153" y="847"/>
                  </a:moveTo>
                  <a:lnTo>
                    <a:pt x="133" y="840"/>
                  </a:lnTo>
                  <a:cubicBezTo>
                    <a:pt x="172" y="728"/>
                    <a:pt x="168" y="604"/>
                    <a:pt x="127" y="494"/>
                  </a:cubicBezTo>
                  <a:cubicBezTo>
                    <a:pt x="98" y="498"/>
                    <a:pt x="66" y="488"/>
                    <a:pt x="43" y="465"/>
                  </a:cubicBezTo>
                  <a:cubicBezTo>
                    <a:pt x="20" y="444"/>
                    <a:pt x="5" y="411"/>
                    <a:pt x="1" y="375"/>
                  </a:cubicBezTo>
                  <a:cubicBezTo>
                    <a:pt x="0" y="365"/>
                    <a:pt x="0" y="352"/>
                    <a:pt x="8" y="342"/>
                  </a:cubicBezTo>
                  <a:cubicBezTo>
                    <a:pt x="14" y="335"/>
                    <a:pt x="22" y="331"/>
                    <a:pt x="31" y="331"/>
                  </a:cubicBezTo>
                  <a:cubicBezTo>
                    <a:pt x="49" y="331"/>
                    <a:pt x="67" y="346"/>
                    <a:pt x="78" y="360"/>
                  </a:cubicBezTo>
                  <a:cubicBezTo>
                    <a:pt x="103" y="394"/>
                    <a:pt x="124" y="430"/>
                    <a:pt x="140" y="469"/>
                  </a:cubicBezTo>
                  <a:cubicBezTo>
                    <a:pt x="159" y="461"/>
                    <a:pt x="175" y="444"/>
                    <a:pt x="185" y="431"/>
                  </a:cubicBezTo>
                  <a:cubicBezTo>
                    <a:pt x="206" y="405"/>
                    <a:pt x="223" y="376"/>
                    <a:pt x="235" y="345"/>
                  </a:cubicBezTo>
                  <a:cubicBezTo>
                    <a:pt x="212" y="326"/>
                    <a:pt x="191" y="299"/>
                    <a:pt x="174" y="264"/>
                  </a:cubicBezTo>
                  <a:cubicBezTo>
                    <a:pt x="141" y="200"/>
                    <a:pt x="125" y="127"/>
                    <a:pt x="128" y="55"/>
                  </a:cubicBezTo>
                  <a:cubicBezTo>
                    <a:pt x="129" y="39"/>
                    <a:pt x="131" y="22"/>
                    <a:pt x="144" y="11"/>
                  </a:cubicBezTo>
                  <a:cubicBezTo>
                    <a:pt x="159" y="-4"/>
                    <a:pt x="184" y="-3"/>
                    <a:pt x="200" y="7"/>
                  </a:cubicBezTo>
                  <a:cubicBezTo>
                    <a:pt x="216" y="16"/>
                    <a:pt x="226" y="32"/>
                    <a:pt x="234" y="46"/>
                  </a:cubicBezTo>
                  <a:cubicBezTo>
                    <a:pt x="284" y="132"/>
                    <a:pt x="292" y="242"/>
                    <a:pt x="260" y="337"/>
                  </a:cubicBezTo>
                  <a:cubicBezTo>
                    <a:pt x="262" y="338"/>
                    <a:pt x="264" y="340"/>
                    <a:pt x="266" y="341"/>
                  </a:cubicBezTo>
                  <a:cubicBezTo>
                    <a:pt x="269" y="343"/>
                    <a:pt x="272" y="344"/>
                    <a:pt x="276" y="346"/>
                  </a:cubicBezTo>
                  <a:cubicBezTo>
                    <a:pt x="285" y="321"/>
                    <a:pt x="297" y="297"/>
                    <a:pt x="310" y="274"/>
                  </a:cubicBezTo>
                  <a:cubicBezTo>
                    <a:pt x="317" y="262"/>
                    <a:pt x="326" y="248"/>
                    <a:pt x="340" y="240"/>
                  </a:cubicBezTo>
                  <a:cubicBezTo>
                    <a:pt x="354" y="233"/>
                    <a:pt x="371" y="233"/>
                    <a:pt x="386" y="240"/>
                  </a:cubicBezTo>
                  <a:cubicBezTo>
                    <a:pt x="404" y="248"/>
                    <a:pt x="418" y="264"/>
                    <a:pt x="421" y="281"/>
                  </a:cubicBezTo>
                  <a:cubicBezTo>
                    <a:pt x="428" y="312"/>
                    <a:pt x="411" y="346"/>
                    <a:pt x="381" y="365"/>
                  </a:cubicBezTo>
                  <a:cubicBezTo>
                    <a:pt x="354" y="380"/>
                    <a:pt x="320" y="383"/>
                    <a:pt x="288" y="373"/>
                  </a:cubicBezTo>
                  <a:cubicBezTo>
                    <a:pt x="238" y="513"/>
                    <a:pt x="245" y="672"/>
                    <a:pt x="311" y="807"/>
                  </a:cubicBezTo>
                  <a:lnTo>
                    <a:pt x="292" y="816"/>
                  </a:lnTo>
                  <a:cubicBezTo>
                    <a:pt x="223" y="676"/>
                    <a:pt x="216" y="511"/>
                    <a:pt x="268" y="366"/>
                  </a:cubicBezTo>
                  <a:cubicBezTo>
                    <a:pt x="264" y="364"/>
                    <a:pt x="259" y="361"/>
                    <a:pt x="255" y="359"/>
                  </a:cubicBezTo>
                  <a:cubicBezTo>
                    <a:pt x="254" y="358"/>
                    <a:pt x="253" y="358"/>
                    <a:pt x="252" y="357"/>
                  </a:cubicBezTo>
                  <a:cubicBezTo>
                    <a:pt x="240" y="389"/>
                    <a:pt x="223" y="418"/>
                    <a:pt x="201" y="445"/>
                  </a:cubicBezTo>
                  <a:cubicBezTo>
                    <a:pt x="189" y="459"/>
                    <a:pt x="171" y="479"/>
                    <a:pt x="147" y="488"/>
                  </a:cubicBezTo>
                  <a:cubicBezTo>
                    <a:pt x="190" y="602"/>
                    <a:pt x="193" y="731"/>
                    <a:pt x="153" y="847"/>
                  </a:cubicBezTo>
                  <a:moveTo>
                    <a:pt x="30" y="352"/>
                  </a:moveTo>
                  <a:cubicBezTo>
                    <a:pt x="27" y="352"/>
                    <a:pt x="26" y="353"/>
                    <a:pt x="24" y="355"/>
                  </a:cubicBezTo>
                  <a:cubicBezTo>
                    <a:pt x="21" y="359"/>
                    <a:pt x="21" y="366"/>
                    <a:pt x="22" y="372"/>
                  </a:cubicBezTo>
                  <a:cubicBezTo>
                    <a:pt x="26" y="404"/>
                    <a:pt x="38" y="432"/>
                    <a:pt x="57" y="450"/>
                  </a:cubicBezTo>
                  <a:cubicBezTo>
                    <a:pt x="74" y="467"/>
                    <a:pt x="97" y="475"/>
                    <a:pt x="119" y="474"/>
                  </a:cubicBezTo>
                  <a:lnTo>
                    <a:pt x="119" y="474"/>
                  </a:lnTo>
                  <a:cubicBezTo>
                    <a:pt x="104" y="438"/>
                    <a:pt x="84" y="404"/>
                    <a:pt x="61" y="372"/>
                  </a:cubicBezTo>
                  <a:cubicBezTo>
                    <a:pt x="53" y="361"/>
                    <a:pt x="39" y="352"/>
                    <a:pt x="31" y="352"/>
                  </a:cubicBezTo>
                  <a:cubicBezTo>
                    <a:pt x="30" y="352"/>
                    <a:pt x="30" y="352"/>
                    <a:pt x="30" y="352"/>
                  </a:cubicBezTo>
                  <a:moveTo>
                    <a:pt x="295" y="353"/>
                  </a:moveTo>
                  <a:cubicBezTo>
                    <a:pt x="322" y="361"/>
                    <a:pt x="349" y="359"/>
                    <a:pt x="370" y="346"/>
                  </a:cubicBezTo>
                  <a:cubicBezTo>
                    <a:pt x="389" y="335"/>
                    <a:pt x="406" y="310"/>
                    <a:pt x="401" y="286"/>
                  </a:cubicBezTo>
                  <a:cubicBezTo>
                    <a:pt x="398" y="275"/>
                    <a:pt x="389" y="264"/>
                    <a:pt x="378" y="259"/>
                  </a:cubicBezTo>
                  <a:cubicBezTo>
                    <a:pt x="368" y="254"/>
                    <a:pt x="358" y="254"/>
                    <a:pt x="351" y="259"/>
                  </a:cubicBezTo>
                  <a:cubicBezTo>
                    <a:pt x="341" y="264"/>
                    <a:pt x="335" y="274"/>
                    <a:pt x="329" y="285"/>
                  </a:cubicBezTo>
                  <a:cubicBezTo>
                    <a:pt x="316" y="307"/>
                    <a:pt x="305" y="330"/>
                    <a:pt x="295" y="353"/>
                  </a:cubicBezTo>
                  <a:moveTo>
                    <a:pt x="171" y="20"/>
                  </a:moveTo>
                  <a:cubicBezTo>
                    <a:pt x="166" y="21"/>
                    <a:pt x="162" y="23"/>
                    <a:pt x="158" y="26"/>
                  </a:cubicBezTo>
                  <a:cubicBezTo>
                    <a:pt x="151" y="33"/>
                    <a:pt x="150" y="44"/>
                    <a:pt x="149" y="56"/>
                  </a:cubicBezTo>
                  <a:cubicBezTo>
                    <a:pt x="146" y="124"/>
                    <a:pt x="161" y="193"/>
                    <a:pt x="192" y="254"/>
                  </a:cubicBezTo>
                  <a:cubicBezTo>
                    <a:pt x="207" y="284"/>
                    <a:pt x="224" y="306"/>
                    <a:pt x="242" y="323"/>
                  </a:cubicBezTo>
                  <a:cubicBezTo>
                    <a:pt x="269" y="235"/>
                    <a:pt x="262" y="135"/>
                    <a:pt x="216" y="56"/>
                  </a:cubicBezTo>
                  <a:cubicBezTo>
                    <a:pt x="209" y="44"/>
                    <a:pt x="201" y="32"/>
                    <a:pt x="189" y="25"/>
                  </a:cubicBezTo>
                  <a:cubicBezTo>
                    <a:pt x="184" y="22"/>
                    <a:pt x="177" y="20"/>
                    <a:pt x="17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7870862" y="4282399"/>
              <a:ext cx="245052" cy="238789"/>
            </a:xfrm>
            <a:custGeom>
              <a:avLst/>
              <a:gdLst/>
              <a:ahLst/>
              <a:cxnLst/>
              <a:rect l="l" t="t" r="r" b="b"/>
              <a:pathLst>
                <a:path w="313" h="305" extrusionOk="0">
                  <a:moveTo>
                    <a:pt x="310" y="54"/>
                  </a:moveTo>
                  <a:lnTo>
                    <a:pt x="303" y="0"/>
                  </a:lnTo>
                  <a:lnTo>
                    <a:pt x="0" y="46"/>
                  </a:lnTo>
                  <a:lnTo>
                    <a:pt x="6" y="117"/>
                  </a:lnTo>
                  <a:cubicBezTo>
                    <a:pt x="6" y="117"/>
                    <a:pt x="21" y="250"/>
                    <a:pt x="130" y="264"/>
                  </a:cubicBezTo>
                  <a:cubicBezTo>
                    <a:pt x="140" y="285"/>
                    <a:pt x="160" y="308"/>
                    <a:pt x="190" y="304"/>
                  </a:cubicBezTo>
                  <a:cubicBezTo>
                    <a:pt x="222" y="300"/>
                    <a:pt x="232" y="269"/>
                    <a:pt x="235" y="246"/>
                  </a:cubicBezTo>
                  <a:cubicBezTo>
                    <a:pt x="337" y="192"/>
                    <a:pt x="310" y="54"/>
                    <a:pt x="310" y="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7581184" y="3325678"/>
              <a:ext cx="292810" cy="245835"/>
            </a:xfrm>
            <a:custGeom>
              <a:avLst/>
              <a:gdLst/>
              <a:ahLst/>
              <a:cxnLst/>
              <a:rect l="l" t="t" r="r" b="b"/>
              <a:pathLst>
                <a:path w="374" h="314" extrusionOk="0">
                  <a:moveTo>
                    <a:pt x="343" y="5"/>
                  </a:moveTo>
                  <a:cubicBezTo>
                    <a:pt x="258" y="-12"/>
                    <a:pt x="165" y="9"/>
                    <a:pt x="96" y="62"/>
                  </a:cubicBezTo>
                  <a:cubicBezTo>
                    <a:pt x="119" y="64"/>
                    <a:pt x="140" y="65"/>
                    <a:pt x="163" y="64"/>
                  </a:cubicBezTo>
                  <a:cubicBezTo>
                    <a:pt x="126" y="71"/>
                    <a:pt x="92" y="91"/>
                    <a:pt x="65" y="118"/>
                  </a:cubicBezTo>
                  <a:cubicBezTo>
                    <a:pt x="38" y="145"/>
                    <a:pt x="18" y="178"/>
                    <a:pt x="0" y="213"/>
                  </a:cubicBezTo>
                  <a:cubicBezTo>
                    <a:pt x="22" y="199"/>
                    <a:pt x="43" y="187"/>
                    <a:pt x="67" y="178"/>
                  </a:cubicBezTo>
                  <a:cubicBezTo>
                    <a:pt x="39" y="217"/>
                    <a:pt x="14" y="267"/>
                    <a:pt x="11" y="314"/>
                  </a:cubicBezTo>
                  <a:cubicBezTo>
                    <a:pt x="18" y="308"/>
                    <a:pt x="27" y="306"/>
                    <a:pt x="36" y="303"/>
                  </a:cubicBezTo>
                  <a:cubicBezTo>
                    <a:pt x="75" y="290"/>
                    <a:pt x="111" y="268"/>
                    <a:pt x="140" y="239"/>
                  </a:cubicBezTo>
                  <a:cubicBezTo>
                    <a:pt x="132" y="257"/>
                    <a:pt x="124" y="272"/>
                    <a:pt x="116" y="290"/>
                  </a:cubicBezTo>
                  <a:cubicBezTo>
                    <a:pt x="138" y="289"/>
                    <a:pt x="157" y="281"/>
                    <a:pt x="177" y="271"/>
                  </a:cubicBezTo>
                  <a:cubicBezTo>
                    <a:pt x="198" y="261"/>
                    <a:pt x="217" y="248"/>
                    <a:pt x="235" y="235"/>
                  </a:cubicBezTo>
                  <a:cubicBezTo>
                    <a:pt x="229" y="248"/>
                    <a:pt x="222" y="260"/>
                    <a:pt x="216" y="273"/>
                  </a:cubicBezTo>
                  <a:cubicBezTo>
                    <a:pt x="260" y="255"/>
                    <a:pt x="302" y="232"/>
                    <a:pt x="332" y="196"/>
                  </a:cubicBezTo>
                  <a:cubicBezTo>
                    <a:pt x="362" y="159"/>
                    <a:pt x="380" y="111"/>
                    <a:pt x="373" y="64"/>
                  </a:cubicBezTo>
                  <a:cubicBezTo>
                    <a:pt x="370" y="45"/>
                    <a:pt x="357" y="19"/>
                    <a:pt x="343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7747162" y="3187886"/>
              <a:ext cx="366404" cy="388326"/>
            </a:xfrm>
            <a:custGeom>
              <a:avLst/>
              <a:gdLst/>
              <a:ahLst/>
              <a:cxnLst/>
              <a:rect l="l" t="t" r="r" b="b"/>
              <a:pathLst>
                <a:path w="468" h="496" extrusionOk="0">
                  <a:moveTo>
                    <a:pt x="426" y="85"/>
                  </a:moveTo>
                  <a:cubicBezTo>
                    <a:pt x="426" y="85"/>
                    <a:pt x="490" y="-36"/>
                    <a:pt x="325" y="10"/>
                  </a:cubicBezTo>
                  <a:cubicBezTo>
                    <a:pt x="322" y="11"/>
                    <a:pt x="320" y="12"/>
                    <a:pt x="317" y="12"/>
                  </a:cubicBezTo>
                  <a:cubicBezTo>
                    <a:pt x="260" y="11"/>
                    <a:pt x="10" y="4"/>
                    <a:pt x="1" y="33"/>
                  </a:cubicBezTo>
                  <a:cubicBezTo>
                    <a:pt x="-4" y="52"/>
                    <a:pt x="46" y="85"/>
                    <a:pt x="87" y="108"/>
                  </a:cubicBezTo>
                  <a:cubicBezTo>
                    <a:pt x="76" y="113"/>
                    <a:pt x="65" y="119"/>
                    <a:pt x="54" y="125"/>
                  </a:cubicBezTo>
                  <a:lnTo>
                    <a:pt x="202" y="387"/>
                  </a:lnTo>
                  <a:cubicBezTo>
                    <a:pt x="202" y="387"/>
                    <a:pt x="231" y="369"/>
                    <a:pt x="273" y="339"/>
                  </a:cubicBezTo>
                  <a:lnTo>
                    <a:pt x="270" y="342"/>
                  </a:lnTo>
                  <a:cubicBezTo>
                    <a:pt x="270" y="342"/>
                    <a:pt x="301" y="497"/>
                    <a:pt x="334" y="496"/>
                  </a:cubicBezTo>
                  <a:cubicBezTo>
                    <a:pt x="361" y="495"/>
                    <a:pt x="427" y="272"/>
                    <a:pt x="444" y="195"/>
                  </a:cubicBezTo>
                  <a:lnTo>
                    <a:pt x="444" y="195"/>
                  </a:lnTo>
                  <a:cubicBezTo>
                    <a:pt x="508" y="132"/>
                    <a:pt x="427" y="147"/>
                    <a:pt x="426" y="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8000826" y="3177708"/>
              <a:ext cx="182419" cy="162846"/>
            </a:xfrm>
            <a:custGeom>
              <a:avLst/>
              <a:gdLst/>
              <a:ahLst/>
              <a:cxnLst/>
              <a:rect l="l" t="t" r="r" b="b"/>
              <a:pathLst>
                <a:path w="233" h="208" extrusionOk="0">
                  <a:moveTo>
                    <a:pt x="233" y="12"/>
                  </a:moveTo>
                  <a:cubicBezTo>
                    <a:pt x="234" y="74"/>
                    <a:pt x="183" y="145"/>
                    <a:pt x="120" y="208"/>
                  </a:cubicBezTo>
                  <a:cubicBezTo>
                    <a:pt x="110" y="181"/>
                    <a:pt x="92" y="141"/>
                    <a:pt x="66" y="102"/>
                  </a:cubicBezTo>
                  <a:cubicBezTo>
                    <a:pt x="39" y="61"/>
                    <a:pt x="15" y="36"/>
                    <a:pt x="0" y="23"/>
                  </a:cubicBezTo>
                  <a:cubicBezTo>
                    <a:pt x="166" y="-23"/>
                    <a:pt x="233" y="12"/>
                    <a:pt x="233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9875" rIns="90000" bIns="29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7889652" y="3254433"/>
              <a:ext cx="130747" cy="130747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167" y="84"/>
                  </a:moveTo>
                  <a:cubicBezTo>
                    <a:pt x="167" y="98"/>
                    <a:pt x="163" y="114"/>
                    <a:pt x="156" y="126"/>
                  </a:cubicBezTo>
                  <a:cubicBezTo>
                    <a:pt x="148" y="139"/>
                    <a:pt x="138" y="149"/>
                    <a:pt x="126" y="156"/>
                  </a:cubicBezTo>
                  <a:cubicBezTo>
                    <a:pt x="113" y="164"/>
                    <a:pt x="98" y="167"/>
                    <a:pt x="84" y="167"/>
                  </a:cubicBezTo>
                  <a:cubicBezTo>
                    <a:pt x="69" y="167"/>
                    <a:pt x="54" y="164"/>
                    <a:pt x="42" y="156"/>
                  </a:cubicBezTo>
                  <a:cubicBezTo>
                    <a:pt x="29" y="149"/>
                    <a:pt x="18" y="139"/>
                    <a:pt x="11" y="126"/>
                  </a:cubicBezTo>
                  <a:cubicBezTo>
                    <a:pt x="3" y="114"/>
                    <a:pt x="0" y="98"/>
                    <a:pt x="0" y="84"/>
                  </a:cubicBezTo>
                  <a:cubicBezTo>
                    <a:pt x="0" y="69"/>
                    <a:pt x="3" y="54"/>
                    <a:pt x="11" y="42"/>
                  </a:cubicBezTo>
                  <a:cubicBezTo>
                    <a:pt x="18" y="29"/>
                    <a:pt x="29" y="19"/>
                    <a:pt x="42" y="11"/>
                  </a:cubicBezTo>
                  <a:cubicBezTo>
                    <a:pt x="54" y="4"/>
                    <a:pt x="69" y="0"/>
                    <a:pt x="84" y="0"/>
                  </a:cubicBezTo>
                  <a:cubicBezTo>
                    <a:pt x="98" y="0"/>
                    <a:pt x="113" y="4"/>
                    <a:pt x="126" y="11"/>
                  </a:cubicBezTo>
                  <a:cubicBezTo>
                    <a:pt x="138" y="19"/>
                    <a:pt x="149" y="29"/>
                    <a:pt x="156" y="42"/>
                  </a:cubicBezTo>
                  <a:cubicBezTo>
                    <a:pt x="164" y="54"/>
                    <a:pt x="167" y="69"/>
                    <a:pt x="167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5100" rIns="90000" bIns="15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7909225" y="3274006"/>
              <a:ext cx="91601" cy="91601"/>
            </a:xfrm>
            <a:custGeom>
              <a:avLst/>
              <a:gdLst/>
              <a:ahLst/>
              <a:cxnLst/>
              <a:rect l="l" t="t" r="r" b="b"/>
              <a:pathLst>
                <a:path w="117" h="117" extrusionOk="0">
                  <a:moveTo>
                    <a:pt x="117" y="59"/>
                  </a:moveTo>
                  <a:cubicBezTo>
                    <a:pt x="117" y="91"/>
                    <a:pt x="91" y="117"/>
                    <a:pt x="59" y="117"/>
                  </a:cubicBezTo>
                  <a:cubicBezTo>
                    <a:pt x="26" y="117"/>
                    <a:pt x="0" y="92"/>
                    <a:pt x="0" y="59"/>
                  </a:cubicBezTo>
                  <a:cubicBezTo>
                    <a:pt x="0" y="27"/>
                    <a:pt x="26" y="0"/>
                    <a:pt x="59" y="0"/>
                  </a:cubicBezTo>
                  <a:cubicBezTo>
                    <a:pt x="91" y="0"/>
                    <a:pt x="117" y="26"/>
                    <a:pt x="117" y="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7784742" y="3191800"/>
              <a:ext cx="220782" cy="98647"/>
            </a:xfrm>
            <a:custGeom>
              <a:avLst/>
              <a:gdLst/>
              <a:ahLst/>
              <a:cxnLst/>
              <a:rect l="l" t="t" r="r" b="b"/>
              <a:pathLst>
                <a:path w="282" h="126" extrusionOk="0">
                  <a:moveTo>
                    <a:pt x="6" y="126"/>
                  </a:moveTo>
                  <a:cubicBezTo>
                    <a:pt x="4" y="126"/>
                    <a:pt x="2" y="125"/>
                    <a:pt x="1" y="123"/>
                  </a:cubicBezTo>
                  <a:cubicBezTo>
                    <a:pt x="-1" y="120"/>
                    <a:pt x="0" y="116"/>
                    <a:pt x="3" y="115"/>
                  </a:cubicBezTo>
                  <a:cubicBezTo>
                    <a:pt x="5" y="114"/>
                    <a:pt x="160" y="29"/>
                    <a:pt x="275" y="0"/>
                  </a:cubicBezTo>
                  <a:cubicBezTo>
                    <a:pt x="278" y="-1"/>
                    <a:pt x="281" y="1"/>
                    <a:pt x="282" y="4"/>
                  </a:cubicBezTo>
                  <a:cubicBezTo>
                    <a:pt x="283" y="7"/>
                    <a:pt x="281" y="10"/>
                    <a:pt x="278" y="11"/>
                  </a:cubicBezTo>
                  <a:cubicBezTo>
                    <a:pt x="164" y="40"/>
                    <a:pt x="10" y="124"/>
                    <a:pt x="9" y="125"/>
                  </a:cubicBezTo>
                  <a:cubicBezTo>
                    <a:pt x="8" y="125"/>
                    <a:pt x="7" y="126"/>
                    <a:pt x="6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7900613" y="3335856"/>
              <a:ext cx="202775" cy="159715"/>
            </a:xfrm>
            <a:custGeom>
              <a:avLst/>
              <a:gdLst/>
              <a:ahLst/>
              <a:cxnLst/>
              <a:rect l="l" t="t" r="r" b="b"/>
              <a:pathLst>
                <a:path w="259" h="204" extrusionOk="0">
                  <a:moveTo>
                    <a:pt x="6" y="204"/>
                  </a:moveTo>
                  <a:cubicBezTo>
                    <a:pt x="4" y="204"/>
                    <a:pt x="2" y="203"/>
                    <a:pt x="1" y="201"/>
                  </a:cubicBezTo>
                  <a:cubicBezTo>
                    <a:pt x="0" y="199"/>
                    <a:pt x="0" y="195"/>
                    <a:pt x="3" y="193"/>
                  </a:cubicBezTo>
                  <a:cubicBezTo>
                    <a:pt x="5" y="192"/>
                    <a:pt x="168" y="81"/>
                    <a:pt x="249" y="1"/>
                  </a:cubicBezTo>
                  <a:cubicBezTo>
                    <a:pt x="251" y="-1"/>
                    <a:pt x="254" y="-1"/>
                    <a:pt x="257" y="1"/>
                  </a:cubicBezTo>
                  <a:cubicBezTo>
                    <a:pt x="259" y="3"/>
                    <a:pt x="260" y="7"/>
                    <a:pt x="257" y="9"/>
                  </a:cubicBezTo>
                  <a:cubicBezTo>
                    <a:pt x="175" y="90"/>
                    <a:pt x="11" y="202"/>
                    <a:pt x="10" y="203"/>
                  </a:cubicBezTo>
                  <a:cubicBezTo>
                    <a:pt x="8" y="203"/>
                    <a:pt x="7" y="204"/>
                    <a:pt x="6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7" name="Google Shape;467;p33"/>
            <p:cNvGrpSpPr/>
            <p:nvPr/>
          </p:nvGrpSpPr>
          <p:grpSpPr>
            <a:xfrm>
              <a:off x="7269585" y="3310803"/>
              <a:ext cx="1234655" cy="929319"/>
              <a:chOff x="7269585" y="3310803"/>
              <a:chExt cx="1234655" cy="929319"/>
            </a:xfrm>
          </p:grpSpPr>
          <p:sp>
            <p:nvSpPr>
              <p:cNvPr id="468" name="Google Shape;468;p33"/>
              <p:cNvSpPr/>
              <p:nvPr/>
            </p:nvSpPr>
            <p:spPr>
              <a:xfrm>
                <a:off x="8060328" y="3548809"/>
                <a:ext cx="211387" cy="22704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90" extrusionOk="0">
                    <a:moveTo>
                      <a:pt x="107" y="3"/>
                    </a:moveTo>
                    <a:cubicBezTo>
                      <a:pt x="73" y="29"/>
                      <a:pt x="40" y="55"/>
                      <a:pt x="7" y="82"/>
                    </a:cubicBezTo>
                    <a:cubicBezTo>
                      <a:pt x="-3" y="91"/>
                      <a:pt x="-2" y="108"/>
                      <a:pt x="10" y="115"/>
                    </a:cubicBezTo>
                    <a:lnTo>
                      <a:pt x="11" y="115"/>
                    </a:lnTo>
                    <a:cubicBezTo>
                      <a:pt x="71" y="153"/>
                      <a:pt x="120" y="211"/>
                      <a:pt x="146" y="277"/>
                    </a:cubicBezTo>
                    <a:cubicBezTo>
                      <a:pt x="151" y="290"/>
                      <a:pt x="168" y="294"/>
                      <a:pt x="178" y="285"/>
                    </a:cubicBezTo>
                    <a:cubicBezTo>
                      <a:pt x="207" y="260"/>
                      <a:pt x="234" y="236"/>
                      <a:pt x="263" y="211"/>
                    </a:cubicBezTo>
                    <a:cubicBezTo>
                      <a:pt x="270" y="205"/>
                      <a:pt x="272" y="197"/>
                      <a:pt x="269" y="189"/>
                    </a:cubicBezTo>
                    <a:cubicBezTo>
                      <a:pt x="245" y="118"/>
                      <a:pt x="192" y="48"/>
                      <a:pt x="131" y="3"/>
                    </a:cubicBezTo>
                    <a:cubicBezTo>
                      <a:pt x="124" y="-2"/>
                      <a:pt x="115" y="-2"/>
                      <a:pt x="107" y="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33"/>
              <p:cNvSpPr/>
              <p:nvPr/>
            </p:nvSpPr>
            <p:spPr>
              <a:xfrm>
                <a:off x="8217693" y="3776637"/>
                <a:ext cx="92384" cy="92384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18" extrusionOk="0">
                    <a:moveTo>
                      <a:pt x="118" y="59"/>
                    </a:moveTo>
                    <a:cubicBezTo>
                      <a:pt x="118" y="70"/>
                      <a:pt x="115" y="80"/>
                      <a:pt x="110" y="89"/>
                    </a:cubicBezTo>
                    <a:cubicBezTo>
                      <a:pt x="104" y="98"/>
                      <a:pt x="98" y="105"/>
                      <a:pt x="89" y="110"/>
                    </a:cubicBezTo>
                    <a:cubicBezTo>
                      <a:pt x="80" y="116"/>
                      <a:pt x="69" y="118"/>
                      <a:pt x="59" y="118"/>
                    </a:cubicBezTo>
                    <a:cubicBezTo>
                      <a:pt x="48" y="118"/>
                      <a:pt x="39" y="116"/>
                      <a:pt x="30" y="110"/>
                    </a:cubicBezTo>
                    <a:cubicBezTo>
                      <a:pt x="21" y="105"/>
                      <a:pt x="13" y="98"/>
                      <a:pt x="8" y="89"/>
                    </a:cubicBezTo>
                    <a:cubicBezTo>
                      <a:pt x="3" y="80"/>
                      <a:pt x="0" y="70"/>
                      <a:pt x="0" y="59"/>
                    </a:cubicBezTo>
                    <a:cubicBezTo>
                      <a:pt x="0" y="49"/>
                      <a:pt x="3" y="39"/>
                      <a:pt x="8" y="30"/>
                    </a:cubicBezTo>
                    <a:cubicBezTo>
                      <a:pt x="13" y="21"/>
                      <a:pt x="21" y="13"/>
                      <a:pt x="30" y="8"/>
                    </a:cubicBezTo>
                    <a:cubicBezTo>
                      <a:pt x="39" y="3"/>
                      <a:pt x="49" y="0"/>
                      <a:pt x="59" y="0"/>
                    </a:cubicBezTo>
                    <a:cubicBezTo>
                      <a:pt x="70" y="0"/>
                      <a:pt x="80" y="3"/>
                      <a:pt x="89" y="8"/>
                    </a:cubicBezTo>
                    <a:cubicBezTo>
                      <a:pt x="98" y="13"/>
                      <a:pt x="105" y="21"/>
                      <a:pt x="110" y="30"/>
                    </a:cubicBezTo>
                    <a:cubicBezTo>
                      <a:pt x="116" y="39"/>
                      <a:pt x="118" y="49"/>
                      <a:pt x="118" y="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33"/>
              <p:cNvSpPr/>
              <p:nvPr/>
            </p:nvSpPr>
            <p:spPr>
              <a:xfrm>
                <a:off x="8245878" y="3310803"/>
                <a:ext cx="129964" cy="129964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66" extrusionOk="0">
                    <a:moveTo>
                      <a:pt x="110" y="60"/>
                    </a:moveTo>
                    <a:lnTo>
                      <a:pt x="162" y="76"/>
                    </a:lnTo>
                    <a:cubicBezTo>
                      <a:pt x="168" y="78"/>
                      <a:pt x="168" y="85"/>
                      <a:pt x="162" y="87"/>
                    </a:cubicBezTo>
                    <a:lnTo>
                      <a:pt x="110" y="102"/>
                    </a:lnTo>
                    <a:cubicBezTo>
                      <a:pt x="108" y="102"/>
                      <a:pt x="107" y="104"/>
                      <a:pt x="106" y="106"/>
                    </a:cubicBezTo>
                    <a:lnTo>
                      <a:pt x="89" y="161"/>
                    </a:lnTo>
                    <a:cubicBezTo>
                      <a:pt x="88" y="167"/>
                      <a:pt x="80" y="167"/>
                      <a:pt x="78" y="161"/>
                    </a:cubicBezTo>
                    <a:lnTo>
                      <a:pt x="61" y="111"/>
                    </a:lnTo>
                    <a:cubicBezTo>
                      <a:pt x="61" y="109"/>
                      <a:pt x="59" y="108"/>
                      <a:pt x="58" y="107"/>
                    </a:cubicBezTo>
                    <a:lnTo>
                      <a:pt x="4" y="88"/>
                    </a:lnTo>
                    <a:cubicBezTo>
                      <a:pt x="-1" y="86"/>
                      <a:pt x="-1" y="78"/>
                      <a:pt x="4" y="77"/>
                    </a:cubicBezTo>
                    <a:lnTo>
                      <a:pt x="59" y="61"/>
                    </a:lnTo>
                    <a:cubicBezTo>
                      <a:pt x="61" y="61"/>
                      <a:pt x="62" y="59"/>
                      <a:pt x="63" y="57"/>
                    </a:cubicBezTo>
                    <a:lnTo>
                      <a:pt x="79" y="3"/>
                    </a:lnTo>
                    <a:cubicBezTo>
                      <a:pt x="80" y="-2"/>
                      <a:pt x="88" y="-2"/>
                      <a:pt x="90" y="3"/>
                    </a:cubicBezTo>
                    <a:lnTo>
                      <a:pt x="106" y="56"/>
                    </a:lnTo>
                    <a:cubicBezTo>
                      <a:pt x="107" y="58"/>
                      <a:pt x="108" y="60"/>
                      <a:pt x="110" y="6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4750" rIns="9000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33"/>
              <p:cNvSpPr/>
              <p:nvPr/>
            </p:nvSpPr>
            <p:spPr>
              <a:xfrm>
                <a:off x="8374276" y="4110158"/>
                <a:ext cx="129964" cy="129964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66" extrusionOk="0">
                    <a:moveTo>
                      <a:pt x="110" y="61"/>
                    </a:moveTo>
                    <a:lnTo>
                      <a:pt x="162" y="77"/>
                    </a:lnTo>
                    <a:cubicBezTo>
                      <a:pt x="168" y="78"/>
                      <a:pt x="167" y="86"/>
                      <a:pt x="162" y="88"/>
                    </a:cubicBezTo>
                    <a:lnTo>
                      <a:pt x="110" y="103"/>
                    </a:lnTo>
                    <a:cubicBezTo>
                      <a:pt x="108" y="103"/>
                      <a:pt x="107" y="105"/>
                      <a:pt x="106" y="106"/>
                    </a:cubicBezTo>
                    <a:lnTo>
                      <a:pt x="89" y="162"/>
                    </a:lnTo>
                    <a:cubicBezTo>
                      <a:pt x="88" y="167"/>
                      <a:pt x="80" y="167"/>
                      <a:pt x="78" y="162"/>
                    </a:cubicBezTo>
                    <a:lnTo>
                      <a:pt x="61" y="111"/>
                    </a:lnTo>
                    <a:cubicBezTo>
                      <a:pt x="61" y="110"/>
                      <a:pt x="59" y="108"/>
                      <a:pt x="58" y="108"/>
                    </a:cubicBezTo>
                    <a:lnTo>
                      <a:pt x="4" y="88"/>
                    </a:lnTo>
                    <a:cubicBezTo>
                      <a:pt x="-1" y="86"/>
                      <a:pt x="-1" y="79"/>
                      <a:pt x="4" y="77"/>
                    </a:cubicBezTo>
                    <a:lnTo>
                      <a:pt x="59" y="62"/>
                    </a:lnTo>
                    <a:cubicBezTo>
                      <a:pt x="61" y="61"/>
                      <a:pt x="62" y="60"/>
                      <a:pt x="63" y="58"/>
                    </a:cubicBezTo>
                    <a:lnTo>
                      <a:pt x="79" y="4"/>
                    </a:lnTo>
                    <a:cubicBezTo>
                      <a:pt x="80" y="-2"/>
                      <a:pt x="88" y="-2"/>
                      <a:pt x="90" y="4"/>
                    </a:cubicBezTo>
                    <a:lnTo>
                      <a:pt x="106" y="57"/>
                    </a:lnTo>
                    <a:cubicBezTo>
                      <a:pt x="107" y="59"/>
                      <a:pt x="108" y="60"/>
                      <a:pt x="110" y="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4750" rIns="9000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33"/>
              <p:cNvSpPr/>
              <p:nvPr/>
            </p:nvSpPr>
            <p:spPr>
              <a:xfrm>
                <a:off x="7269585" y="3822046"/>
                <a:ext cx="129964" cy="129181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65" extrusionOk="0">
                    <a:moveTo>
                      <a:pt x="110" y="60"/>
                    </a:moveTo>
                    <a:lnTo>
                      <a:pt x="162" y="76"/>
                    </a:lnTo>
                    <a:cubicBezTo>
                      <a:pt x="168" y="77"/>
                      <a:pt x="167" y="85"/>
                      <a:pt x="162" y="87"/>
                    </a:cubicBezTo>
                    <a:lnTo>
                      <a:pt x="110" y="102"/>
                    </a:lnTo>
                    <a:cubicBezTo>
                      <a:pt x="108" y="102"/>
                      <a:pt x="107" y="104"/>
                      <a:pt x="106" y="106"/>
                    </a:cubicBezTo>
                    <a:lnTo>
                      <a:pt x="89" y="161"/>
                    </a:lnTo>
                    <a:cubicBezTo>
                      <a:pt x="88" y="166"/>
                      <a:pt x="80" y="167"/>
                      <a:pt x="78" y="161"/>
                    </a:cubicBezTo>
                    <a:lnTo>
                      <a:pt x="61" y="111"/>
                    </a:lnTo>
                    <a:cubicBezTo>
                      <a:pt x="61" y="109"/>
                      <a:pt x="59" y="108"/>
                      <a:pt x="57" y="107"/>
                    </a:cubicBezTo>
                    <a:lnTo>
                      <a:pt x="4" y="88"/>
                    </a:lnTo>
                    <a:cubicBezTo>
                      <a:pt x="-1" y="86"/>
                      <a:pt x="-1" y="78"/>
                      <a:pt x="4" y="77"/>
                    </a:cubicBezTo>
                    <a:lnTo>
                      <a:pt x="59" y="61"/>
                    </a:lnTo>
                    <a:cubicBezTo>
                      <a:pt x="61" y="60"/>
                      <a:pt x="62" y="59"/>
                      <a:pt x="63" y="57"/>
                    </a:cubicBezTo>
                    <a:lnTo>
                      <a:pt x="78" y="3"/>
                    </a:lnTo>
                    <a:cubicBezTo>
                      <a:pt x="80" y="-2"/>
                      <a:pt x="88" y="-2"/>
                      <a:pt x="90" y="3"/>
                    </a:cubicBezTo>
                    <a:lnTo>
                      <a:pt x="106" y="56"/>
                    </a:lnTo>
                    <a:cubicBezTo>
                      <a:pt x="107" y="58"/>
                      <a:pt x="108" y="59"/>
                      <a:pt x="110" y="6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4400" rIns="90000" bIns="14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3" name="Google Shape;473;p33"/>
            <p:cNvGrpSpPr/>
            <p:nvPr/>
          </p:nvGrpSpPr>
          <p:grpSpPr>
            <a:xfrm>
              <a:off x="7340830" y="3427457"/>
              <a:ext cx="1241702" cy="915227"/>
              <a:chOff x="7340830" y="3427457"/>
              <a:chExt cx="1241702" cy="915227"/>
            </a:xfrm>
          </p:grpSpPr>
          <p:sp>
            <p:nvSpPr>
              <p:cNvPr id="474" name="Google Shape;474;p33"/>
              <p:cNvSpPr/>
              <p:nvPr/>
            </p:nvSpPr>
            <p:spPr>
              <a:xfrm>
                <a:off x="8438475" y="3509663"/>
                <a:ext cx="144056" cy="143273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83" extrusionOk="0">
                    <a:moveTo>
                      <a:pt x="92" y="183"/>
                    </a:moveTo>
                    <a:cubicBezTo>
                      <a:pt x="41" y="183"/>
                      <a:pt x="0" y="143"/>
                      <a:pt x="0" y="92"/>
                    </a:cubicBezTo>
                    <a:cubicBezTo>
                      <a:pt x="0" y="42"/>
                      <a:pt x="41" y="0"/>
                      <a:pt x="92" y="0"/>
                    </a:cubicBezTo>
                    <a:cubicBezTo>
                      <a:pt x="142" y="0"/>
                      <a:pt x="184" y="42"/>
                      <a:pt x="184" y="92"/>
                    </a:cubicBezTo>
                    <a:cubicBezTo>
                      <a:pt x="184" y="143"/>
                      <a:pt x="142" y="183"/>
                      <a:pt x="92" y="183"/>
                    </a:cubicBezTo>
                    <a:moveTo>
                      <a:pt x="92" y="12"/>
                    </a:moveTo>
                    <a:cubicBezTo>
                      <a:pt x="48" y="12"/>
                      <a:pt x="12" y="48"/>
                      <a:pt x="12" y="92"/>
                    </a:cubicBezTo>
                    <a:cubicBezTo>
                      <a:pt x="12" y="136"/>
                      <a:pt x="48" y="172"/>
                      <a:pt x="92" y="172"/>
                    </a:cubicBezTo>
                    <a:cubicBezTo>
                      <a:pt x="136" y="172"/>
                      <a:pt x="172" y="136"/>
                      <a:pt x="172" y="92"/>
                    </a:cubicBezTo>
                    <a:cubicBezTo>
                      <a:pt x="172" y="48"/>
                      <a:pt x="136" y="12"/>
                      <a:pt x="92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0875" rIns="90000" bIns="20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33"/>
              <p:cNvSpPr/>
              <p:nvPr/>
            </p:nvSpPr>
            <p:spPr>
              <a:xfrm>
                <a:off x="7441826" y="4199410"/>
                <a:ext cx="143273" cy="143273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83" extrusionOk="0">
                    <a:moveTo>
                      <a:pt x="91" y="183"/>
                    </a:moveTo>
                    <a:cubicBezTo>
                      <a:pt x="41" y="183"/>
                      <a:pt x="0" y="143"/>
                      <a:pt x="0" y="92"/>
                    </a:cubicBezTo>
                    <a:cubicBezTo>
                      <a:pt x="0" y="42"/>
                      <a:pt x="40" y="0"/>
                      <a:pt x="91" y="0"/>
                    </a:cubicBezTo>
                    <a:cubicBezTo>
                      <a:pt x="141" y="0"/>
                      <a:pt x="183" y="42"/>
                      <a:pt x="183" y="92"/>
                    </a:cubicBezTo>
                    <a:cubicBezTo>
                      <a:pt x="183" y="143"/>
                      <a:pt x="142" y="183"/>
                      <a:pt x="91" y="183"/>
                    </a:cubicBezTo>
                    <a:moveTo>
                      <a:pt x="91" y="12"/>
                    </a:moveTo>
                    <a:cubicBezTo>
                      <a:pt x="47" y="12"/>
                      <a:pt x="11" y="48"/>
                      <a:pt x="11" y="92"/>
                    </a:cubicBezTo>
                    <a:cubicBezTo>
                      <a:pt x="11" y="136"/>
                      <a:pt x="46" y="172"/>
                      <a:pt x="91" y="172"/>
                    </a:cubicBezTo>
                    <a:cubicBezTo>
                      <a:pt x="135" y="172"/>
                      <a:pt x="172" y="136"/>
                      <a:pt x="172" y="92"/>
                    </a:cubicBezTo>
                    <a:cubicBezTo>
                      <a:pt x="172" y="48"/>
                      <a:pt x="136" y="12"/>
                      <a:pt x="91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0875" rIns="90000" bIns="20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33"/>
              <p:cNvSpPr/>
              <p:nvPr/>
            </p:nvSpPr>
            <p:spPr>
              <a:xfrm>
                <a:off x="7340830" y="3427457"/>
                <a:ext cx="143273" cy="143273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83" extrusionOk="0">
                    <a:moveTo>
                      <a:pt x="92" y="183"/>
                    </a:moveTo>
                    <a:cubicBezTo>
                      <a:pt x="41" y="183"/>
                      <a:pt x="0" y="142"/>
                      <a:pt x="0" y="91"/>
                    </a:cubicBezTo>
                    <a:cubicBezTo>
                      <a:pt x="0" y="41"/>
                      <a:pt x="41" y="0"/>
                      <a:pt x="92" y="0"/>
                    </a:cubicBezTo>
                    <a:cubicBezTo>
                      <a:pt x="142" y="0"/>
                      <a:pt x="183" y="41"/>
                      <a:pt x="183" y="91"/>
                    </a:cubicBezTo>
                    <a:cubicBezTo>
                      <a:pt x="183" y="142"/>
                      <a:pt x="142" y="183"/>
                      <a:pt x="92" y="183"/>
                    </a:cubicBezTo>
                    <a:moveTo>
                      <a:pt x="92" y="11"/>
                    </a:moveTo>
                    <a:cubicBezTo>
                      <a:pt x="47" y="11"/>
                      <a:pt x="11" y="47"/>
                      <a:pt x="11" y="91"/>
                    </a:cubicBezTo>
                    <a:cubicBezTo>
                      <a:pt x="11" y="136"/>
                      <a:pt x="47" y="172"/>
                      <a:pt x="92" y="172"/>
                    </a:cubicBezTo>
                    <a:cubicBezTo>
                      <a:pt x="136" y="172"/>
                      <a:pt x="172" y="136"/>
                      <a:pt x="172" y="91"/>
                    </a:cubicBezTo>
                    <a:cubicBezTo>
                      <a:pt x="172" y="47"/>
                      <a:pt x="136" y="11"/>
                      <a:pt x="92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0875" rIns="90000" bIns="20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7" name="Google Shape;477;p33"/>
          <p:cNvSpPr/>
          <p:nvPr/>
        </p:nvSpPr>
        <p:spPr>
          <a:xfrm>
            <a:off x="6425567" y="836191"/>
            <a:ext cx="384900" cy="384900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478" name="Google Shape;478;p33"/>
          <p:cNvSpPr/>
          <p:nvPr/>
        </p:nvSpPr>
        <p:spPr>
          <a:xfrm>
            <a:off x="8045868" y="3322230"/>
            <a:ext cx="384900" cy="384900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479" name="Google Shape;479;p33"/>
          <p:cNvSpPr/>
          <p:nvPr/>
        </p:nvSpPr>
        <p:spPr>
          <a:xfrm>
            <a:off x="6183478" y="4181488"/>
            <a:ext cx="312000" cy="312000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39"/>
          <p:cNvGrpSpPr/>
          <p:nvPr/>
        </p:nvGrpSpPr>
        <p:grpSpPr>
          <a:xfrm>
            <a:off x="-193184" y="1307634"/>
            <a:ext cx="1376020" cy="1376020"/>
            <a:chOff x="2591975" y="-487697"/>
            <a:chExt cx="2054375" cy="2054375"/>
          </a:xfrm>
        </p:grpSpPr>
        <p:sp>
          <p:nvSpPr>
            <p:cNvPr id="832" name="Google Shape;832;p39"/>
            <p:cNvSpPr/>
            <p:nvPr/>
          </p:nvSpPr>
          <p:spPr>
            <a:xfrm>
              <a:off x="2591975" y="-487697"/>
              <a:ext cx="2054375" cy="2054375"/>
            </a:xfrm>
            <a:custGeom>
              <a:avLst/>
              <a:gdLst/>
              <a:ahLst/>
              <a:cxnLst/>
              <a:rect l="l" t="t" r="r" b="b"/>
              <a:pathLst>
                <a:path w="1924" h="1924" extrusionOk="0">
                  <a:moveTo>
                    <a:pt x="962" y="1924"/>
                  </a:moveTo>
                  <a:cubicBezTo>
                    <a:pt x="912" y="1924"/>
                    <a:pt x="862" y="1920"/>
                    <a:pt x="813" y="1912"/>
                  </a:cubicBezTo>
                  <a:cubicBezTo>
                    <a:pt x="712" y="1896"/>
                    <a:pt x="615" y="1865"/>
                    <a:pt x="524" y="1818"/>
                  </a:cubicBezTo>
                  <a:cubicBezTo>
                    <a:pt x="369" y="1739"/>
                    <a:pt x="238" y="1618"/>
                    <a:pt x="145" y="1470"/>
                  </a:cubicBezTo>
                  <a:cubicBezTo>
                    <a:pt x="50" y="1318"/>
                    <a:pt x="0" y="1142"/>
                    <a:pt x="0" y="962"/>
                  </a:cubicBezTo>
                  <a:cubicBezTo>
                    <a:pt x="0" y="839"/>
                    <a:pt x="23" y="719"/>
                    <a:pt x="68" y="606"/>
                  </a:cubicBezTo>
                  <a:cubicBezTo>
                    <a:pt x="155" y="387"/>
                    <a:pt x="319" y="209"/>
                    <a:pt x="529" y="103"/>
                  </a:cubicBezTo>
                  <a:cubicBezTo>
                    <a:pt x="664" y="35"/>
                    <a:pt x="810" y="0"/>
                    <a:pt x="962" y="0"/>
                  </a:cubicBezTo>
                  <a:cubicBezTo>
                    <a:pt x="1128" y="0"/>
                    <a:pt x="1291" y="43"/>
                    <a:pt x="1434" y="124"/>
                  </a:cubicBezTo>
                  <a:cubicBezTo>
                    <a:pt x="1574" y="203"/>
                    <a:pt x="1692" y="316"/>
                    <a:pt x="1777" y="451"/>
                  </a:cubicBezTo>
                  <a:cubicBezTo>
                    <a:pt x="1836" y="545"/>
                    <a:pt x="1878" y="648"/>
                    <a:pt x="1902" y="756"/>
                  </a:cubicBezTo>
                  <a:cubicBezTo>
                    <a:pt x="1902" y="757"/>
                    <a:pt x="1902" y="759"/>
                    <a:pt x="1903" y="761"/>
                  </a:cubicBezTo>
                  <a:cubicBezTo>
                    <a:pt x="1908" y="787"/>
                    <a:pt x="1913" y="814"/>
                    <a:pt x="1916" y="841"/>
                  </a:cubicBezTo>
                  <a:cubicBezTo>
                    <a:pt x="1918" y="856"/>
                    <a:pt x="1920" y="870"/>
                    <a:pt x="1921" y="884"/>
                  </a:cubicBezTo>
                  <a:cubicBezTo>
                    <a:pt x="1923" y="909"/>
                    <a:pt x="1924" y="936"/>
                    <a:pt x="1924" y="962"/>
                  </a:cubicBezTo>
                  <a:cubicBezTo>
                    <a:pt x="1924" y="1140"/>
                    <a:pt x="1875" y="1313"/>
                    <a:pt x="1782" y="1464"/>
                  </a:cubicBezTo>
                  <a:lnTo>
                    <a:pt x="1781" y="1467"/>
                  </a:lnTo>
                  <a:cubicBezTo>
                    <a:pt x="1765" y="1493"/>
                    <a:pt x="1747" y="1519"/>
                    <a:pt x="1729" y="1543"/>
                  </a:cubicBezTo>
                  <a:cubicBezTo>
                    <a:pt x="1641" y="1658"/>
                    <a:pt x="1526" y="1754"/>
                    <a:pt x="1397" y="1820"/>
                  </a:cubicBezTo>
                  <a:cubicBezTo>
                    <a:pt x="1261" y="1889"/>
                    <a:pt x="1115" y="1924"/>
                    <a:pt x="962" y="19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2661380" y="-448190"/>
              <a:ext cx="1851500" cy="1975361"/>
            </a:xfrm>
            <a:custGeom>
              <a:avLst/>
              <a:gdLst/>
              <a:ahLst/>
              <a:cxnLst/>
              <a:rect l="l" t="t" r="r" b="b"/>
              <a:pathLst>
                <a:path w="1734" h="1850" extrusionOk="0">
                  <a:moveTo>
                    <a:pt x="1523" y="884"/>
                  </a:moveTo>
                  <a:cubicBezTo>
                    <a:pt x="1523" y="1194"/>
                    <a:pt x="1579" y="1340"/>
                    <a:pt x="1346" y="1507"/>
                  </a:cubicBezTo>
                  <a:cubicBezTo>
                    <a:pt x="1345" y="1507"/>
                    <a:pt x="1234" y="1573"/>
                    <a:pt x="1234" y="1574"/>
                  </a:cubicBezTo>
                  <a:cubicBezTo>
                    <a:pt x="1090" y="1677"/>
                    <a:pt x="1133" y="1815"/>
                    <a:pt x="944" y="1821"/>
                  </a:cubicBezTo>
                  <a:cubicBezTo>
                    <a:pt x="942" y="1822"/>
                    <a:pt x="946" y="1821"/>
                    <a:pt x="944" y="1821"/>
                  </a:cubicBezTo>
                  <a:cubicBezTo>
                    <a:pt x="942" y="1822"/>
                    <a:pt x="919" y="1849"/>
                    <a:pt x="917" y="1849"/>
                  </a:cubicBezTo>
                  <a:cubicBezTo>
                    <a:pt x="911" y="1850"/>
                    <a:pt x="904" y="1850"/>
                    <a:pt x="897" y="1850"/>
                  </a:cubicBezTo>
                  <a:cubicBezTo>
                    <a:pt x="465" y="1850"/>
                    <a:pt x="102" y="1553"/>
                    <a:pt x="0" y="1152"/>
                  </a:cubicBezTo>
                  <a:cubicBezTo>
                    <a:pt x="-18" y="1079"/>
                    <a:pt x="299" y="936"/>
                    <a:pt x="299" y="858"/>
                  </a:cubicBezTo>
                  <a:cubicBezTo>
                    <a:pt x="299" y="422"/>
                    <a:pt x="274" y="123"/>
                    <a:pt x="680" y="26"/>
                  </a:cubicBezTo>
                  <a:cubicBezTo>
                    <a:pt x="750" y="9"/>
                    <a:pt x="822" y="0"/>
                    <a:pt x="897" y="0"/>
                  </a:cubicBezTo>
                  <a:cubicBezTo>
                    <a:pt x="1259" y="0"/>
                    <a:pt x="1572" y="208"/>
                    <a:pt x="1724" y="511"/>
                  </a:cubicBezTo>
                  <a:cubicBezTo>
                    <a:pt x="1787" y="635"/>
                    <a:pt x="1523" y="735"/>
                    <a:pt x="1523" y="8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4" name="Google Shape;834;p39"/>
            <p:cNvGrpSpPr/>
            <p:nvPr/>
          </p:nvGrpSpPr>
          <p:grpSpPr>
            <a:xfrm>
              <a:off x="2631482" y="-420428"/>
              <a:ext cx="1975361" cy="1761808"/>
              <a:chOff x="2631482" y="-420428"/>
              <a:chExt cx="1975361" cy="1761808"/>
            </a:xfrm>
          </p:grpSpPr>
          <p:sp>
            <p:nvSpPr>
              <p:cNvPr id="835" name="Google Shape;835;p39"/>
              <p:cNvSpPr/>
              <p:nvPr/>
            </p:nvSpPr>
            <p:spPr>
              <a:xfrm>
                <a:off x="2631482" y="-420428"/>
                <a:ext cx="842465" cy="1207639"/>
              </a:xfrm>
              <a:custGeom>
                <a:avLst/>
                <a:gdLst/>
                <a:ahLst/>
                <a:cxnLst/>
                <a:rect l="l" t="t" r="r" b="b"/>
                <a:pathLst>
                  <a:path w="789" h="1131" extrusionOk="0">
                    <a:moveTo>
                      <a:pt x="783" y="394"/>
                    </a:moveTo>
                    <a:cubicBezTo>
                      <a:pt x="760" y="497"/>
                      <a:pt x="700" y="590"/>
                      <a:pt x="617" y="654"/>
                    </a:cubicBezTo>
                    <a:cubicBezTo>
                      <a:pt x="576" y="685"/>
                      <a:pt x="531" y="709"/>
                      <a:pt x="485" y="733"/>
                    </a:cubicBezTo>
                    <a:cubicBezTo>
                      <a:pt x="458" y="747"/>
                      <a:pt x="426" y="762"/>
                      <a:pt x="397" y="752"/>
                    </a:cubicBezTo>
                    <a:cubicBezTo>
                      <a:pt x="414" y="812"/>
                      <a:pt x="398" y="877"/>
                      <a:pt x="366" y="929"/>
                    </a:cubicBezTo>
                    <a:cubicBezTo>
                      <a:pt x="325" y="996"/>
                      <a:pt x="258" y="1051"/>
                      <a:pt x="191" y="1091"/>
                    </a:cubicBezTo>
                    <a:cubicBezTo>
                      <a:pt x="136" y="1124"/>
                      <a:pt x="78" y="1140"/>
                      <a:pt x="28" y="1126"/>
                    </a:cubicBezTo>
                    <a:cubicBezTo>
                      <a:pt x="10" y="1053"/>
                      <a:pt x="0" y="977"/>
                      <a:pt x="0" y="899"/>
                    </a:cubicBezTo>
                    <a:cubicBezTo>
                      <a:pt x="0" y="463"/>
                      <a:pt x="302" y="97"/>
                      <a:pt x="708" y="0"/>
                    </a:cubicBezTo>
                    <a:cubicBezTo>
                      <a:pt x="755" y="96"/>
                      <a:pt x="806" y="294"/>
                      <a:pt x="783" y="3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39"/>
              <p:cNvSpPr/>
              <p:nvPr/>
            </p:nvSpPr>
            <p:spPr>
              <a:xfrm>
                <a:off x="4034522" y="97437"/>
                <a:ext cx="572321" cy="1243943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165" extrusionOk="0">
                    <a:moveTo>
                      <a:pt x="536" y="414"/>
                    </a:moveTo>
                    <a:cubicBezTo>
                      <a:pt x="536" y="723"/>
                      <a:pt x="384" y="997"/>
                      <a:pt x="150" y="1165"/>
                    </a:cubicBezTo>
                    <a:cubicBezTo>
                      <a:pt x="134" y="1157"/>
                      <a:pt x="118" y="1146"/>
                      <a:pt x="104" y="1134"/>
                    </a:cubicBezTo>
                    <a:cubicBezTo>
                      <a:pt x="62" y="1094"/>
                      <a:pt x="36" y="1040"/>
                      <a:pt x="20" y="984"/>
                    </a:cubicBezTo>
                    <a:cubicBezTo>
                      <a:pt x="-12" y="873"/>
                      <a:pt x="-7" y="751"/>
                      <a:pt x="35" y="642"/>
                    </a:cubicBezTo>
                    <a:cubicBezTo>
                      <a:pt x="59" y="581"/>
                      <a:pt x="103" y="517"/>
                      <a:pt x="169" y="510"/>
                    </a:cubicBezTo>
                    <a:cubicBezTo>
                      <a:pt x="143" y="394"/>
                      <a:pt x="153" y="267"/>
                      <a:pt x="214" y="165"/>
                    </a:cubicBezTo>
                    <a:cubicBezTo>
                      <a:pt x="254" y="99"/>
                      <a:pt x="315" y="45"/>
                      <a:pt x="387" y="17"/>
                    </a:cubicBezTo>
                    <a:cubicBezTo>
                      <a:pt x="400" y="12"/>
                      <a:pt x="419" y="5"/>
                      <a:pt x="438" y="0"/>
                    </a:cubicBezTo>
                    <a:cubicBezTo>
                      <a:pt x="501" y="124"/>
                      <a:pt x="536" y="265"/>
                      <a:pt x="536" y="41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7" name="Google Shape;837;p39"/>
            <p:cNvSpPr/>
            <p:nvPr/>
          </p:nvSpPr>
          <p:spPr>
            <a:xfrm>
              <a:off x="2826883" y="-302974"/>
              <a:ext cx="1427598" cy="1541849"/>
            </a:xfrm>
            <a:custGeom>
              <a:avLst/>
              <a:gdLst/>
              <a:ahLst/>
              <a:cxnLst/>
              <a:rect l="l" t="t" r="r" b="b"/>
              <a:pathLst>
                <a:path w="1337" h="1444" extrusionOk="0">
                  <a:moveTo>
                    <a:pt x="0" y="297"/>
                  </a:moveTo>
                  <a:lnTo>
                    <a:pt x="993" y="0"/>
                  </a:lnTo>
                  <a:lnTo>
                    <a:pt x="1337" y="1147"/>
                  </a:lnTo>
                  <a:lnTo>
                    <a:pt x="343" y="1444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2977437" y="7744"/>
              <a:ext cx="358768" cy="1165997"/>
            </a:xfrm>
            <a:custGeom>
              <a:avLst/>
              <a:gdLst/>
              <a:ahLst/>
              <a:cxnLst/>
              <a:rect l="l" t="t" r="r" b="b"/>
              <a:pathLst>
                <a:path w="336" h="1092" extrusionOk="0">
                  <a:moveTo>
                    <a:pt x="330" y="1092"/>
                  </a:moveTo>
                  <a:cubicBezTo>
                    <a:pt x="327" y="1092"/>
                    <a:pt x="325" y="1090"/>
                    <a:pt x="324" y="1087"/>
                  </a:cubicBezTo>
                  <a:lnTo>
                    <a:pt x="0" y="7"/>
                  </a:lnTo>
                  <a:cubicBezTo>
                    <a:pt x="-1" y="4"/>
                    <a:pt x="1" y="1"/>
                    <a:pt x="4" y="0"/>
                  </a:cubicBezTo>
                  <a:cubicBezTo>
                    <a:pt x="7" y="-1"/>
                    <a:pt x="11" y="1"/>
                    <a:pt x="12" y="4"/>
                  </a:cubicBezTo>
                  <a:lnTo>
                    <a:pt x="335" y="1084"/>
                  </a:lnTo>
                  <a:cubicBezTo>
                    <a:pt x="336" y="1087"/>
                    <a:pt x="335" y="1091"/>
                    <a:pt x="331" y="1091"/>
                  </a:cubicBezTo>
                  <a:cubicBezTo>
                    <a:pt x="331" y="1092"/>
                    <a:pt x="330" y="1092"/>
                    <a:pt x="330" y="10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9" name="Google Shape;839;p39"/>
            <p:cNvGrpSpPr/>
            <p:nvPr/>
          </p:nvGrpSpPr>
          <p:grpSpPr>
            <a:xfrm>
              <a:off x="2930456" y="-142810"/>
              <a:ext cx="1212978" cy="1217249"/>
              <a:chOff x="2930456" y="-142810"/>
              <a:chExt cx="1212978" cy="1217249"/>
            </a:xfrm>
          </p:grpSpPr>
          <p:sp>
            <p:nvSpPr>
              <p:cNvPr id="840" name="Google Shape;840;p39"/>
              <p:cNvSpPr/>
              <p:nvPr/>
            </p:nvSpPr>
            <p:spPr>
              <a:xfrm>
                <a:off x="2930456" y="-142810"/>
                <a:ext cx="935360" cy="289364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1" extrusionOk="0">
                    <a:moveTo>
                      <a:pt x="6" y="271"/>
                    </a:moveTo>
                    <a:cubicBezTo>
                      <a:pt x="3" y="271"/>
                      <a:pt x="1" y="269"/>
                      <a:pt x="0" y="267"/>
                    </a:cubicBezTo>
                    <a:cubicBezTo>
                      <a:pt x="-1" y="263"/>
                      <a:pt x="1" y="260"/>
                      <a:pt x="4" y="259"/>
                    </a:cubicBezTo>
                    <a:lnTo>
                      <a:pt x="868" y="0"/>
                    </a:lnTo>
                    <a:cubicBezTo>
                      <a:pt x="871" y="0"/>
                      <a:pt x="874" y="2"/>
                      <a:pt x="875" y="5"/>
                    </a:cubicBezTo>
                    <a:cubicBezTo>
                      <a:pt x="876" y="9"/>
                      <a:pt x="874" y="11"/>
                      <a:pt x="871" y="12"/>
                    </a:cubicBezTo>
                    <a:lnTo>
                      <a:pt x="8" y="271"/>
                    </a:lnTo>
                    <a:cubicBezTo>
                      <a:pt x="7" y="271"/>
                      <a:pt x="6" y="271"/>
                      <a:pt x="6" y="27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39"/>
              <p:cNvSpPr/>
              <p:nvPr/>
            </p:nvSpPr>
            <p:spPr>
              <a:xfrm>
                <a:off x="2961421" y="-39237"/>
                <a:ext cx="935360" cy="28829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0" extrusionOk="0">
                    <a:moveTo>
                      <a:pt x="6" y="270"/>
                    </a:moveTo>
                    <a:cubicBezTo>
                      <a:pt x="3" y="270"/>
                      <a:pt x="1" y="269"/>
                      <a:pt x="0" y="266"/>
                    </a:cubicBezTo>
                    <a:cubicBezTo>
                      <a:pt x="-1" y="263"/>
                      <a:pt x="1" y="259"/>
                      <a:pt x="4" y="259"/>
                    </a:cubicBezTo>
                    <a:lnTo>
                      <a:pt x="868" y="0"/>
                    </a:lnTo>
                    <a:cubicBezTo>
                      <a:pt x="871" y="-1"/>
                      <a:pt x="874" y="1"/>
                      <a:pt x="875" y="4"/>
                    </a:cubicBezTo>
                    <a:cubicBezTo>
                      <a:pt x="876" y="7"/>
                      <a:pt x="874" y="11"/>
                      <a:pt x="871" y="12"/>
                    </a:cubicBezTo>
                    <a:lnTo>
                      <a:pt x="7" y="270"/>
                    </a:lnTo>
                    <a:lnTo>
                      <a:pt x="6" y="27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39"/>
              <p:cNvSpPr/>
              <p:nvPr/>
            </p:nvSpPr>
            <p:spPr>
              <a:xfrm>
                <a:off x="2992386" y="64336"/>
                <a:ext cx="935360" cy="28829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0" extrusionOk="0">
                    <a:moveTo>
                      <a:pt x="6" y="270"/>
                    </a:moveTo>
                    <a:cubicBezTo>
                      <a:pt x="3" y="270"/>
                      <a:pt x="1" y="268"/>
                      <a:pt x="0" y="266"/>
                    </a:cubicBezTo>
                    <a:cubicBezTo>
                      <a:pt x="-1" y="263"/>
                      <a:pt x="1" y="259"/>
                      <a:pt x="4" y="258"/>
                    </a:cubicBezTo>
                    <a:lnTo>
                      <a:pt x="868" y="0"/>
                    </a:lnTo>
                    <a:cubicBezTo>
                      <a:pt x="871" y="-1"/>
                      <a:pt x="874" y="1"/>
                      <a:pt x="875" y="4"/>
                    </a:cubicBezTo>
                    <a:cubicBezTo>
                      <a:pt x="876" y="8"/>
                      <a:pt x="874" y="10"/>
                      <a:pt x="871" y="11"/>
                    </a:cubicBezTo>
                    <a:lnTo>
                      <a:pt x="7" y="270"/>
                    </a:lnTo>
                    <a:lnTo>
                      <a:pt x="6" y="27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39"/>
              <p:cNvSpPr/>
              <p:nvPr/>
            </p:nvSpPr>
            <p:spPr>
              <a:xfrm>
                <a:off x="3023351" y="166841"/>
                <a:ext cx="935360" cy="289364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1" extrusionOk="0">
                    <a:moveTo>
                      <a:pt x="6" y="271"/>
                    </a:moveTo>
                    <a:cubicBezTo>
                      <a:pt x="3" y="271"/>
                      <a:pt x="1" y="269"/>
                      <a:pt x="0" y="266"/>
                    </a:cubicBezTo>
                    <a:cubicBezTo>
                      <a:pt x="-1" y="263"/>
                      <a:pt x="1" y="260"/>
                      <a:pt x="4" y="259"/>
                    </a:cubicBezTo>
                    <a:lnTo>
                      <a:pt x="867" y="0"/>
                    </a:lnTo>
                    <a:cubicBezTo>
                      <a:pt x="871" y="-1"/>
                      <a:pt x="874" y="1"/>
                      <a:pt x="875" y="4"/>
                    </a:cubicBezTo>
                    <a:cubicBezTo>
                      <a:pt x="876" y="7"/>
                      <a:pt x="874" y="11"/>
                      <a:pt x="871" y="12"/>
                    </a:cubicBezTo>
                    <a:lnTo>
                      <a:pt x="7" y="270"/>
                    </a:lnTo>
                    <a:cubicBezTo>
                      <a:pt x="7" y="271"/>
                      <a:pt x="6" y="271"/>
                      <a:pt x="6" y="27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39"/>
              <p:cNvSpPr/>
              <p:nvPr/>
            </p:nvSpPr>
            <p:spPr>
              <a:xfrm>
                <a:off x="3054316" y="270414"/>
                <a:ext cx="935360" cy="28829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0" extrusionOk="0">
                    <a:moveTo>
                      <a:pt x="6" y="270"/>
                    </a:moveTo>
                    <a:cubicBezTo>
                      <a:pt x="3" y="270"/>
                      <a:pt x="1" y="269"/>
                      <a:pt x="0" y="266"/>
                    </a:cubicBezTo>
                    <a:cubicBezTo>
                      <a:pt x="-1" y="263"/>
                      <a:pt x="1" y="259"/>
                      <a:pt x="4" y="258"/>
                    </a:cubicBezTo>
                    <a:lnTo>
                      <a:pt x="867" y="0"/>
                    </a:lnTo>
                    <a:cubicBezTo>
                      <a:pt x="871" y="-1"/>
                      <a:pt x="874" y="1"/>
                      <a:pt x="875" y="4"/>
                    </a:cubicBezTo>
                    <a:cubicBezTo>
                      <a:pt x="876" y="7"/>
                      <a:pt x="874" y="10"/>
                      <a:pt x="871" y="11"/>
                    </a:cubicBezTo>
                    <a:lnTo>
                      <a:pt x="7" y="270"/>
                    </a:lnTo>
                    <a:lnTo>
                      <a:pt x="6" y="27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39"/>
              <p:cNvSpPr/>
              <p:nvPr/>
            </p:nvSpPr>
            <p:spPr>
              <a:xfrm>
                <a:off x="3085281" y="372919"/>
                <a:ext cx="935360" cy="289364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1" extrusionOk="0">
                    <a:moveTo>
                      <a:pt x="5" y="271"/>
                    </a:moveTo>
                    <a:cubicBezTo>
                      <a:pt x="3" y="271"/>
                      <a:pt x="0" y="269"/>
                      <a:pt x="0" y="267"/>
                    </a:cubicBezTo>
                    <a:cubicBezTo>
                      <a:pt x="-1" y="263"/>
                      <a:pt x="0" y="260"/>
                      <a:pt x="4" y="259"/>
                    </a:cubicBezTo>
                    <a:lnTo>
                      <a:pt x="867" y="0"/>
                    </a:lnTo>
                    <a:cubicBezTo>
                      <a:pt x="870" y="-1"/>
                      <a:pt x="874" y="1"/>
                      <a:pt x="875" y="4"/>
                    </a:cubicBezTo>
                    <a:cubicBezTo>
                      <a:pt x="876" y="8"/>
                      <a:pt x="874" y="11"/>
                      <a:pt x="871" y="12"/>
                    </a:cubicBezTo>
                    <a:lnTo>
                      <a:pt x="7" y="271"/>
                    </a:lnTo>
                    <a:cubicBezTo>
                      <a:pt x="7" y="271"/>
                      <a:pt x="6" y="271"/>
                      <a:pt x="5" y="27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39"/>
              <p:cNvSpPr/>
              <p:nvPr/>
            </p:nvSpPr>
            <p:spPr>
              <a:xfrm>
                <a:off x="3116246" y="476492"/>
                <a:ext cx="935360" cy="28829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0" extrusionOk="0">
                    <a:moveTo>
                      <a:pt x="5" y="270"/>
                    </a:moveTo>
                    <a:cubicBezTo>
                      <a:pt x="3" y="270"/>
                      <a:pt x="0" y="269"/>
                      <a:pt x="0" y="266"/>
                    </a:cubicBezTo>
                    <a:cubicBezTo>
                      <a:pt x="-1" y="263"/>
                      <a:pt x="0" y="260"/>
                      <a:pt x="4" y="259"/>
                    </a:cubicBezTo>
                    <a:lnTo>
                      <a:pt x="867" y="0"/>
                    </a:lnTo>
                    <a:cubicBezTo>
                      <a:pt x="870" y="-1"/>
                      <a:pt x="874" y="1"/>
                      <a:pt x="875" y="4"/>
                    </a:cubicBezTo>
                    <a:cubicBezTo>
                      <a:pt x="876" y="7"/>
                      <a:pt x="874" y="11"/>
                      <a:pt x="871" y="12"/>
                    </a:cubicBezTo>
                    <a:lnTo>
                      <a:pt x="7" y="270"/>
                    </a:lnTo>
                    <a:cubicBezTo>
                      <a:pt x="7" y="270"/>
                      <a:pt x="6" y="270"/>
                      <a:pt x="5" y="2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39"/>
              <p:cNvSpPr/>
              <p:nvPr/>
            </p:nvSpPr>
            <p:spPr>
              <a:xfrm>
                <a:off x="3147211" y="580065"/>
                <a:ext cx="935360" cy="28829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0" extrusionOk="0">
                    <a:moveTo>
                      <a:pt x="5" y="270"/>
                    </a:moveTo>
                    <a:cubicBezTo>
                      <a:pt x="3" y="270"/>
                      <a:pt x="0" y="268"/>
                      <a:pt x="0" y="266"/>
                    </a:cubicBezTo>
                    <a:cubicBezTo>
                      <a:pt x="-1" y="263"/>
                      <a:pt x="0" y="259"/>
                      <a:pt x="4" y="258"/>
                    </a:cubicBezTo>
                    <a:lnTo>
                      <a:pt x="867" y="0"/>
                    </a:lnTo>
                    <a:cubicBezTo>
                      <a:pt x="870" y="-1"/>
                      <a:pt x="874" y="1"/>
                      <a:pt x="875" y="4"/>
                    </a:cubicBezTo>
                    <a:cubicBezTo>
                      <a:pt x="876" y="7"/>
                      <a:pt x="874" y="10"/>
                      <a:pt x="871" y="11"/>
                    </a:cubicBezTo>
                    <a:lnTo>
                      <a:pt x="7" y="270"/>
                    </a:lnTo>
                    <a:cubicBezTo>
                      <a:pt x="7" y="270"/>
                      <a:pt x="6" y="270"/>
                      <a:pt x="5" y="2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39"/>
              <p:cNvSpPr/>
              <p:nvPr/>
            </p:nvSpPr>
            <p:spPr>
              <a:xfrm>
                <a:off x="3178177" y="682570"/>
                <a:ext cx="934292" cy="289364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71" extrusionOk="0">
                    <a:moveTo>
                      <a:pt x="5" y="271"/>
                    </a:moveTo>
                    <a:cubicBezTo>
                      <a:pt x="3" y="271"/>
                      <a:pt x="0" y="269"/>
                      <a:pt x="0" y="266"/>
                    </a:cubicBezTo>
                    <a:cubicBezTo>
                      <a:pt x="-1" y="263"/>
                      <a:pt x="0" y="260"/>
                      <a:pt x="4" y="259"/>
                    </a:cubicBezTo>
                    <a:lnTo>
                      <a:pt x="867" y="0"/>
                    </a:lnTo>
                    <a:cubicBezTo>
                      <a:pt x="870" y="-1"/>
                      <a:pt x="874" y="1"/>
                      <a:pt x="875" y="4"/>
                    </a:cubicBezTo>
                    <a:cubicBezTo>
                      <a:pt x="876" y="7"/>
                      <a:pt x="874" y="11"/>
                      <a:pt x="871" y="12"/>
                    </a:cubicBezTo>
                    <a:lnTo>
                      <a:pt x="7" y="270"/>
                    </a:lnTo>
                    <a:cubicBezTo>
                      <a:pt x="7" y="271"/>
                      <a:pt x="6" y="271"/>
                      <a:pt x="5" y="27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39"/>
              <p:cNvSpPr/>
              <p:nvPr/>
            </p:nvSpPr>
            <p:spPr>
              <a:xfrm>
                <a:off x="3208074" y="786143"/>
                <a:ext cx="935360" cy="28829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0" extrusionOk="0">
                    <a:moveTo>
                      <a:pt x="6" y="270"/>
                    </a:moveTo>
                    <a:cubicBezTo>
                      <a:pt x="4" y="270"/>
                      <a:pt x="1" y="268"/>
                      <a:pt x="0" y="266"/>
                    </a:cubicBezTo>
                    <a:cubicBezTo>
                      <a:pt x="-1" y="263"/>
                      <a:pt x="1" y="259"/>
                      <a:pt x="5" y="258"/>
                    </a:cubicBezTo>
                    <a:lnTo>
                      <a:pt x="868" y="0"/>
                    </a:lnTo>
                    <a:cubicBezTo>
                      <a:pt x="871" y="-1"/>
                      <a:pt x="875" y="1"/>
                      <a:pt x="876" y="4"/>
                    </a:cubicBezTo>
                    <a:cubicBezTo>
                      <a:pt x="876" y="7"/>
                      <a:pt x="875" y="10"/>
                      <a:pt x="871" y="11"/>
                    </a:cubicBezTo>
                    <a:lnTo>
                      <a:pt x="8" y="270"/>
                    </a:lnTo>
                    <a:cubicBezTo>
                      <a:pt x="7" y="270"/>
                      <a:pt x="7" y="270"/>
                      <a:pt x="6" y="2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0" name="Google Shape;850;p39"/>
            <p:cNvSpPr/>
            <p:nvPr/>
          </p:nvSpPr>
          <p:spPr>
            <a:xfrm>
              <a:off x="3142940" y="-81948"/>
              <a:ext cx="729282" cy="572321"/>
            </a:xfrm>
            <a:custGeom>
              <a:avLst/>
              <a:gdLst/>
              <a:ahLst/>
              <a:cxnLst/>
              <a:rect l="l" t="t" r="r" b="b"/>
              <a:pathLst>
                <a:path w="683" h="536" extrusionOk="0">
                  <a:moveTo>
                    <a:pt x="89" y="197"/>
                  </a:moveTo>
                  <a:cubicBezTo>
                    <a:pt x="89" y="197"/>
                    <a:pt x="96" y="122"/>
                    <a:pt x="151" y="84"/>
                  </a:cubicBezTo>
                  <a:cubicBezTo>
                    <a:pt x="205" y="46"/>
                    <a:pt x="258" y="53"/>
                    <a:pt x="258" y="53"/>
                  </a:cubicBezTo>
                  <a:cubicBezTo>
                    <a:pt x="258" y="53"/>
                    <a:pt x="305" y="1"/>
                    <a:pt x="370" y="0"/>
                  </a:cubicBezTo>
                  <a:cubicBezTo>
                    <a:pt x="435" y="0"/>
                    <a:pt x="464" y="40"/>
                    <a:pt x="464" y="40"/>
                  </a:cubicBezTo>
                  <a:cubicBezTo>
                    <a:pt x="464" y="40"/>
                    <a:pt x="503" y="33"/>
                    <a:pt x="551" y="56"/>
                  </a:cubicBezTo>
                  <a:cubicBezTo>
                    <a:pt x="599" y="79"/>
                    <a:pt x="624" y="129"/>
                    <a:pt x="624" y="129"/>
                  </a:cubicBezTo>
                  <a:cubicBezTo>
                    <a:pt x="624" y="129"/>
                    <a:pt x="671" y="150"/>
                    <a:pt x="681" y="204"/>
                  </a:cubicBezTo>
                  <a:cubicBezTo>
                    <a:pt x="691" y="259"/>
                    <a:pt x="652" y="315"/>
                    <a:pt x="652" y="315"/>
                  </a:cubicBezTo>
                  <a:cubicBezTo>
                    <a:pt x="652" y="315"/>
                    <a:pt x="669" y="348"/>
                    <a:pt x="646" y="390"/>
                  </a:cubicBezTo>
                  <a:cubicBezTo>
                    <a:pt x="622" y="433"/>
                    <a:pt x="587" y="448"/>
                    <a:pt x="587" y="448"/>
                  </a:cubicBezTo>
                  <a:lnTo>
                    <a:pt x="611" y="520"/>
                  </a:lnTo>
                  <a:lnTo>
                    <a:pt x="576" y="536"/>
                  </a:lnTo>
                  <a:lnTo>
                    <a:pt x="527" y="482"/>
                  </a:lnTo>
                  <a:cubicBezTo>
                    <a:pt x="527" y="482"/>
                    <a:pt x="511" y="515"/>
                    <a:pt x="460" y="506"/>
                  </a:cubicBezTo>
                  <a:cubicBezTo>
                    <a:pt x="410" y="498"/>
                    <a:pt x="390" y="471"/>
                    <a:pt x="390" y="471"/>
                  </a:cubicBezTo>
                  <a:cubicBezTo>
                    <a:pt x="390" y="471"/>
                    <a:pt x="368" y="497"/>
                    <a:pt x="306" y="505"/>
                  </a:cubicBezTo>
                  <a:cubicBezTo>
                    <a:pt x="260" y="511"/>
                    <a:pt x="232" y="506"/>
                    <a:pt x="232" y="506"/>
                  </a:cubicBezTo>
                  <a:cubicBezTo>
                    <a:pt x="232" y="506"/>
                    <a:pt x="120" y="565"/>
                    <a:pt x="75" y="447"/>
                  </a:cubicBezTo>
                  <a:cubicBezTo>
                    <a:pt x="75" y="447"/>
                    <a:pt x="-4" y="424"/>
                    <a:pt x="0" y="305"/>
                  </a:cubicBezTo>
                  <a:cubicBezTo>
                    <a:pt x="3" y="235"/>
                    <a:pt x="89" y="197"/>
                    <a:pt x="89" y="1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1" name="Google Shape;851;p39"/>
            <p:cNvGrpSpPr/>
            <p:nvPr/>
          </p:nvGrpSpPr>
          <p:grpSpPr>
            <a:xfrm>
              <a:off x="3197396" y="-26424"/>
              <a:ext cx="631048" cy="463409"/>
              <a:chOff x="3197396" y="-26424"/>
              <a:chExt cx="631048" cy="463409"/>
            </a:xfrm>
          </p:grpSpPr>
          <p:sp>
            <p:nvSpPr>
              <p:cNvPr id="852" name="Google Shape;852;p39"/>
              <p:cNvSpPr/>
              <p:nvPr/>
            </p:nvSpPr>
            <p:spPr>
              <a:xfrm>
                <a:off x="3512386" y="280024"/>
                <a:ext cx="122793" cy="6940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65" extrusionOk="0">
                    <a:moveTo>
                      <a:pt x="6" y="64"/>
                    </a:moveTo>
                    <a:cubicBezTo>
                      <a:pt x="5" y="65"/>
                      <a:pt x="5" y="65"/>
                      <a:pt x="5" y="65"/>
                    </a:cubicBezTo>
                    <a:cubicBezTo>
                      <a:pt x="3" y="65"/>
                      <a:pt x="1" y="63"/>
                      <a:pt x="0" y="61"/>
                    </a:cubicBezTo>
                    <a:cubicBezTo>
                      <a:pt x="0" y="61"/>
                      <a:pt x="-3" y="23"/>
                      <a:pt x="41" y="5"/>
                    </a:cubicBezTo>
                    <a:cubicBezTo>
                      <a:pt x="84" y="-13"/>
                      <a:pt x="113" y="18"/>
                      <a:pt x="114" y="19"/>
                    </a:cubicBezTo>
                    <a:cubicBezTo>
                      <a:pt x="115" y="20"/>
                      <a:pt x="115" y="23"/>
                      <a:pt x="113" y="24"/>
                    </a:cubicBezTo>
                    <a:cubicBezTo>
                      <a:pt x="112" y="26"/>
                      <a:pt x="109" y="26"/>
                      <a:pt x="108" y="24"/>
                    </a:cubicBezTo>
                    <a:cubicBezTo>
                      <a:pt x="107" y="23"/>
                      <a:pt x="82" y="-3"/>
                      <a:pt x="44" y="12"/>
                    </a:cubicBezTo>
                    <a:cubicBezTo>
                      <a:pt x="6" y="28"/>
                      <a:pt x="8" y="59"/>
                      <a:pt x="8" y="60"/>
                    </a:cubicBezTo>
                    <a:cubicBezTo>
                      <a:pt x="9" y="62"/>
                      <a:pt x="7" y="64"/>
                      <a:pt x="6" y="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39"/>
              <p:cNvSpPr/>
              <p:nvPr/>
            </p:nvSpPr>
            <p:spPr>
              <a:xfrm>
                <a:off x="3197396" y="233042"/>
                <a:ext cx="103573" cy="145216"/>
              </a:xfrm>
              <a:custGeom>
                <a:avLst/>
                <a:gdLst/>
                <a:ahLst/>
                <a:cxnLst/>
                <a:rect l="l" t="t" r="r" b="b"/>
                <a:pathLst>
                  <a:path w="97" h="136" extrusionOk="0">
                    <a:moveTo>
                      <a:pt x="90" y="1"/>
                    </a:moveTo>
                    <a:cubicBezTo>
                      <a:pt x="70" y="23"/>
                      <a:pt x="60" y="44"/>
                      <a:pt x="56" y="62"/>
                    </a:cubicBezTo>
                    <a:cubicBezTo>
                      <a:pt x="12" y="52"/>
                      <a:pt x="0" y="90"/>
                      <a:pt x="0" y="90"/>
                    </a:cubicBezTo>
                    <a:cubicBezTo>
                      <a:pt x="-1" y="92"/>
                      <a:pt x="0" y="95"/>
                      <a:pt x="2" y="95"/>
                    </a:cubicBezTo>
                    <a:cubicBezTo>
                      <a:pt x="3" y="95"/>
                      <a:pt x="4" y="95"/>
                      <a:pt x="5" y="95"/>
                    </a:cubicBezTo>
                    <a:cubicBezTo>
                      <a:pt x="6" y="95"/>
                      <a:pt x="7" y="94"/>
                      <a:pt x="7" y="93"/>
                    </a:cubicBezTo>
                    <a:cubicBezTo>
                      <a:pt x="8" y="91"/>
                      <a:pt x="18" y="61"/>
                      <a:pt x="55" y="70"/>
                    </a:cubicBezTo>
                    <a:cubicBezTo>
                      <a:pt x="51" y="109"/>
                      <a:pt x="74" y="135"/>
                      <a:pt x="75" y="135"/>
                    </a:cubicBezTo>
                    <a:cubicBezTo>
                      <a:pt x="76" y="136"/>
                      <a:pt x="77" y="136"/>
                      <a:pt x="79" y="136"/>
                    </a:cubicBezTo>
                    <a:lnTo>
                      <a:pt x="80" y="135"/>
                    </a:lnTo>
                    <a:cubicBezTo>
                      <a:pt x="82" y="134"/>
                      <a:pt x="82" y="131"/>
                      <a:pt x="81" y="130"/>
                    </a:cubicBezTo>
                    <a:cubicBezTo>
                      <a:pt x="79" y="127"/>
                      <a:pt x="32" y="77"/>
                      <a:pt x="96" y="6"/>
                    </a:cubicBezTo>
                    <a:cubicBezTo>
                      <a:pt x="97" y="5"/>
                      <a:pt x="97" y="2"/>
                      <a:pt x="96" y="1"/>
                    </a:cubicBezTo>
                    <a:cubicBezTo>
                      <a:pt x="94" y="-1"/>
                      <a:pt x="91" y="-1"/>
                      <a:pt x="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950" rIns="90000" bIns="3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39"/>
              <p:cNvSpPr/>
              <p:nvPr/>
            </p:nvSpPr>
            <p:spPr>
              <a:xfrm>
                <a:off x="3300969" y="273617"/>
                <a:ext cx="177249" cy="163368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53" extrusionOk="0">
                    <a:moveTo>
                      <a:pt x="163" y="13"/>
                    </a:moveTo>
                    <a:cubicBezTo>
                      <a:pt x="161" y="12"/>
                      <a:pt x="159" y="13"/>
                      <a:pt x="158" y="15"/>
                    </a:cubicBezTo>
                    <a:cubicBezTo>
                      <a:pt x="157" y="17"/>
                      <a:pt x="142" y="51"/>
                      <a:pt x="91" y="60"/>
                    </a:cubicBezTo>
                    <a:cubicBezTo>
                      <a:pt x="78" y="62"/>
                      <a:pt x="68" y="60"/>
                      <a:pt x="60" y="53"/>
                    </a:cubicBezTo>
                    <a:cubicBezTo>
                      <a:pt x="41" y="38"/>
                      <a:pt x="40" y="4"/>
                      <a:pt x="40" y="4"/>
                    </a:cubicBezTo>
                    <a:cubicBezTo>
                      <a:pt x="40" y="2"/>
                      <a:pt x="38" y="0"/>
                      <a:pt x="36" y="0"/>
                    </a:cubicBezTo>
                    <a:cubicBezTo>
                      <a:pt x="34" y="0"/>
                      <a:pt x="32" y="2"/>
                      <a:pt x="32" y="4"/>
                    </a:cubicBezTo>
                    <a:cubicBezTo>
                      <a:pt x="32" y="6"/>
                      <a:pt x="33" y="42"/>
                      <a:pt x="54" y="59"/>
                    </a:cubicBezTo>
                    <a:cubicBezTo>
                      <a:pt x="58" y="63"/>
                      <a:pt x="63" y="65"/>
                      <a:pt x="68" y="67"/>
                    </a:cubicBezTo>
                    <a:cubicBezTo>
                      <a:pt x="67" y="67"/>
                      <a:pt x="66" y="68"/>
                      <a:pt x="66" y="70"/>
                    </a:cubicBezTo>
                    <a:cubicBezTo>
                      <a:pt x="65" y="140"/>
                      <a:pt x="6" y="145"/>
                      <a:pt x="3" y="145"/>
                    </a:cubicBezTo>
                    <a:cubicBezTo>
                      <a:pt x="1" y="145"/>
                      <a:pt x="0" y="148"/>
                      <a:pt x="0" y="150"/>
                    </a:cubicBezTo>
                    <a:cubicBezTo>
                      <a:pt x="0" y="153"/>
                      <a:pt x="2" y="153"/>
                      <a:pt x="4" y="153"/>
                    </a:cubicBezTo>
                    <a:cubicBezTo>
                      <a:pt x="4" y="153"/>
                      <a:pt x="10" y="153"/>
                      <a:pt x="18" y="150"/>
                    </a:cubicBezTo>
                    <a:cubicBezTo>
                      <a:pt x="39" y="144"/>
                      <a:pt x="73" y="125"/>
                      <a:pt x="74" y="70"/>
                    </a:cubicBezTo>
                    <a:cubicBezTo>
                      <a:pt x="74" y="69"/>
                      <a:pt x="74" y="69"/>
                      <a:pt x="74" y="68"/>
                    </a:cubicBezTo>
                    <a:cubicBezTo>
                      <a:pt x="79" y="69"/>
                      <a:pt x="86" y="69"/>
                      <a:pt x="92" y="68"/>
                    </a:cubicBezTo>
                    <a:cubicBezTo>
                      <a:pt x="98" y="67"/>
                      <a:pt x="103" y="66"/>
                      <a:pt x="108" y="64"/>
                    </a:cubicBezTo>
                    <a:cubicBezTo>
                      <a:pt x="151" y="51"/>
                      <a:pt x="165" y="20"/>
                      <a:pt x="165" y="19"/>
                    </a:cubicBezTo>
                    <a:cubicBezTo>
                      <a:pt x="166" y="16"/>
                      <a:pt x="165" y="14"/>
                      <a:pt x="163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39"/>
              <p:cNvSpPr/>
              <p:nvPr/>
            </p:nvSpPr>
            <p:spPr>
              <a:xfrm>
                <a:off x="3401339" y="36574"/>
                <a:ext cx="185791" cy="170842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60" extrusionOk="0">
                    <a:moveTo>
                      <a:pt x="167" y="81"/>
                    </a:moveTo>
                    <a:cubicBezTo>
                      <a:pt x="168" y="82"/>
                      <a:pt x="171" y="83"/>
                      <a:pt x="173" y="81"/>
                    </a:cubicBezTo>
                    <a:cubicBezTo>
                      <a:pt x="174" y="80"/>
                      <a:pt x="175" y="77"/>
                      <a:pt x="173" y="76"/>
                    </a:cubicBezTo>
                    <a:cubicBezTo>
                      <a:pt x="172" y="74"/>
                      <a:pt x="147" y="44"/>
                      <a:pt x="81" y="64"/>
                    </a:cubicBezTo>
                    <a:cubicBezTo>
                      <a:pt x="79" y="65"/>
                      <a:pt x="77" y="66"/>
                      <a:pt x="76" y="66"/>
                    </a:cubicBezTo>
                    <a:cubicBezTo>
                      <a:pt x="71" y="45"/>
                      <a:pt x="78" y="22"/>
                      <a:pt x="94" y="6"/>
                    </a:cubicBezTo>
                    <a:cubicBezTo>
                      <a:pt x="96" y="5"/>
                      <a:pt x="96" y="2"/>
                      <a:pt x="94" y="1"/>
                    </a:cubicBezTo>
                    <a:cubicBezTo>
                      <a:pt x="92" y="-1"/>
                      <a:pt x="90" y="-1"/>
                      <a:pt x="88" y="1"/>
                    </a:cubicBezTo>
                    <a:cubicBezTo>
                      <a:pt x="71" y="18"/>
                      <a:pt x="63" y="45"/>
                      <a:pt x="68" y="70"/>
                    </a:cubicBezTo>
                    <a:cubicBezTo>
                      <a:pt x="14" y="94"/>
                      <a:pt x="1" y="152"/>
                      <a:pt x="0" y="155"/>
                    </a:cubicBezTo>
                    <a:cubicBezTo>
                      <a:pt x="0" y="157"/>
                      <a:pt x="1" y="159"/>
                      <a:pt x="3" y="160"/>
                    </a:cubicBezTo>
                    <a:cubicBezTo>
                      <a:pt x="4" y="160"/>
                      <a:pt x="5" y="160"/>
                      <a:pt x="5" y="160"/>
                    </a:cubicBezTo>
                    <a:cubicBezTo>
                      <a:pt x="7" y="159"/>
                      <a:pt x="8" y="158"/>
                      <a:pt x="8" y="157"/>
                    </a:cubicBezTo>
                    <a:cubicBezTo>
                      <a:pt x="8" y="156"/>
                      <a:pt x="23" y="91"/>
                      <a:pt x="84" y="72"/>
                    </a:cubicBezTo>
                    <a:cubicBezTo>
                      <a:pt x="144" y="54"/>
                      <a:pt x="166" y="80"/>
                      <a:pt x="167" y="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2600" rIns="90000" bIns="12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39"/>
              <p:cNvSpPr/>
              <p:nvPr/>
            </p:nvSpPr>
            <p:spPr>
              <a:xfrm>
                <a:off x="3550826" y="86759"/>
                <a:ext cx="205010" cy="259466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43" extrusionOk="0">
                    <a:moveTo>
                      <a:pt x="192" y="215"/>
                    </a:moveTo>
                    <a:cubicBezTo>
                      <a:pt x="192" y="197"/>
                      <a:pt x="185" y="180"/>
                      <a:pt x="171" y="167"/>
                    </a:cubicBezTo>
                    <a:cubicBezTo>
                      <a:pt x="160" y="157"/>
                      <a:pt x="146" y="150"/>
                      <a:pt x="129" y="148"/>
                    </a:cubicBezTo>
                    <a:cubicBezTo>
                      <a:pt x="131" y="134"/>
                      <a:pt x="128" y="120"/>
                      <a:pt x="120" y="109"/>
                    </a:cubicBezTo>
                    <a:cubicBezTo>
                      <a:pt x="113" y="97"/>
                      <a:pt x="100" y="89"/>
                      <a:pt x="87" y="87"/>
                    </a:cubicBezTo>
                    <a:cubicBezTo>
                      <a:pt x="85" y="71"/>
                      <a:pt x="88" y="55"/>
                      <a:pt x="96" y="40"/>
                    </a:cubicBezTo>
                    <a:cubicBezTo>
                      <a:pt x="104" y="25"/>
                      <a:pt x="117" y="13"/>
                      <a:pt x="133" y="7"/>
                    </a:cubicBezTo>
                    <a:cubicBezTo>
                      <a:pt x="135" y="6"/>
                      <a:pt x="136" y="4"/>
                      <a:pt x="135" y="2"/>
                    </a:cubicBezTo>
                    <a:cubicBezTo>
                      <a:pt x="134" y="0"/>
                      <a:pt x="132" y="-1"/>
                      <a:pt x="130" y="0"/>
                    </a:cubicBezTo>
                    <a:cubicBezTo>
                      <a:pt x="113" y="7"/>
                      <a:pt x="98" y="20"/>
                      <a:pt x="89" y="36"/>
                    </a:cubicBezTo>
                    <a:cubicBezTo>
                      <a:pt x="81" y="52"/>
                      <a:pt x="77" y="69"/>
                      <a:pt x="79" y="85"/>
                    </a:cubicBezTo>
                    <a:cubicBezTo>
                      <a:pt x="56" y="83"/>
                      <a:pt x="32" y="93"/>
                      <a:pt x="15" y="113"/>
                    </a:cubicBezTo>
                    <a:cubicBezTo>
                      <a:pt x="3" y="127"/>
                      <a:pt x="-2" y="141"/>
                      <a:pt x="0" y="154"/>
                    </a:cubicBezTo>
                    <a:cubicBezTo>
                      <a:pt x="1" y="156"/>
                      <a:pt x="3" y="158"/>
                      <a:pt x="5" y="157"/>
                    </a:cubicBezTo>
                    <a:lnTo>
                      <a:pt x="5" y="157"/>
                    </a:lnTo>
                    <a:cubicBezTo>
                      <a:pt x="7" y="157"/>
                      <a:pt x="8" y="155"/>
                      <a:pt x="8" y="153"/>
                    </a:cubicBezTo>
                    <a:cubicBezTo>
                      <a:pt x="6" y="139"/>
                      <a:pt x="15" y="125"/>
                      <a:pt x="21" y="118"/>
                    </a:cubicBezTo>
                    <a:cubicBezTo>
                      <a:pt x="37" y="100"/>
                      <a:pt x="59" y="90"/>
                      <a:pt x="80" y="93"/>
                    </a:cubicBezTo>
                    <a:cubicBezTo>
                      <a:pt x="80" y="93"/>
                      <a:pt x="81" y="94"/>
                      <a:pt x="82" y="94"/>
                    </a:cubicBezTo>
                    <a:cubicBezTo>
                      <a:pt x="95" y="95"/>
                      <a:pt x="107" y="102"/>
                      <a:pt x="114" y="113"/>
                    </a:cubicBezTo>
                    <a:cubicBezTo>
                      <a:pt x="121" y="124"/>
                      <a:pt x="124" y="137"/>
                      <a:pt x="121" y="150"/>
                    </a:cubicBezTo>
                    <a:cubicBezTo>
                      <a:pt x="120" y="151"/>
                      <a:pt x="120" y="152"/>
                      <a:pt x="121" y="153"/>
                    </a:cubicBezTo>
                    <a:cubicBezTo>
                      <a:pt x="122" y="154"/>
                      <a:pt x="123" y="155"/>
                      <a:pt x="124" y="155"/>
                    </a:cubicBezTo>
                    <a:cubicBezTo>
                      <a:pt x="142" y="157"/>
                      <a:pt x="155" y="163"/>
                      <a:pt x="166" y="173"/>
                    </a:cubicBezTo>
                    <a:cubicBezTo>
                      <a:pt x="178" y="184"/>
                      <a:pt x="185" y="199"/>
                      <a:pt x="185" y="215"/>
                    </a:cubicBezTo>
                    <a:cubicBezTo>
                      <a:pt x="185" y="218"/>
                      <a:pt x="184" y="222"/>
                      <a:pt x="184" y="226"/>
                    </a:cubicBezTo>
                    <a:cubicBezTo>
                      <a:pt x="184" y="230"/>
                      <a:pt x="183" y="235"/>
                      <a:pt x="183" y="240"/>
                    </a:cubicBezTo>
                    <a:cubicBezTo>
                      <a:pt x="184" y="242"/>
                      <a:pt x="185" y="243"/>
                      <a:pt x="188" y="243"/>
                    </a:cubicBezTo>
                    <a:lnTo>
                      <a:pt x="189" y="243"/>
                    </a:lnTo>
                    <a:cubicBezTo>
                      <a:pt x="190" y="243"/>
                      <a:pt x="192" y="241"/>
                      <a:pt x="191" y="239"/>
                    </a:cubicBezTo>
                    <a:cubicBezTo>
                      <a:pt x="191" y="235"/>
                      <a:pt x="192" y="231"/>
                      <a:pt x="192" y="226"/>
                    </a:cubicBezTo>
                    <a:cubicBezTo>
                      <a:pt x="192" y="223"/>
                      <a:pt x="192" y="219"/>
                      <a:pt x="192" y="2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2475" rIns="90000" bIns="42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39"/>
              <p:cNvSpPr/>
              <p:nvPr/>
            </p:nvSpPr>
            <p:spPr>
              <a:xfrm>
                <a:off x="3755836" y="113453"/>
                <a:ext cx="72608" cy="86489"/>
              </a:xfrm>
              <a:custGeom>
                <a:avLst/>
                <a:gdLst/>
                <a:ahLst/>
                <a:cxnLst/>
                <a:rect l="l" t="t" r="r" b="b"/>
                <a:pathLst>
                  <a:path w="68" h="81" extrusionOk="0">
                    <a:moveTo>
                      <a:pt x="6" y="81"/>
                    </a:moveTo>
                    <a:cubicBezTo>
                      <a:pt x="5" y="81"/>
                      <a:pt x="5" y="81"/>
                      <a:pt x="5" y="81"/>
                    </a:cubicBezTo>
                    <a:cubicBezTo>
                      <a:pt x="2" y="81"/>
                      <a:pt x="1" y="79"/>
                      <a:pt x="0" y="77"/>
                    </a:cubicBezTo>
                    <a:cubicBezTo>
                      <a:pt x="0" y="59"/>
                      <a:pt x="6" y="41"/>
                      <a:pt x="18" y="27"/>
                    </a:cubicBezTo>
                    <a:cubicBezTo>
                      <a:pt x="29" y="13"/>
                      <a:pt x="45" y="3"/>
                      <a:pt x="63" y="0"/>
                    </a:cubicBezTo>
                    <a:cubicBezTo>
                      <a:pt x="65" y="0"/>
                      <a:pt x="67" y="1"/>
                      <a:pt x="68" y="3"/>
                    </a:cubicBezTo>
                    <a:cubicBezTo>
                      <a:pt x="68" y="5"/>
                      <a:pt x="67" y="7"/>
                      <a:pt x="65" y="8"/>
                    </a:cubicBezTo>
                    <a:cubicBezTo>
                      <a:pt x="49" y="11"/>
                      <a:pt x="34" y="20"/>
                      <a:pt x="24" y="32"/>
                    </a:cubicBezTo>
                    <a:cubicBezTo>
                      <a:pt x="14" y="45"/>
                      <a:pt x="8" y="61"/>
                      <a:pt x="8" y="77"/>
                    </a:cubicBezTo>
                    <a:cubicBezTo>
                      <a:pt x="8" y="79"/>
                      <a:pt x="7" y="80"/>
                      <a:pt x="6" y="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39"/>
              <p:cNvSpPr/>
              <p:nvPr/>
            </p:nvSpPr>
            <p:spPr>
              <a:xfrm>
                <a:off x="3299902" y="-26424"/>
                <a:ext cx="197536" cy="156961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47" extrusionOk="0">
                    <a:moveTo>
                      <a:pt x="5" y="147"/>
                    </a:moveTo>
                    <a:cubicBezTo>
                      <a:pt x="4" y="147"/>
                      <a:pt x="4" y="147"/>
                      <a:pt x="3" y="147"/>
                    </a:cubicBezTo>
                    <a:cubicBezTo>
                      <a:pt x="1" y="147"/>
                      <a:pt x="-1" y="145"/>
                      <a:pt x="0" y="142"/>
                    </a:cubicBezTo>
                    <a:cubicBezTo>
                      <a:pt x="2" y="121"/>
                      <a:pt x="14" y="101"/>
                      <a:pt x="31" y="87"/>
                    </a:cubicBezTo>
                    <a:cubicBezTo>
                      <a:pt x="47" y="75"/>
                      <a:pt x="68" y="68"/>
                      <a:pt x="88" y="69"/>
                    </a:cubicBezTo>
                    <a:cubicBezTo>
                      <a:pt x="90" y="51"/>
                      <a:pt x="101" y="31"/>
                      <a:pt x="116" y="18"/>
                    </a:cubicBezTo>
                    <a:cubicBezTo>
                      <a:pt x="125" y="9"/>
                      <a:pt x="136" y="3"/>
                      <a:pt x="147" y="1"/>
                    </a:cubicBezTo>
                    <a:cubicBezTo>
                      <a:pt x="159" y="-2"/>
                      <a:pt x="172" y="-1"/>
                      <a:pt x="183" y="5"/>
                    </a:cubicBezTo>
                    <a:cubicBezTo>
                      <a:pt x="185" y="6"/>
                      <a:pt x="185" y="8"/>
                      <a:pt x="184" y="10"/>
                    </a:cubicBezTo>
                    <a:cubicBezTo>
                      <a:pt x="183" y="12"/>
                      <a:pt x="181" y="13"/>
                      <a:pt x="179" y="12"/>
                    </a:cubicBezTo>
                    <a:cubicBezTo>
                      <a:pt x="170" y="7"/>
                      <a:pt x="159" y="6"/>
                      <a:pt x="149" y="9"/>
                    </a:cubicBezTo>
                    <a:cubicBezTo>
                      <a:pt x="139" y="11"/>
                      <a:pt x="130" y="16"/>
                      <a:pt x="121" y="24"/>
                    </a:cubicBezTo>
                    <a:cubicBezTo>
                      <a:pt x="106" y="37"/>
                      <a:pt x="96" y="57"/>
                      <a:pt x="96" y="74"/>
                    </a:cubicBezTo>
                    <a:cubicBezTo>
                      <a:pt x="96" y="75"/>
                      <a:pt x="95" y="76"/>
                      <a:pt x="94" y="77"/>
                    </a:cubicBezTo>
                    <a:cubicBezTo>
                      <a:pt x="93" y="77"/>
                      <a:pt x="92" y="78"/>
                      <a:pt x="91" y="78"/>
                    </a:cubicBezTo>
                    <a:cubicBezTo>
                      <a:pt x="72" y="75"/>
                      <a:pt x="51" y="81"/>
                      <a:pt x="36" y="94"/>
                    </a:cubicBezTo>
                    <a:cubicBezTo>
                      <a:pt x="20" y="106"/>
                      <a:pt x="10" y="124"/>
                      <a:pt x="8" y="144"/>
                    </a:cubicBezTo>
                    <a:cubicBezTo>
                      <a:pt x="7" y="145"/>
                      <a:pt x="6" y="146"/>
                      <a:pt x="5" y="1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7900" rIns="90000" bIns="7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39"/>
              <p:cNvSpPr/>
              <p:nvPr/>
            </p:nvSpPr>
            <p:spPr>
              <a:xfrm>
                <a:off x="3582859" y="-13611"/>
                <a:ext cx="103573" cy="74743"/>
              </a:xfrm>
              <a:custGeom>
                <a:avLst/>
                <a:gdLst/>
                <a:ahLst/>
                <a:cxnLst/>
                <a:rect l="l" t="t" r="r" b="b"/>
                <a:pathLst>
                  <a:path w="97" h="70" extrusionOk="0">
                    <a:moveTo>
                      <a:pt x="5" y="70"/>
                    </a:moveTo>
                    <a:cubicBezTo>
                      <a:pt x="4" y="70"/>
                      <a:pt x="4" y="70"/>
                      <a:pt x="3" y="70"/>
                    </a:cubicBezTo>
                    <a:cubicBezTo>
                      <a:pt x="1" y="70"/>
                      <a:pt x="-1" y="68"/>
                      <a:pt x="0" y="66"/>
                    </a:cubicBezTo>
                    <a:cubicBezTo>
                      <a:pt x="0" y="53"/>
                      <a:pt x="7" y="40"/>
                      <a:pt x="19" y="26"/>
                    </a:cubicBezTo>
                    <a:cubicBezTo>
                      <a:pt x="30" y="15"/>
                      <a:pt x="42" y="7"/>
                      <a:pt x="53" y="4"/>
                    </a:cubicBezTo>
                    <a:cubicBezTo>
                      <a:pt x="68" y="-2"/>
                      <a:pt x="83" y="-1"/>
                      <a:pt x="95" y="5"/>
                    </a:cubicBezTo>
                    <a:cubicBezTo>
                      <a:pt x="97" y="7"/>
                      <a:pt x="97" y="9"/>
                      <a:pt x="97" y="11"/>
                    </a:cubicBezTo>
                    <a:cubicBezTo>
                      <a:pt x="95" y="13"/>
                      <a:pt x="93" y="14"/>
                      <a:pt x="91" y="13"/>
                    </a:cubicBezTo>
                    <a:cubicBezTo>
                      <a:pt x="81" y="7"/>
                      <a:pt x="68" y="7"/>
                      <a:pt x="56" y="11"/>
                    </a:cubicBezTo>
                    <a:cubicBezTo>
                      <a:pt x="46" y="15"/>
                      <a:pt x="35" y="22"/>
                      <a:pt x="25" y="32"/>
                    </a:cubicBezTo>
                    <a:cubicBezTo>
                      <a:pt x="14" y="44"/>
                      <a:pt x="8" y="55"/>
                      <a:pt x="7" y="66"/>
                    </a:cubicBezTo>
                    <a:cubicBezTo>
                      <a:pt x="7" y="68"/>
                      <a:pt x="6" y="69"/>
                      <a:pt x="5" y="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0" name="Google Shape;860;p39"/>
            <p:cNvSpPr/>
            <p:nvPr/>
          </p:nvSpPr>
          <p:spPr>
            <a:xfrm>
              <a:off x="3504912" y="694316"/>
              <a:ext cx="715401" cy="831787"/>
            </a:xfrm>
            <a:custGeom>
              <a:avLst/>
              <a:gdLst/>
              <a:ahLst/>
              <a:cxnLst/>
              <a:rect l="l" t="t" r="r" b="b"/>
              <a:pathLst>
                <a:path w="670" h="779" extrusionOk="0">
                  <a:moveTo>
                    <a:pt x="646" y="606"/>
                  </a:moveTo>
                  <a:cubicBezTo>
                    <a:pt x="503" y="710"/>
                    <a:pt x="328" y="773"/>
                    <a:pt x="139" y="779"/>
                  </a:cubicBezTo>
                  <a:cubicBezTo>
                    <a:pt x="137" y="779"/>
                    <a:pt x="138" y="756"/>
                    <a:pt x="136" y="757"/>
                  </a:cubicBezTo>
                  <a:cubicBezTo>
                    <a:pt x="139" y="734"/>
                    <a:pt x="141" y="735"/>
                    <a:pt x="146" y="716"/>
                  </a:cubicBezTo>
                  <a:cubicBezTo>
                    <a:pt x="176" y="610"/>
                    <a:pt x="184" y="551"/>
                    <a:pt x="184" y="551"/>
                  </a:cubicBezTo>
                  <a:cubicBezTo>
                    <a:pt x="184" y="551"/>
                    <a:pt x="169" y="458"/>
                    <a:pt x="162" y="376"/>
                  </a:cubicBezTo>
                  <a:cubicBezTo>
                    <a:pt x="158" y="331"/>
                    <a:pt x="156" y="289"/>
                    <a:pt x="160" y="269"/>
                  </a:cubicBezTo>
                  <a:cubicBezTo>
                    <a:pt x="160" y="269"/>
                    <a:pt x="156" y="273"/>
                    <a:pt x="149" y="278"/>
                  </a:cubicBezTo>
                  <a:cubicBezTo>
                    <a:pt x="129" y="292"/>
                    <a:pt x="86" y="314"/>
                    <a:pt x="54" y="271"/>
                  </a:cubicBezTo>
                  <a:cubicBezTo>
                    <a:pt x="54" y="271"/>
                    <a:pt x="36" y="273"/>
                    <a:pt x="20" y="263"/>
                  </a:cubicBezTo>
                  <a:cubicBezTo>
                    <a:pt x="12" y="258"/>
                    <a:pt x="5" y="250"/>
                    <a:pt x="0" y="236"/>
                  </a:cubicBezTo>
                  <a:cubicBezTo>
                    <a:pt x="0" y="236"/>
                    <a:pt x="17" y="197"/>
                    <a:pt x="38" y="152"/>
                  </a:cubicBezTo>
                  <a:cubicBezTo>
                    <a:pt x="49" y="129"/>
                    <a:pt x="61" y="104"/>
                    <a:pt x="73" y="81"/>
                  </a:cubicBezTo>
                  <a:cubicBezTo>
                    <a:pt x="84" y="59"/>
                    <a:pt x="95" y="39"/>
                    <a:pt x="104" y="27"/>
                  </a:cubicBezTo>
                  <a:cubicBezTo>
                    <a:pt x="109" y="21"/>
                    <a:pt x="113" y="16"/>
                    <a:pt x="116" y="14"/>
                  </a:cubicBezTo>
                  <a:cubicBezTo>
                    <a:pt x="126" y="7"/>
                    <a:pt x="142" y="7"/>
                    <a:pt x="158" y="11"/>
                  </a:cubicBezTo>
                  <a:cubicBezTo>
                    <a:pt x="188" y="17"/>
                    <a:pt x="220" y="34"/>
                    <a:pt x="220" y="34"/>
                  </a:cubicBezTo>
                  <a:cubicBezTo>
                    <a:pt x="220" y="34"/>
                    <a:pt x="223" y="14"/>
                    <a:pt x="235" y="3"/>
                  </a:cubicBezTo>
                  <a:cubicBezTo>
                    <a:pt x="235" y="2"/>
                    <a:pt x="235" y="2"/>
                    <a:pt x="236" y="2"/>
                  </a:cubicBezTo>
                  <a:cubicBezTo>
                    <a:pt x="237" y="1"/>
                    <a:pt x="237" y="0"/>
                    <a:pt x="238" y="0"/>
                  </a:cubicBezTo>
                  <a:cubicBezTo>
                    <a:pt x="238" y="0"/>
                    <a:pt x="293" y="27"/>
                    <a:pt x="351" y="59"/>
                  </a:cubicBezTo>
                  <a:cubicBezTo>
                    <a:pt x="395" y="83"/>
                    <a:pt x="441" y="110"/>
                    <a:pt x="464" y="130"/>
                  </a:cubicBezTo>
                  <a:cubicBezTo>
                    <a:pt x="470" y="135"/>
                    <a:pt x="475" y="140"/>
                    <a:pt x="477" y="144"/>
                  </a:cubicBezTo>
                  <a:cubicBezTo>
                    <a:pt x="493" y="172"/>
                    <a:pt x="511" y="220"/>
                    <a:pt x="532" y="265"/>
                  </a:cubicBezTo>
                  <a:cubicBezTo>
                    <a:pt x="541" y="283"/>
                    <a:pt x="550" y="300"/>
                    <a:pt x="559" y="315"/>
                  </a:cubicBezTo>
                  <a:cubicBezTo>
                    <a:pt x="593" y="369"/>
                    <a:pt x="666" y="417"/>
                    <a:pt x="670" y="477"/>
                  </a:cubicBezTo>
                  <a:cubicBezTo>
                    <a:pt x="671" y="495"/>
                    <a:pt x="661" y="545"/>
                    <a:pt x="646" y="606"/>
                  </a:cubicBezTo>
                  <a:close/>
                </a:path>
              </a:pathLst>
            </a:custGeom>
            <a:solidFill>
              <a:srgbClr val="EB927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3533742" y="585404"/>
              <a:ext cx="628912" cy="764518"/>
            </a:xfrm>
            <a:custGeom>
              <a:avLst/>
              <a:gdLst/>
              <a:ahLst/>
              <a:cxnLst/>
              <a:rect l="l" t="t" r="r" b="b"/>
              <a:pathLst>
                <a:path w="589" h="716" extrusionOk="0">
                  <a:moveTo>
                    <a:pt x="589" y="631"/>
                  </a:moveTo>
                  <a:lnTo>
                    <a:pt x="485" y="716"/>
                  </a:lnTo>
                  <a:lnTo>
                    <a:pt x="7" y="137"/>
                  </a:lnTo>
                  <a:lnTo>
                    <a:pt x="3" y="132"/>
                  </a:lnTo>
                  <a:lnTo>
                    <a:pt x="3" y="127"/>
                  </a:lnTo>
                  <a:lnTo>
                    <a:pt x="0" y="50"/>
                  </a:lnTo>
                  <a:lnTo>
                    <a:pt x="22" y="18"/>
                  </a:lnTo>
                  <a:lnTo>
                    <a:pt x="59" y="0"/>
                  </a:lnTo>
                  <a:lnTo>
                    <a:pt x="151" y="32"/>
                  </a:lnTo>
                  <a:lnTo>
                    <a:pt x="156" y="34"/>
                  </a:lnTo>
                  <a:lnTo>
                    <a:pt x="159" y="38"/>
                  </a:lnTo>
                  <a:lnTo>
                    <a:pt x="589" y="6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2" name="Google Shape;862;p39"/>
            <p:cNvGrpSpPr/>
            <p:nvPr/>
          </p:nvGrpSpPr>
          <p:grpSpPr>
            <a:xfrm>
              <a:off x="3530538" y="562981"/>
              <a:ext cx="179384" cy="171910"/>
              <a:chOff x="3530538" y="562981"/>
              <a:chExt cx="179384" cy="171910"/>
            </a:xfrm>
          </p:grpSpPr>
          <p:sp>
            <p:nvSpPr>
              <p:cNvPr id="863" name="Google Shape;863;p39"/>
              <p:cNvSpPr/>
              <p:nvPr/>
            </p:nvSpPr>
            <p:spPr>
              <a:xfrm>
                <a:off x="3530538" y="562981"/>
                <a:ext cx="67269" cy="76879"/>
              </a:xfrm>
              <a:custGeom>
                <a:avLst/>
                <a:gdLst/>
                <a:ahLst/>
                <a:cxnLst/>
                <a:rect l="l" t="t" r="r" b="b"/>
                <a:pathLst>
                  <a:path w="63" h="72" extrusionOk="0">
                    <a:moveTo>
                      <a:pt x="26" y="67"/>
                    </a:moveTo>
                    <a:cubicBezTo>
                      <a:pt x="19" y="70"/>
                      <a:pt x="11" y="72"/>
                      <a:pt x="3" y="71"/>
                    </a:cubicBezTo>
                    <a:lnTo>
                      <a:pt x="0" y="0"/>
                    </a:lnTo>
                    <a:lnTo>
                      <a:pt x="63" y="21"/>
                    </a:lnTo>
                    <a:cubicBezTo>
                      <a:pt x="58" y="41"/>
                      <a:pt x="44" y="59"/>
                      <a:pt x="26" y="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39"/>
              <p:cNvSpPr/>
              <p:nvPr/>
            </p:nvSpPr>
            <p:spPr>
              <a:xfrm>
                <a:off x="3535877" y="619572"/>
                <a:ext cx="174045" cy="115318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08" extrusionOk="0">
                    <a:moveTo>
                      <a:pt x="6" y="108"/>
                    </a:moveTo>
                    <a:cubicBezTo>
                      <a:pt x="3" y="108"/>
                      <a:pt x="0" y="105"/>
                      <a:pt x="0" y="102"/>
                    </a:cubicBezTo>
                    <a:cubicBezTo>
                      <a:pt x="0" y="99"/>
                      <a:pt x="2" y="96"/>
                      <a:pt x="5" y="96"/>
                    </a:cubicBezTo>
                    <a:lnTo>
                      <a:pt x="5" y="96"/>
                    </a:lnTo>
                    <a:cubicBezTo>
                      <a:pt x="6" y="96"/>
                      <a:pt x="72" y="90"/>
                      <a:pt x="153" y="2"/>
                    </a:cubicBezTo>
                    <a:cubicBezTo>
                      <a:pt x="155" y="0"/>
                      <a:pt x="159" y="-1"/>
                      <a:pt x="161" y="2"/>
                    </a:cubicBezTo>
                    <a:cubicBezTo>
                      <a:pt x="163" y="4"/>
                      <a:pt x="164" y="7"/>
                      <a:pt x="162" y="10"/>
                    </a:cubicBezTo>
                    <a:cubicBezTo>
                      <a:pt x="78" y="102"/>
                      <a:pt x="9" y="107"/>
                      <a:pt x="6" y="1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5" name="Google Shape;865;p39"/>
            <p:cNvSpPr/>
            <p:nvPr/>
          </p:nvSpPr>
          <p:spPr>
            <a:xfrm>
              <a:off x="3675754" y="899326"/>
              <a:ext cx="334210" cy="618234"/>
            </a:xfrm>
            <a:custGeom>
              <a:avLst/>
              <a:gdLst/>
              <a:ahLst/>
              <a:cxnLst/>
              <a:rect l="l" t="t" r="r" b="b"/>
              <a:pathLst>
                <a:path w="313" h="579" extrusionOk="0">
                  <a:moveTo>
                    <a:pt x="0" y="77"/>
                  </a:moveTo>
                  <a:cubicBezTo>
                    <a:pt x="0" y="77"/>
                    <a:pt x="-1" y="-5"/>
                    <a:pt x="63" y="0"/>
                  </a:cubicBezTo>
                  <a:cubicBezTo>
                    <a:pt x="63" y="0"/>
                    <a:pt x="124" y="124"/>
                    <a:pt x="174" y="205"/>
                  </a:cubicBezTo>
                  <a:cubicBezTo>
                    <a:pt x="223" y="287"/>
                    <a:pt x="313" y="446"/>
                    <a:pt x="313" y="446"/>
                  </a:cubicBezTo>
                  <a:lnTo>
                    <a:pt x="39" y="579"/>
                  </a:lnTo>
                  <a:lnTo>
                    <a:pt x="28" y="32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6" name="Google Shape;866;p39"/>
            <p:cNvGrpSpPr/>
            <p:nvPr/>
          </p:nvGrpSpPr>
          <p:grpSpPr>
            <a:xfrm>
              <a:off x="3501709" y="687909"/>
              <a:ext cx="455935" cy="839261"/>
              <a:chOff x="3501709" y="687909"/>
              <a:chExt cx="455935" cy="839261"/>
            </a:xfrm>
          </p:grpSpPr>
          <p:sp>
            <p:nvSpPr>
              <p:cNvPr id="867" name="Google Shape;867;p39"/>
              <p:cNvSpPr/>
              <p:nvPr/>
            </p:nvSpPr>
            <p:spPr>
              <a:xfrm>
                <a:off x="3501709" y="790414"/>
                <a:ext cx="177249" cy="196468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84" extrusionOk="0">
                    <a:moveTo>
                      <a:pt x="59" y="184"/>
                    </a:moveTo>
                    <a:cubicBezTo>
                      <a:pt x="25" y="184"/>
                      <a:pt x="2" y="154"/>
                      <a:pt x="1" y="152"/>
                    </a:cubicBezTo>
                    <a:cubicBezTo>
                      <a:pt x="0" y="150"/>
                      <a:pt x="0" y="148"/>
                      <a:pt x="0" y="146"/>
                    </a:cubicBezTo>
                    <a:cubicBezTo>
                      <a:pt x="1" y="145"/>
                      <a:pt x="3" y="143"/>
                      <a:pt x="4" y="143"/>
                    </a:cubicBezTo>
                    <a:cubicBezTo>
                      <a:pt x="5" y="143"/>
                      <a:pt x="45" y="134"/>
                      <a:pt x="64" y="103"/>
                    </a:cubicBezTo>
                    <a:cubicBezTo>
                      <a:pt x="85" y="68"/>
                      <a:pt x="65" y="9"/>
                      <a:pt x="65" y="8"/>
                    </a:cubicBezTo>
                    <a:cubicBezTo>
                      <a:pt x="64" y="5"/>
                      <a:pt x="66" y="2"/>
                      <a:pt x="69" y="0"/>
                    </a:cubicBezTo>
                    <a:cubicBezTo>
                      <a:pt x="72" y="-1"/>
                      <a:pt x="75" y="1"/>
                      <a:pt x="76" y="4"/>
                    </a:cubicBezTo>
                    <a:cubicBezTo>
                      <a:pt x="77" y="7"/>
                      <a:pt x="98" y="69"/>
                      <a:pt x="74" y="109"/>
                    </a:cubicBezTo>
                    <a:cubicBezTo>
                      <a:pt x="58" y="135"/>
                      <a:pt x="31" y="147"/>
                      <a:pt x="16" y="151"/>
                    </a:cubicBezTo>
                    <a:cubicBezTo>
                      <a:pt x="26" y="162"/>
                      <a:pt x="48" y="179"/>
                      <a:pt x="74" y="170"/>
                    </a:cubicBezTo>
                    <a:cubicBezTo>
                      <a:pt x="116" y="155"/>
                      <a:pt x="141" y="120"/>
                      <a:pt x="155" y="93"/>
                    </a:cubicBezTo>
                    <a:cubicBezTo>
                      <a:pt x="156" y="90"/>
                      <a:pt x="160" y="89"/>
                      <a:pt x="163" y="90"/>
                    </a:cubicBezTo>
                    <a:cubicBezTo>
                      <a:pt x="166" y="92"/>
                      <a:pt x="167" y="95"/>
                      <a:pt x="165" y="98"/>
                    </a:cubicBezTo>
                    <a:cubicBezTo>
                      <a:pt x="145" y="139"/>
                      <a:pt x="114" y="168"/>
                      <a:pt x="78" y="181"/>
                    </a:cubicBezTo>
                    <a:cubicBezTo>
                      <a:pt x="71" y="183"/>
                      <a:pt x="65" y="184"/>
                      <a:pt x="59" y="1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1225" rIns="90000" bIns="21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39"/>
              <p:cNvSpPr/>
              <p:nvPr/>
            </p:nvSpPr>
            <p:spPr>
              <a:xfrm>
                <a:off x="3749430" y="687909"/>
                <a:ext cx="145216" cy="8115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76" extrusionOk="0">
                    <a:moveTo>
                      <a:pt x="123" y="76"/>
                    </a:moveTo>
                    <a:cubicBezTo>
                      <a:pt x="110" y="76"/>
                      <a:pt x="85" y="75"/>
                      <a:pt x="58" y="64"/>
                    </a:cubicBezTo>
                    <a:cubicBezTo>
                      <a:pt x="17" y="47"/>
                      <a:pt x="1" y="10"/>
                      <a:pt x="1" y="8"/>
                    </a:cubicBezTo>
                    <a:cubicBezTo>
                      <a:pt x="-1" y="5"/>
                      <a:pt x="1" y="2"/>
                      <a:pt x="4" y="0"/>
                    </a:cubicBezTo>
                    <a:cubicBezTo>
                      <a:pt x="7" y="-1"/>
                      <a:pt x="10" y="1"/>
                      <a:pt x="12" y="4"/>
                    </a:cubicBezTo>
                    <a:cubicBezTo>
                      <a:pt x="12" y="4"/>
                      <a:pt x="26" y="38"/>
                      <a:pt x="63" y="53"/>
                    </a:cubicBezTo>
                    <a:cubicBezTo>
                      <a:pt x="97" y="67"/>
                      <a:pt x="130" y="64"/>
                      <a:pt x="130" y="64"/>
                    </a:cubicBezTo>
                    <a:cubicBezTo>
                      <a:pt x="133" y="64"/>
                      <a:pt x="136" y="67"/>
                      <a:pt x="136" y="70"/>
                    </a:cubicBezTo>
                    <a:cubicBezTo>
                      <a:pt x="137" y="74"/>
                      <a:pt x="134" y="76"/>
                      <a:pt x="131" y="76"/>
                    </a:cubicBezTo>
                    <a:cubicBezTo>
                      <a:pt x="131" y="76"/>
                      <a:pt x="128" y="76"/>
                      <a:pt x="123" y="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39"/>
              <p:cNvSpPr/>
              <p:nvPr/>
            </p:nvSpPr>
            <p:spPr>
              <a:xfrm>
                <a:off x="3640518" y="886513"/>
                <a:ext cx="317125" cy="640658"/>
              </a:xfrm>
              <a:custGeom>
                <a:avLst/>
                <a:gdLst/>
                <a:ahLst/>
                <a:cxnLst/>
                <a:rect l="l" t="t" r="r" b="b"/>
                <a:pathLst>
                  <a:path w="297" h="600" extrusionOk="0">
                    <a:moveTo>
                      <a:pt x="296" y="388"/>
                    </a:moveTo>
                    <a:cubicBezTo>
                      <a:pt x="295" y="387"/>
                      <a:pt x="261" y="318"/>
                      <a:pt x="222" y="242"/>
                    </a:cubicBezTo>
                    <a:cubicBezTo>
                      <a:pt x="219" y="237"/>
                      <a:pt x="216" y="231"/>
                      <a:pt x="214" y="226"/>
                    </a:cubicBezTo>
                    <a:cubicBezTo>
                      <a:pt x="201" y="202"/>
                      <a:pt x="189" y="177"/>
                      <a:pt x="177" y="154"/>
                    </a:cubicBezTo>
                    <a:cubicBezTo>
                      <a:pt x="149" y="98"/>
                      <a:pt x="125" y="51"/>
                      <a:pt x="120" y="40"/>
                    </a:cubicBezTo>
                    <a:cubicBezTo>
                      <a:pt x="116" y="31"/>
                      <a:pt x="112" y="24"/>
                      <a:pt x="108" y="19"/>
                    </a:cubicBezTo>
                    <a:cubicBezTo>
                      <a:pt x="96" y="4"/>
                      <a:pt x="87" y="1"/>
                      <a:pt x="85" y="0"/>
                    </a:cubicBezTo>
                    <a:cubicBezTo>
                      <a:pt x="84" y="0"/>
                      <a:pt x="83" y="0"/>
                      <a:pt x="83" y="0"/>
                    </a:cubicBezTo>
                    <a:cubicBezTo>
                      <a:pt x="67" y="4"/>
                      <a:pt x="55" y="12"/>
                      <a:pt x="46" y="23"/>
                    </a:cubicBezTo>
                    <a:cubicBezTo>
                      <a:pt x="42" y="28"/>
                      <a:pt x="39" y="34"/>
                      <a:pt x="36" y="40"/>
                    </a:cubicBezTo>
                    <a:cubicBezTo>
                      <a:pt x="28" y="56"/>
                      <a:pt x="24" y="76"/>
                      <a:pt x="22" y="98"/>
                    </a:cubicBezTo>
                    <a:cubicBezTo>
                      <a:pt x="19" y="129"/>
                      <a:pt x="20" y="165"/>
                      <a:pt x="24" y="199"/>
                    </a:cubicBezTo>
                    <a:cubicBezTo>
                      <a:pt x="29" y="242"/>
                      <a:pt x="36" y="283"/>
                      <a:pt x="42" y="314"/>
                    </a:cubicBezTo>
                    <a:cubicBezTo>
                      <a:pt x="45" y="333"/>
                      <a:pt x="48" y="349"/>
                      <a:pt x="49" y="357"/>
                    </a:cubicBezTo>
                    <a:cubicBezTo>
                      <a:pt x="51" y="390"/>
                      <a:pt x="40" y="429"/>
                      <a:pt x="27" y="474"/>
                    </a:cubicBezTo>
                    <a:cubicBezTo>
                      <a:pt x="23" y="487"/>
                      <a:pt x="19" y="501"/>
                      <a:pt x="15" y="515"/>
                    </a:cubicBezTo>
                    <a:cubicBezTo>
                      <a:pt x="9" y="540"/>
                      <a:pt x="4" y="571"/>
                      <a:pt x="0" y="600"/>
                    </a:cubicBezTo>
                    <a:cubicBezTo>
                      <a:pt x="2" y="600"/>
                      <a:pt x="4" y="600"/>
                      <a:pt x="6" y="600"/>
                    </a:cubicBezTo>
                    <a:cubicBezTo>
                      <a:pt x="8" y="600"/>
                      <a:pt x="10" y="599"/>
                      <a:pt x="12" y="599"/>
                    </a:cubicBezTo>
                    <a:cubicBezTo>
                      <a:pt x="16" y="571"/>
                      <a:pt x="20" y="542"/>
                      <a:pt x="27" y="518"/>
                    </a:cubicBezTo>
                    <a:cubicBezTo>
                      <a:pt x="30" y="504"/>
                      <a:pt x="34" y="491"/>
                      <a:pt x="38" y="477"/>
                    </a:cubicBezTo>
                    <a:cubicBezTo>
                      <a:pt x="51" y="431"/>
                      <a:pt x="62" y="392"/>
                      <a:pt x="60" y="356"/>
                    </a:cubicBezTo>
                    <a:cubicBezTo>
                      <a:pt x="60" y="348"/>
                      <a:pt x="57" y="333"/>
                      <a:pt x="53" y="312"/>
                    </a:cubicBezTo>
                    <a:cubicBezTo>
                      <a:pt x="48" y="281"/>
                      <a:pt x="40" y="239"/>
                      <a:pt x="35" y="196"/>
                    </a:cubicBezTo>
                    <a:cubicBezTo>
                      <a:pt x="32" y="161"/>
                      <a:pt x="30" y="125"/>
                      <a:pt x="33" y="94"/>
                    </a:cubicBezTo>
                    <a:cubicBezTo>
                      <a:pt x="36" y="71"/>
                      <a:pt x="42" y="51"/>
                      <a:pt x="52" y="36"/>
                    </a:cubicBezTo>
                    <a:cubicBezTo>
                      <a:pt x="52" y="35"/>
                      <a:pt x="53" y="34"/>
                      <a:pt x="54" y="33"/>
                    </a:cubicBezTo>
                    <a:cubicBezTo>
                      <a:pt x="56" y="29"/>
                      <a:pt x="59" y="26"/>
                      <a:pt x="62" y="24"/>
                    </a:cubicBezTo>
                    <a:cubicBezTo>
                      <a:pt x="60" y="27"/>
                      <a:pt x="59" y="30"/>
                      <a:pt x="58" y="34"/>
                    </a:cubicBezTo>
                    <a:cubicBezTo>
                      <a:pt x="57" y="35"/>
                      <a:pt x="57" y="36"/>
                      <a:pt x="57" y="37"/>
                    </a:cubicBezTo>
                    <a:cubicBezTo>
                      <a:pt x="56" y="39"/>
                      <a:pt x="56" y="41"/>
                      <a:pt x="55" y="44"/>
                    </a:cubicBezTo>
                    <a:cubicBezTo>
                      <a:pt x="54" y="56"/>
                      <a:pt x="55" y="69"/>
                      <a:pt x="61" y="85"/>
                    </a:cubicBezTo>
                    <a:cubicBezTo>
                      <a:pt x="69" y="107"/>
                      <a:pt x="80" y="122"/>
                      <a:pt x="95" y="130"/>
                    </a:cubicBezTo>
                    <a:cubicBezTo>
                      <a:pt x="102" y="134"/>
                      <a:pt x="110" y="136"/>
                      <a:pt x="118" y="136"/>
                    </a:cubicBezTo>
                    <a:cubicBezTo>
                      <a:pt x="125" y="136"/>
                      <a:pt x="131" y="135"/>
                      <a:pt x="136" y="132"/>
                    </a:cubicBezTo>
                    <a:cubicBezTo>
                      <a:pt x="141" y="130"/>
                      <a:pt x="145" y="127"/>
                      <a:pt x="148" y="123"/>
                    </a:cubicBezTo>
                    <a:cubicBezTo>
                      <a:pt x="154" y="134"/>
                      <a:pt x="159" y="146"/>
                      <a:pt x="165" y="157"/>
                    </a:cubicBezTo>
                    <a:cubicBezTo>
                      <a:pt x="170" y="166"/>
                      <a:pt x="174" y="176"/>
                      <a:pt x="179" y="185"/>
                    </a:cubicBezTo>
                    <a:cubicBezTo>
                      <a:pt x="227" y="279"/>
                      <a:pt x="282" y="387"/>
                      <a:pt x="286" y="394"/>
                    </a:cubicBezTo>
                    <a:cubicBezTo>
                      <a:pt x="287" y="397"/>
                      <a:pt x="291" y="398"/>
                      <a:pt x="294" y="397"/>
                    </a:cubicBezTo>
                    <a:cubicBezTo>
                      <a:pt x="297" y="395"/>
                      <a:pt x="298" y="391"/>
                      <a:pt x="296" y="388"/>
                    </a:cubicBezTo>
                    <a:moveTo>
                      <a:pt x="141" y="113"/>
                    </a:moveTo>
                    <a:cubicBezTo>
                      <a:pt x="138" y="118"/>
                      <a:pt x="133" y="121"/>
                      <a:pt x="128" y="122"/>
                    </a:cubicBezTo>
                    <a:cubicBezTo>
                      <a:pt x="119" y="125"/>
                      <a:pt x="109" y="124"/>
                      <a:pt x="101" y="119"/>
                    </a:cubicBezTo>
                    <a:cubicBezTo>
                      <a:pt x="88" y="113"/>
                      <a:pt x="79" y="100"/>
                      <a:pt x="72" y="80"/>
                    </a:cubicBezTo>
                    <a:cubicBezTo>
                      <a:pt x="68" y="68"/>
                      <a:pt x="66" y="57"/>
                      <a:pt x="67" y="48"/>
                    </a:cubicBezTo>
                    <a:cubicBezTo>
                      <a:pt x="67" y="47"/>
                      <a:pt x="67" y="46"/>
                      <a:pt x="67" y="45"/>
                    </a:cubicBezTo>
                    <a:cubicBezTo>
                      <a:pt x="68" y="39"/>
                      <a:pt x="70" y="34"/>
                      <a:pt x="72" y="29"/>
                    </a:cubicBezTo>
                    <a:cubicBezTo>
                      <a:pt x="75" y="24"/>
                      <a:pt x="79" y="20"/>
                      <a:pt x="84" y="16"/>
                    </a:cubicBezTo>
                    <a:cubicBezTo>
                      <a:pt x="85" y="16"/>
                      <a:pt x="88" y="17"/>
                      <a:pt x="90" y="18"/>
                    </a:cubicBezTo>
                    <a:cubicBezTo>
                      <a:pt x="91" y="19"/>
                      <a:pt x="92" y="20"/>
                      <a:pt x="94" y="20"/>
                    </a:cubicBezTo>
                    <a:cubicBezTo>
                      <a:pt x="94" y="21"/>
                      <a:pt x="95" y="21"/>
                      <a:pt x="96" y="22"/>
                    </a:cubicBezTo>
                    <a:cubicBezTo>
                      <a:pt x="100" y="27"/>
                      <a:pt x="104" y="34"/>
                      <a:pt x="109" y="44"/>
                    </a:cubicBezTo>
                    <a:cubicBezTo>
                      <a:pt x="113" y="52"/>
                      <a:pt x="126" y="78"/>
                      <a:pt x="143" y="111"/>
                    </a:cubicBezTo>
                    <a:cubicBezTo>
                      <a:pt x="142" y="112"/>
                      <a:pt x="142" y="112"/>
                      <a:pt x="141" y="1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0" name="Google Shape;870;p39"/>
            <p:cNvGrpSpPr/>
            <p:nvPr/>
          </p:nvGrpSpPr>
          <p:grpSpPr>
            <a:xfrm>
              <a:off x="4048403" y="-163098"/>
              <a:ext cx="458070" cy="708994"/>
              <a:chOff x="4048403" y="-163098"/>
              <a:chExt cx="458070" cy="708994"/>
            </a:xfrm>
          </p:grpSpPr>
          <p:sp>
            <p:nvSpPr>
              <p:cNvPr id="871" name="Google Shape;871;p39"/>
              <p:cNvSpPr/>
              <p:nvPr/>
            </p:nvSpPr>
            <p:spPr>
              <a:xfrm>
                <a:off x="4048403" y="-163098"/>
                <a:ext cx="156961" cy="167639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57" extrusionOk="0">
                    <a:moveTo>
                      <a:pt x="74" y="16"/>
                    </a:moveTo>
                    <a:cubicBezTo>
                      <a:pt x="92" y="-4"/>
                      <a:pt x="113" y="-6"/>
                      <a:pt x="132" y="11"/>
                    </a:cubicBezTo>
                    <a:cubicBezTo>
                      <a:pt x="152" y="28"/>
                      <a:pt x="152" y="49"/>
                      <a:pt x="134" y="69"/>
                    </a:cubicBezTo>
                    <a:lnTo>
                      <a:pt x="122" y="83"/>
                    </a:lnTo>
                    <a:lnTo>
                      <a:pt x="103" y="66"/>
                    </a:lnTo>
                    <a:lnTo>
                      <a:pt x="116" y="51"/>
                    </a:lnTo>
                    <a:cubicBezTo>
                      <a:pt x="123" y="43"/>
                      <a:pt x="123" y="36"/>
                      <a:pt x="116" y="30"/>
                    </a:cubicBezTo>
                    <a:cubicBezTo>
                      <a:pt x="109" y="24"/>
                      <a:pt x="103" y="25"/>
                      <a:pt x="96" y="33"/>
                    </a:cubicBezTo>
                    <a:lnTo>
                      <a:pt x="32" y="106"/>
                    </a:lnTo>
                    <a:cubicBezTo>
                      <a:pt x="25" y="114"/>
                      <a:pt x="25" y="121"/>
                      <a:pt x="32" y="127"/>
                    </a:cubicBezTo>
                    <a:cubicBezTo>
                      <a:pt x="39" y="133"/>
                      <a:pt x="45" y="132"/>
                      <a:pt x="52" y="124"/>
                    </a:cubicBezTo>
                    <a:lnTo>
                      <a:pt x="69" y="105"/>
                    </a:lnTo>
                    <a:lnTo>
                      <a:pt x="88" y="122"/>
                    </a:lnTo>
                    <a:lnTo>
                      <a:pt x="73" y="139"/>
                    </a:lnTo>
                    <a:cubicBezTo>
                      <a:pt x="55" y="160"/>
                      <a:pt x="34" y="162"/>
                      <a:pt x="15" y="145"/>
                    </a:cubicBezTo>
                    <a:cubicBezTo>
                      <a:pt x="-5" y="128"/>
                      <a:pt x="-5" y="107"/>
                      <a:pt x="12" y="87"/>
                    </a:cubicBezTo>
                    <a:lnTo>
                      <a:pt x="74" y="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1500" rIns="90000" bIns="11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39"/>
              <p:cNvSpPr/>
              <p:nvPr/>
            </p:nvSpPr>
            <p:spPr>
              <a:xfrm>
                <a:off x="4123146" y="-73405"/>
                <a:ext cx="183655" cy="186858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75" extrusionOk="0">
                    <a:moveTo>
                      <a:pt x="0" y="110"/>
                    </a:moveTo>
                    <a:lnTo>
                      <a:pt x="134" y="0"/>
                    </a:lnTo>
                    <a:lnTo>
                      <a:pt x="160" y="31"/>
                    </a:lnTo>
                    <a:cubicBezTo>
                      <a:pt x="178" y="53"/>
                      <a:pt x="176" y="71"/>
                      <a:pt x="155" y="88"/>
                    </a:cubicBezTo>
                    <a:lnTo>
                      <a:pt x="147" y="95"/>
                    </a:lnTo>
                    <a:cubicBezTo>
                      <a:pt x="133" y="106"/>
                      <a:pt x="120" y="109"/>
                      <a:pt x="109" y="103"/>
                    </a:cubicBezTo>
                    <a:lnTo>
                      <a:pt x="108" y="103"/>
                    </a:lnTo>
                    <a:cubicBezTo>
                      <a:pt x="113" y="115"/>
                      <a:pt x="108" y="127"/>
                      <a:pt x="92" y="140"/>
                    </a:cubicBezTo>
                    <a:lnTo>
                      <a:pt x="68" y="160"/>
                    </a:lnTo>
                    <a:cubicBezTo>
                      <a:pt x="61" y="165"/>
                      <a:pt x="56" y="171"/>
                      <a:pt x="54" y="175"/>
                    </a:cubicBezTo>
                    <a:lnTo>
                      <a:pt x="36" y="154"/>
                    </a:lnTo>
                    <a:cubicBezTo>
                      <a:pt x="39" y="149"/>
                      <a:pt x="44" y="144"/>
                      <a:pt x="51" y="138"/>
                    </a:cubicBezTo>
                    <a:lnTo>
                      <a:pt x="75" y="118"/>
                    </a:lnTo>
                    <a:cubicBezTo>
                      <a:pt x="88" y="108"/>
                      <a:pt x="89" y="101"/>
                      <a:pt x="81" y="91"/>
                    </a:cubicBezTo>
                    <a:lnTo>
                      <a:pt x="75" y="84"/>
                    </a:lnTo>
                    <a:lnTo>
                      <a:pt x="17" y="131"/>
                    </a:lnTo>
                    <a:lnTo>
                      <a:pt x="0" y="110"/>
                    </a:lnTo>
                    <a:moveTo>
                      <a:pt x="94" y="68"/>
                    </a:moveTo>
                    <a:lnTo>
                      <a:pt x="101" y="76"/>
                    </a:lnTo>
                    <a:cubicBezTo>
                      <a:pt x="108" y="84"/>
                      <a:pt x="115" y="85"/>
                      <a:pt x="125" y="77"/>
                    </a:cubicBezTo>
                    <a:lnTo>
                      <a:pt x="135" y="68"/>
                    </a:lnTo>
                    <a:cubicBezTo>
                      <a:pt x="145" y="61"/>
                      <a:pt x="146" y="53"/>
                      <a:pt x="140" y="46"/>
                    </a:cubicBezTo>
                    <a:lnTo>
                      <a:pt x="133" y="37"/>
                    </a:lnTo>
                    <a:lnTo>
                      <a:pt x="94" y="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8000" rIns="90000" bIns="18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39"/>
              <p:cNvSpPr/>
              <p:nvPr/>
            </p:nvSpPr>
            <p:spPr>
              <a:xfrm>
                <a:off x="4201093" y="50455"/>
                <a:ext cx="199672" cy="1623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52" extrusionOk="0">
                    <a:moveTo>
                      <a:pt x="0" y="88"/>
                    </a:moveTo>
                    <a:lnTo>
                      <a:pt x="150" y="0"/>
                    </a:lnTo>
                    <a:lnTo>
                      <a:pt x="187" y="65"/>
                    </a:lnTo>
                    <a:lnTo>
                      <a:pt x="166" y="77"/>
                    </a:lnTo>
                    <a:lnTo>
                      <a:pt x="142" y="37"/>
                    </a:lnTo>
                    <a:lnTo>
                      <a:pt x="102" y="60"/>
                    </a:lnTo>
                    <a:lnTo>
                      <a:pt x="121" y="92"/>
                    </a:lnTo>
                    <a:lnTo>
                      <a:pt x="100" y="105"/>
                    </a:lnTo>
                    <a:lnTo>
                      <a:pt x="81" y="72"/>
                    </a:lnTo>
                    <a:lnTo>
                      <a:pt x="35" y="99"/>
                    </a:lnTo>
                    <a:lnTo>
                      <a:pt x="59" y="140"/>
                    </a:lnTo>
                    <a:lnTo>
                      <a:pt x="37" y="152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39"/>
              <p:cNvSpPr/>
              <p:nvPr/>
            </p:nvSpPr>
            <p:spPr>
              <a:xfrm>
                <a:off x="4253413" y="199942"/>
                <a:ext cx="197536" cy="13133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23" extrusionOk="0">
                    <a:moveTo>
                      <a:pt x="23" y="98"/>
                    </a:moveTo>
                    <a:lnTo>
                      <a:pt x="53" y="81"/>
                    </a:lnTo>
                    <a:lnTo>
                      <a:pt x="42" y="52"/>
                    </a:lnTo>
                    <a:lnTo>
                      <a:pt x="9" y="59"/>
                    </a:lnTo>
                    <a:lnTo>
                      <a:pt x="0" y="35"/>
                    </a:lnTo>
                    <a:lnTo>
                      <a:pt x="172" y="0"/>
                    </a:lnTo>
                    <a:lnTo>
                      <a:pt x="185" y="35"/>
                    </a:lnTo>
                    <a:lnTo>
                      <a:pt x="33" y="123"/>
                    </a:lnTo>
                    <a:lnTo>
                      <a:pt x="23" y="98"/>
                    </a:lnTo>
                    <a:moveTo>
                      <a:pt x="65" y="46"/>
                    </a:moveTo>
                    <a:lnTo>
                      <a:pt x="74" y="69"/>
                    </a:lnTo>
                    <a:lnTo>
                      <a:pt x="152" y="27"/>
                    </a:lnTo>
                    <a:lnTo>
                      <a:pt x="65" y="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39"/>
              <p:cNvSpPr/>
              <p:nvPr/>
            </p:nvSpPr>
            <p:spPr>
              <a:xfrm>
                <a:off x="4299327" y="306718"/>
                <a:ext cx="193265" cy="96099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0" extrusionOk="0">
                    <a:moveTo>
                      <a:pt x="0" y="64"/>
                    </a:moveTo>
                    <a:lnTo>
                      <a:pt x="145" y="33"/>
                    </a:lnTo>
                    <a:lnTo>
                      <a:pt x="139" y="5"/>
                    </a:lnTo>
                    <a:lnTo>
                      <a:pt x="164" y="0"/>
                    </a:lnTo>
                    <a:lnTo>
                      <a:pt x="181" y="82"/>
                    </a:lnTo>
                    <a:lnTo>
                      <a:pt x="157" y="88"/>
                    </a:lnTo>
                    <a:lnTo>
                      <a:pt x="151" y="60"/>
                    </a:lnTo>
                    <a:lnTo>
                      <a:pt x="5" y="9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39"/>
              <p:cNvSpPr/>
              <p:nvPr/>
            </p:nvSpPr>
            <p:spPr>
              <a:xfrm>
                <a:off x="4316411" y="455137"/>
                <a:ext cx="190062" cy="9076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85" extrusionOk="0">
                    <a:moveTo>
                      <a:pt x="0" y="11"/>
                    </a:moveTo>
                    <a:lnTo>
                      <a:pt x="173" y="0"/>
                    </a:lnTo>
                    <a:lnTo>
                      <a:pt x="178" y="74"/>
                    </a:lnTo>
                    <a:lnTo>
                      <a:pt x="153" y="75"/>
                    </a:lnTo>
                    <a:lnTo>
                      <a:pt x="150" y="28"/>
                    </a:lnTo>
                    <a:lnTo>
                      <a:pt x="104" y="31"/>
                    </a:lnTo>
                    <a:lnTo>
                      <a:pt x="106" y="69"/>
                    </a:lnTo>
                    <a:lnTo>
                      <a:pt x="82" y="70"/>
                    </a:lnTo>
                    <a:lnTo>
                      <a:pt x="79" y="33"/>
                    </a:lnTo>
                    <a:lnTo>
                      <a:pt x="26" y="36"/>
                    </a:lnTo>
                    <a:lnTo>
                      <a:pt x="29" y="83"/>
                    </a:lnTo>
                    <a:lnTo>
                      <a:pt x="4" y="85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7" name="Google Shape;877;p39"/>
            <p:cNvGrpSpPr/>
            <p:nvPr/>
          </p:nvGrpSpPr>
          <p:grpSpPr>
            <a:xfrm>
              <a:off x="2707293" y="-377718"/>
              <a:ext cx="1781028" cy="1795976"/>
              <a:chOff x="2707293" y="-377718"/>
              <a:chExt cx="1781028" cy="1795976"/>
            </a:xfrm>
          </p:grpSpPr>
          <p:sp>
            <p:nvSpPr>
              <p:cNvPr id="878" name="Google Shape;878;p39"/>
              <p:cNvSpPr/>
              <p:nvPr/>
            </p:nvSpPr>
            <p:spPr>
              <a:xfrm>
                <a:off x="2707293" y="503186"/>
                <a:ext cx="178316" cy="17831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67" extrusionOk="0">
                    <a:moveTo>
                      <a:pt x="83" y="167"/>
                    </a:moveTo>
                    <a:cubicBezTo>
                      <a:pt x="37" y="167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7" y="37"/>
                      <a:pt x="167" y="83"/>
                    </a:cubicBezTo>
                    <a:cubicBezTo>
                      <a:pt x="167" y="129"/>
                      <a:pt x="129" y="167"/>
                      <a:pt x="83" y="167"/>
                    </a:cubicBezTo>
                    <a:moveTo>
                      <a:pt x="83" y="12"/>
                    </a:moveTo>
                    <a:cubicBezTo>
                      <a:pt x="44" y="12"/>
                      <a:pt x="12" y="44"/>
                      <a:pt x="12" y="83"/>
                    </a:cubicBezTo>
                    <a:cubicBezTo>
                      <a:pt x="12" y="123"/>
                      <a:pt x="44" y="155"/>
                      <a:pt x="83" y="155"/>
                    </a:cubicBezTo>
                    <a:cubicBezTo>
                      <a:pt x="123" y="155"/>
                      <a:pt x="155" y="123"/>
                      <a:pt x="155" y="83"/>
                    </a:cubicBezTo>
                    <a:cubicBezTo>
                      <a:pt x="155" y="44"/>
                      <a:pt x="123" y="12"/>
                      <a:pt x="83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5100" rIns="90000" bIns="15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39"/>
              <p:cNvSpPr/>
              <p:nvPr/>
            </p:nvSpPr>
            <p:spPr>
              <a:xfrm>
                <a:off x="3333002" y="-377718"/>
                <a:ext cx="190062" cy="190062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8" extrusionOk="0">
                    <a:moveTo>
                      <a:pt x="89" y="178"/>
                    </a:moveTo>
                    <a:cubicBezTo>
                      <a:pt x="40" y="178"/>
                      <a:pt x="0" y="138"/>
                      <a:pt x="0" y="89"/>
                    </a:cubicBezTo>
                    <a:cubicBezTo>
                      <a:pt x="0" y="40"/>
                      <a:pt x="40" y="0"/>
                      <a:pt x="89" y="0"/>
                    </a:cubicBezTo>
                    <a:cubicBezTo>
                      <a:pt x="138" y="0"/>
                      <a:pt x="178" y="40"/>
                      <a:pt x="178" y="89"/>
                    </a:cubicBezTo>
                    <a:cubicBezTo>
                      <a:pt x="178" y="138"/>
                      <a:pt x="138" y="178"/>
                      <a:pt x="89" y="178"/>
                    </a:cubicBezTo>
                    <a:moveTo>
                      <a:pt x="89" y="12"/>
                    </a:moveTo>
                    <a:cubicBezTo>
                      <a:pt x="47" y="12"/>
                      <a:pt x="12" y="47"/>
                      <a:pt x="12" y="89"/>
                    </a:cubicBezTo>
                    <a:cubicBezTo>
                      <a:pt x="12" y="132"/>
                      <a:pt x="47" y="166"/>
                      <a:pt x="89" y="166"/>
                    </a:cubicBezTo>
                    <a:cubicBezTo>
                      <a:pt x="132" y="166"/>
                      <a:pt x="166" y="132"/>
                      <a:pt x="166" y="89"/>
                    </a:cubicBezTo>
                    <a:cubicBezTo>
                      <a:pt x="166" y="47"/>
                      <a:pt x="132" y="12"/>
                      <a:pt x="89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9075" rIns="90000" bIns="19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39"/>
              <p:cNvSpPr/>
              <p:nvPr/>
            </p:nvSpPr>
            <p:spPr>
              <a:xfrm>
                <a:off x="4329225" y="718874"/>
                <a:ext cx="159097" cy="159097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74" y="149"/>
                    </a:moveTo>
                    <a:cubicBezTo>
                      <a:pt x="34" y="149"/>
                      <a:pt x="0" y="115"/>
                      <a:pt x="0" y="74"/>
                    </a:cubicBezTo>
                    <a:cubicBezTo>
                      <a:pt x="0" y="34"/>
                      <a:pt x="34" y="0"/>
                      <a:pt x="74" y="0"/>
                    </a:cubicBezTo>
                    <a:cubicBezTo>
                      <a:pt x="115" y="0"/>
                      <a:pt x="149" y="34"/>
                      <a:pt x="149" y="74"/>
                    </a:cubicBezTo>
                    <a:cubicBezTo>
                      <a:pt x="148" y="115"/>
                      <a:pt x="115" y="149"/>
                      <a:pt x="74" y="149"/>
                    </a:cubicBezTo>
                    <a:moveTo>
                      <a:pt x="74" y="12"/>
                    </a:moveTo>
                    <a:cubicBezTo>
                      <a:pt x="40" y="12"/>
                      <a:pt x="12" y="40"/>
                      <a:pt x="12" y="74"/>
                    </a:cubicBezTo>
                    <a:cubicBezTo>
                      <a:pt x="12" y="109"/>
                      <a:pt x="40" y="136"/>
                      <a:pt x="74" y="136"/>
                    </a:cubicBezTo>
                    <a:cubicBezTo>
                      <a:pt x="109" y="136"/>
                      <a:pt x="136" y="109"/>
                      <a:pt x="136" y="74"/>
                    </a:cubicBezTo>
                    <a:cubicBezTo>
                      <a:pt x="136" y="40"/>
                      <a:pt x="109" y="12"/>
                      <a:pt x="74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39"/>
              <p:cNvSpPr/>
              <p:nvPr/>
            </p:nvSpPr>
            <p:spPr>
              <a:xfrm>
                <a:off x="3369306" y="1263433"/>
                <a:ext cx="153758" cy="154826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45" extrusionOk="0">
                    <a:moveTo>
                      <a:pt x="72" y="145"/>
                    </a:moveTo>
                    <a:cubicBezTo>
                      <a:pt x="33" y="145"/>
                      <a:pt x="0" y="112"/>
                      <a:pt x="0" y="73"/>
                    </a:cubicBezTo>
                    <a:cubicBezTo>
                      <a:pt x="0" y="33"/>
                      <a:pt x="33" y="0"/>
                      <a:pt x="72" y="0"/>
                    </a:cubicBezTo>
                    <a:cubicBezTo>
                      <a:pt x="112" y="0"/>
                      <a:pt x="144" y="33"/>
                      <a:pt x="144" y="73"/>
                    </a:cubicBezTo>
                    <a:cubicBezTo>
                      <a:pt x="144" y="112"/>
                      <a:pt x="112" y="145"/>
                      <a:pt x="72" y="145"/>
                    </a:cubicBezTo>
                    <a:moveTo>
                      <a:pt x="72" y="12"/>
                    </a:moveTo>
                    <a:cubicBezTo>
                      <a:pt x="39" y="12"/>
                      <a:pt x="12" y="39"/>
                      <a:pt x="12" y="73"/>
                    </a:cubicBezTo>
                    <a:cubicBezTo>
                      <a:pt x="12" y="106"/>
                      <a:pt x="39" y="133"/>
                      <a:pt x="72" y="133"/>
                    </a:cubicBezTo>
                    <a:cubicBezTo>
                      <a:pt x="105" y="133"/>
                      <a:pt x="132" y="106"/>
                      <a:pt x="132" y="73"/>
                    </a:cubicBezTo>
                    <a:cubicBezTo>
                      <a:pt x="132" y="39"/>
                      <a:pt x="105" y="12"/>
                      <a:pt x="72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7200" rIns="90000" bIns="72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2" name="Google Shape;882;p39"/>
          <p:cNvSpPr/>
          <p:nvPr/>
        </p:nvSpPr>
        <p:spPr>
          <a:xfrm rot="9643900">
            <a:off x="4341891" y="4141442"/>
            <a:ext cx="410918" cy="410918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grpSp>
        <p:nvGrpSpPr>
          <p:cNvPr id="883" name="Google Shape;883;p39"/>
          <p:cNvGrpSpPr/>
          <p:nvPr/>
        </p:nvGrpSpPr>
        <p:grpSpPr>
          <a:xfrm>
            <a:off x="1632689" y="351182"/>
            <a:ext cx="1109331" cy="1109331"/>
            <a:chOff x="536365" y="958023"/>
            <a:chExt cx="1512175" cy="1512175"/>
          </a:xfrm>
        </p:grpSpPr>
        <p:sp>
          <p:nvSpPr>
            <p:cNvPr id="884" name="Google Shape;884;p39"/>
            <p:cNvSpPr/>
            <p:nvPr/>
          </p:nvSpPr>
          <p:spPr>
            <a:xfrm>
              <a:off x="536365" y="958023"/>
              <a:ext cx="1512175" cy="1512175"/>
            </a:xfrm>
            <a:custGeom>
              <a:avLst/>
              <a:gdLst/>
              <a:ahLst/>
              <a:cxnLst/>
              <a:rect l="l" t="t" r="r" b="b"/>
              <a:pathLst>
                <a:path w="1897" h="1897" extrusionOk="0">
                  <a:moveTo>
                    <a:pt x="948" y="1897"/>
                  </a:moveTo>
                  <a:cubicBezTo>
                    <a:pt x="899" y="1897"/>
                    <a:pt x="850" y="1893"/>
                    <a:pt x="802" y="1885"/>
                  </a:cubicBezTo>
                  <a:cubicBezTo>
                    <a:pt x="702" y="1870"/>
                    <a:pt x="606" y="1839"/>
                    <a:pt x="517" y="1793"/>
                  </a:cubicBezTo>
                  <a:cubicBezTo>
                    <a:pt x="364" y="1714"/>
                    <a:pt x="235" y="1596"/>
                    <a:pt x="144" y="1450"/>
                  </a:cubicBezTo>
                  <a:cubicBezTo>
                    <a:pt x="50" y="1300"/>
                    <a:pt x="0" y="1126"/>
                    <a:pt x="0" y="949"/>
                  </a:cubicBezTo>
                  <a:cubicBezTo>
                    <a:pt x="0" y="827"/>
                    <a:pt x="23" y="709"/>
                    <a:pt x="68" y="597"/>
                  </a:cubicBezTo>
                  <a:cubicBezTo>
                    <a:pt x="154" y="382"/>
                    <a:pt x="315" y="206"/>
                    <a:pt x="522" y="102"/>
                  </a:cubicBezTo>
                  <a:cubicBezTo>
                    <a:pt x="655" y="35"/>
                    <a:pt x="799" y="0"/>
                    <a:pt x="949" y="0"/>
                  </a:cubicBezTo>
                  <a:cubicBezTo>
                    <a:pt x="1112" y="0"/>
                    <a:pt x="1273" y="43"/>
                    <a:pt x="1415" y="123"/>
                  </a:cubicBezTo>
                  <a:cubicBezTo>
                    <a:pt x="1552" y="200"/>
                    <a:pt x="1669" y="312"/>
                    <a:pt x="1752" y="445"/>
                  </a:cubicBezTo>
                  <a:cubicBezTo>
                    <a:pt x="1810" y="538"/>
                    <a:pt x="1852" y="639"/>
                    <a:pt x="1875" y="745"/>
                  </a:cubicBezTo>
                  <a:cubicBezTo>
                    <a:pt x="1876" y="747"/>
                    <a:pt x="1876" y="748"/>
                    <a:pt x="1876" y="750"/>
                  </a:cubicBezTo>
                  <a:cubicBezTo>
                    <a:pt x="1882" y="776"/>
                    <a:pt x="1886" y="803"/>
                    <a:pt x="1890" y="830"/>
                  </a:cubicBezTo>
                  <a:cubicBezTo>
                    <a:pt x="1891" y="844"/>
                    <a:pt x="1893" y="858"/>
                    <a:pt x="1894" y="872"/>
                  </a:cubicBezTo>
                  <a:cubicBezTo>
                    <a:pt x="1896" y="897"/>
                    <a:pt x="1897" y="923"/>
                    <a:pt x="1897" y="949"/>
                  </a:cubicBezTo>
                  <a:cubicBezTo>
                    <a:pt x="1897" y="1124"/>
                    <a:pt x="1849" y="1295"/>
                    <a:pt x="1758" y="1444"/>
                  </a:cubicBezTo>
                  <a:lnTo>
                    <a:pt x="1756" y="1447"/>
                  </a:lnTo>
                  <a:cubicBezTo>
                    <a:pt x="1740" y="1472"/>
                    <a:pt x="1723" y="1497"/>
                    <a:pt x="1705" y="1521"/>
                  </a:cubicBezTo>
                  <a:cubicBezTo>
                    <a:pt x="1618" y="1635"/>
                    <a:pt x="1505" y="1730"/>
                    <a:pt x="1378" y="1795"/>
                  </a:cubicBezTo>
                  <a:cubicBezTo>
                    <a:pt x="1244" y="1862"/>
                    <a:pt x="1099" y="1897"/>
                    <a:pt x="948" y="18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661516" y="987517"/>
              <a:ext cx="1257887" cy="1367095"/>
            </a:xfrm>
            <a:custGeom>
              <a:avLst/>
              <a:gdLst/>
              <a:ahLst/>
              <a:cxnLst/>
              <a:rect l="l" t="t" r="r" b="b"/>
              <a:pathLst>
                <a:path w="1578" h="1715" extrusionOk="0">
                  <a:moveTo>
                    <a:pt x="1360" y="806"/>
                  </a:moveTo>
                  <a:cubicBezTo>
                    <a:pt x="1360" y="986"/>
                    <a:pt x="1651" y="1260"/>
                    <a:pt x="1561" y="1401"/>
                  </a:cubicBezTo>
                  <a:cubicBezTo>
                    <a:pt x="1482" y="1524"/>
                    <a:pt x="1376" y="1627"/>
                    <a:pt x="1250" y="1700"/>
                  </a:cubicBezTo>
                  <a:cubicBezTo>
                    <a:pt x="1221" y="1717"/>
                    <a:pt x="678" y="1588"/>
                    <a:pt x="674" y="1587"/>
                  </a:cubicBezTo>
                  <a:cubicBezTo>
                    <a:pt x="617" y="1579"/>
                    <a:pt x="401" y="1737"/>
                    <a:pt x="357" y="1713"/>
                  </a:cubicBezTo>
                  <a:cubicBezTo>
                    <a:pt x="73" y="1559"/>
                    <a:pt x="172" y="1361"/>
                    <a:pt x="172" y="1015"/>
                  </a:cubicBezTo>
                  <a:cubicBezTo>
                    <a:pt x="172" y="836"/>
                    <a:pt x="-69" y="565"/>
                    <a:pt x="21" y="425"/>
                  </a:cubicBezTo>
                  <a:cubicBezTo>
                    <a:pt x="182" y="169"/>
                    <a:pt x="467" y="0"/>
                    <a:pt x="791" y="0"/>
                  </a:cubicBezTo>
                  <a:cubicBezTo>
                    <a:pt x="945" y="0"/>
                    <a:pt x="1090" y="38"/>
                    <a:pt x="1217" y="105"/>
                  </a:cubicBezTo>
                  <a:lnTo>
                    <a:pt x="1217" y="105"/>
                  </a:lnTo>
                  <a:cubicBezTo>
                    <a:pt x="1506" y="258"/>
                    <a:pt x="1360" y="456"/>
                    <a:pt x="1360" y="8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6" name="Google Shape;886;p39"/>
            <p:cNvGrpSpPr/>
            <p:nvPr/>
          </p:nvGrpSpPr>
          <p:grpSpPr>
            <a:xfrm>
              <a:off x="565859" y="1071216"/>
              <a:ext cx="1453183" cy="1286583"/>
              <a:chOff x="565859" y="1071216"/>
              <a:chExt cx="1453183" cy="1286583"/>
            </a:xfrm>
          </p:grpSpPr>
          <p:sp>
            <p:nvSpPr>
              <p:cNvPr id="887" name="Google Shape;887;p39"/>
              <p:cNvSpPr/>
              <p:nvPr/>
            </p:nvSpPr>
            <p:spPr>
              <a:xfrm>
                <a:off x="1469813" y="1071216"/>
                <a:ext cx="549229" cy="1033093"/>
              </a:xfrm>
              <a:custGeom>
                <a:avLst/>
                <a:gdLst/>
                <a:ahLst/>
                <a:cxnLst/>
                <a:rect l="l" t="t" r="r" b="b"/>
                <a:pathLst>
                  <a:path w="689" h="1296" extrusionOk="0">
                    <a:moveTo>
                      <a:pt x="689" y="806"/>
                    </a:moveTo>
                    <a:cubicBezTo>
                      <a:pt x="689" y="987"/>
                      <a:pt x="637" y="1155"/>
                      <a:pt x="547" y="1296"/>
                    </a:cubicBezTo>
                    <a:cubicBezTo>
                      <a:pt x="496" y="1280"/>
                      <a:pt x="451" y="1246"/>
                      <a:pt x="428" y="1199"/>
                    </a:cubicBezTo>
                    <a:cubicBezTo>
                      <a:pt x="412" y="1167"/>
                      <a:pt x="407" y="1126"/>
                      <a:pt x="427" y="1096"/>
                    </a:cubicBezTo>
                    <a:cubicBezTo>
                      <a:pt x="354" y="1089"/>
                      <a:pt x="282" y="1063"/>
                      <a:pt x="225" y="1018"/>
                    </a:cubicBezTo>
                    <a:cubicBezTo>
                      <a:pt x="168" y="972"/>
                      <a:pt x="127" y="905"/>
                      <a:pt x="117" y="833"/>
                    </a:cubicBezTo>
                    <a:cubicBezTo>
                      <a:pt x="102" y="718"/>
                      <a:pt x="165" y="607"/>
                      <a:pt x="238" y="517"/>
                    </a:cubicBezTo>
                    <a:cubicBezTo>
                      <a:pt x="151" y="491"/>
                      <a:pt x="55" y="434"/>
                      <a:pt x="22" y="374"/>
                    </a:cubicBezTo>
                    <a:cubicBezTo>
                      <a:pt x="-35" y="271"/>
                      <a:pt x="30" y="154"/>
                      <a:pt x="105" y="67"/>
                    </a:cubicBezTo>
                    <a:cubicBezTo>
                      <a:pt x="121" y="49"/>
                      <a:pt x="186" y="11"/>
                      <a:pt x="203" y="0"/>
                    </a:cubicBezTo>
                    <a:lnTo>
                      <a:pt x="203" y="0"/>
                    </a:lnTo>
                    <a:cubicBezTo>
                      <a:pt x="492" y="153"/>
                      <a:pt x="689" y="457"/>
                      <a:pt x="689" y="80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39"/>
              <p:cNvSpPr/>
              <p:nvPr/>
            </p:nvSpPr>
            <p:spPr>
              <a:xfrm>
                <a:off x="565859" y="1325503"/>
                <a:ext cx="554809" cy="1032296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295" extrusionOk="0">
                    <a:moveTo>
                      <a:pt x="682" y="1257"/>
                    </a:moveTo>
                    <a:cubicBezTo>
                      <a:pt x="668" y="1293"/>
                      <a:pt x="659" y="1249"/>
                      <a:pt x="629" y="1272"/>
                    </a:cubicBezTo>
                    <a:cubicBezTo>
                      <a:pt x="581" y="1256"/>
                      <a:pt x="521" y="1313"/>
                      <a:pt x="477" y="1289"/>
                    </a:cubicBezTo>
                    <a:cubicBezTo>
                      <a:pt x="193" y="1135"/>
                      <a:pt x="0" y="834"/>
                      <a:pt x="0" y="487"/>
                    </a:cubicBezTo>
                    <a:cubicBezTo>
                      <a:pt x="0" y="308"/>
                      <a:pt x="51" y="141"/>
                      <a:pt x="141" y="0"/>
                    </a:cubicBezTo>
                    <a:cubicBezTo>
                      <a:pt x="195" y="-1"/>
                      <a:pt x="249" y="18"/>
                      <a:pt x="297" y="47"/>
                    </a:cubicBezTo>
                    <a:cubicBezTo>
                      <a:pt x="325" y="64"/>
                      <a:pt x="351" y="86"/>
                      <a:pt x="369" y="114"/>
                    </a:cubicBezTo>
                    <a:cubicBezTo>
                      <a:pt x="393" y="151"/>
                      <a:pt x="401" y="197"/>
                      <a:pt x="402" y="242"/>
                    </a:cubicBezTo>
                    <a:cubicBezTo>
                      <a:pt x="403" y="331"/>
                      <a:pt x="374" y="414"/>
                      <a:pt x="322" y="487"/>
                    </a:cubicBezTo>
                    <a:cubicBezTo>
                      <a:pt x="413" y="466"/>
                      <a:pt x="523" y="489"/>
                      <a:pt x="570" y="569"/>
                    </a:cubicBezTo>
                    <a:cubicBezTo>
                      <a:pt x="597" y="616"/>
                      <a:pt x="598" y="674"/>
                      <a:pt x="589" y="727"/>
                    </a:cubicBezTo>
                    <a:cubicBezTo>
                      <a:pt x="574" y="813"/>
                      <a:pt x="535" y="895"/>
                      <a:pt x="477" y="960"/>
                    </a:cubicBezTo>
                    <a:cubicBezTo>
                      <a:pt x="548" y="955"/>
                      <a:pt x="620" y="992"/>
                      <a:pt x="660" y="1052"/>
                    </a:cubicBezTo>
                    <a:cubicBezTo>
                      <a:pt x="700" y="1111"/>
                      <a:pt x="707" y="1190"/>
                      <a:pt x="682" y="12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89" name="Google Shape;889;p39"/>
            <p:cNvSpPr/>
            <p:nvPr/>
          </p:nvSpPr>
          <p:spPr>
            <a:xfrm>
              <a:off x="1067259" y="1172453"/>
              <a:ext cx="290956" cy="228779"/>
            </a:xfrm>
            <a:custGeom>
              <a:avLst/>
              <a:gdLst/>
              <a:ahLst/>
              <a:cxnLst/>
              <a:rect l="l" t="t" r="r" b="b"/>
              <a:pathLst>
                <a:path w="365" h="287" extrusionOk="0">
                  <a:moveTo>
                    <a:pt x="54" y="287"/>
                  </a:moveTo>
                  <a:lnTo>
                    <a:pt x="53" y="287"/>
                  </a:lnTo>
                  <a:cubicBezTo>
                    <a:pt x="49" y="287"/>
                    <a:pt x="45" y="287"/>
                    <a:pt x="41" y="287"/>
                  </a:cubicBezTo>
                  <a:cubicBezTo>
                    <a:pt x="38" y="287"/>
                    <a:pt x="35" y="284"/>
                    <a:pt x="35" y="281"/>
                  </a:cubicBezTo>
                  <a:cubicBezTo>
                    <a:pt x="35" y="278"/>
                    <a:pt x="38" y="275"/>
                    <a:pt x="41" y="275"/>
                  </a:cubicBezTo>
                  <a:cubicBezTo>
                    <a:pt x="45" y="275"/>
                    <a:pt x="49" y="275"/>
                    <a:pt x="52" y="275"/>
                  </a:cubicBezTo>
                  <a:cubicBezTo>
                    <a:pt x="56" y="275"/>
                    <a:pt x="58" y="277"/>
                    <a:pt x="59" y="280"/>
                  </a:cubicBezTo>
                  <a:cubicBezTo>
                    <a:pt x="59" y="283"/>
                    <a:pt x="57" y="286"/>
                    <a:pt x="54" y="287"/>
                  </a:cubicBezTo>
                  <a:moveTo>
                    <a:pt x="77" y="283"/>
                  </a:moveTo>
                  <a:cubicBezTo>
                    <a:pt x="74" y="283"/>
                    <a:pt x="71" y="281"/>
                    <a:pt x="70" y="278"/>
                  </a:cubicBezTo>
                  <a:cubicBezTo>
                    <a:pt x="69" y="275"/>
                    <a:pt x="71" y="272"/>
                    <a:pt x="74" y="271"/>
                  </a:cubicBezTo>
                  <a:cubicBezTo>
                    <a:pt x="78" y="270"/>
                    <a:pt x="81" y="269"/>
                    <a:pt x="85" y="268"/>
                  </a:cubicBezTo>
                  <a:cubicBezTo>
                    <a:pt x="88" y="266"/>
                    <a:pt x="91" y="268"/>
                    <a:pt x="93" y="271"/>
                  </a:cubicBezTo>
                  <a:cubicBezTo>
                    <a:pt x="94" y="274"/>
                    <a:pt x="92" y="277"/>
                    <a:pt x="89" y="278"/>
                  </a:cubicBezTo>
                  <a:cubicBezTo>
                    <a:pt x="85" y="280"/>
                    <a:pt x="81" y="281"/>
                    <a:pt x="77" y="282"/>
                  </a:cubicBezTo>
                  <a:lnTo>
                    <a:pt x="77" y="283"/>
                  </a:lnTo>
                  <a:moveTo>
                    <a:pt x="19" y="284"/>
                  </a:moveTo>
                  <a:cubicBezTo>
                    <a:pt x="18" y="284"/>
                    <a:pt x="17" y="284"/>
                    <a:pt x="16" y="284"/>
                  </a:cubicBezTo>
                  <a:cubicBezTo>
                    <a:pt x="12" y="283"/>
                    <a:pt x="8" y="282"/>
                    <a:pt x="4" y="281"/>
                  </a:cubicBezTo>
                  <a:cubicBezTo>
                    <a:pt x="1" y="280"/>
                    <a:pt x="0" y="277"/>
                    <a:pt x="1" y="274"/>
                  </a:cubicBezTo>
                  <a:cubicBezTo>
                    <a:pt x="2" y="271"/>
                    <a:pt x="5" y="269"/>
                    <a:pt x="8" y="270"/>
                  </a:cubicBezTo>
                  <a:cubicBezTo>
                    <a:pt x="11" y="271"/>
                    <a:pt x="15" y="272"/>
                    <a:pt x="19" y="273"/>
                  </a:cubicBezTo>
                  <a:cubicBezTo>
                    <a:pt x="22" y="273"/>
                    <a:pt x="24" y="276"/>
                    <a:pt x="23" y="280"/>
                  </a:cubicBezTo>
                  <a:cubicBezTo>
                    <a:pt x="23" y="282"/>
                    <a:pt x="21" y="284"/>
                    <a:pt x="19" y="284"/>
                  </a:cubicBezTo>
                  <a:moveTo>
                    <a:pt x="109" y="268"/>
                  </a:moveTo>
                  <a:cubicBezTo>
                    <a:pt x="107" y="268"/>
                    <a:pt x="104" y="267"/>
                    <a:pt x="103" y="265"/>
                  </a:cubicBezTo>
                  <a:cubicBezTo>
                    <a:pt x="101" y="263"/>
                    <a:pt x="102" y="259"/>
                    <a:pt x="105" y="257"/>
                  </a:cubicBezTo>
                  <a:cubicBezTo>
                    <a:pt x="108" y="255"/>
                    <a:pt x="111" y="253"/>
                    <a:pt x="113" y="250"/>
                  </a:cubicBezTo>
                  <a:cubicBezTo>
                    <a:pt x="116" y="248"/>
                    <a:pt x="120" y="248"/>
                    <a:pt x="122" y="251"/>
                  </a:cubicBezTo>
                  <a:cubicBezTo>
                    <a:pt x="124" y="253"/>
                    <a:pt x="124" y="257"/>
                    <a:pt x="121" y="259"/>
                  </a:cubicBezTo>
                  <a:cubicBezTo>
                    <a:pt x="118" y="262"/>
                    <a:pt x="115" y="264"/>
                    <a:pt x="111" y="267"/>
                  </a:cubicBezTo>
                  <a:cubicBezTo>
                    <a:pt x="110" y="267"/>
                    <a:pt x="110" y="268"/>
                    <a:pt x="109" y="268"/>
                  </a:cubicBezTo>
                  <a:moveTo>
                    <a:pt x="205" y="241"/>
                  </a:moveTo>
                  <a:cubicBezTo>
                    <a:pt x="202" y="241"/>
                    <a:pt x="199" y="239"/>
                    <a:pt x="198" y="236"/>
                  </a:cubicBezTo>
                  <a:cubicBezTo>
                    <a:pt x="197" y="233"/>
                    <a:pt x="199" y="230"/>
                    <a:pt x="202" y="229"/>
                  </a:cubicBezTo>
                  <a:cubicBezTo>
                    <a:pt x="206" y="228"/>
                    <a:pt x="209" y="227"/>
                    <a:pt x="213" y="226"/>
                  </a:cubicBezTo>
                  <a:cubicBezTo>
                    <a:pt x="216" y="225"/>
                    <a:pt x="219" y="226"/>
                    <a:pt x="221" y="229"/>
                  </a:cubicBezTo>
                  <a:cubicBezTo>
                    <a:pt x="222" y="232"/>
                    <a:pt x="220" y="236"/>
                    <a:pt x="217" y="237"/>
                  </a:cubicBezTo>
                  <a:cubicBezTo>
                    <a:pt x="213" y="238"/>
                    <a:pt x="209" y="240"/>
                    <a:pt x="205" y="241"/>
                  </a:cubicBezTo>
                  <a:moveTo>
                    <a:pt x="181" y="244"/>
                  </a:moveTo>
                  <a:lnTo>
                    <a:pt x="181" y="244"/>
                  </a:lnTo>
                  <a:cubicBezTo>
                    <a:pt x="179" y="244"/>
                    <a:pt x="178" y="244"/>
                    <a:pt x="177" y="244"/>
                  </a:cubicBezTo>
                  <a:cubicBezTo>
                    <a:pt x="174" y="244"/>
                    <a:pt x="171" y="244"/>
                    <a:pt x="168" y="243"/>
                  </a:cubicBezTo>
                  <a:cubicBezTo>
                    <a:pt x="165" y="243"/>
                    <a:pt x="163" y="240"/>
                    <a:pt x="163" y="237"/>
                  </a:cubicBezTo>
                  <a:cubicBezTo>
                    <a:pt x="163" y="234"/>
                    <a:pt x="166" y="231"/>
                    <a:pt x="169" y="232"/>
                  </a:cubicBezTo>
                  <a:cubicBezTo>
                    <a:pt x="172" y="232"/>
                    <a:pt x="174" y="232"/>
                    <a:pt x="177" y="232"/>
                  </a:cubicBezTo>
                  <a:cubicBezTo>
                    <a:pt x="178" y="232"/>
                    <a:pt x="179" y="232"/>
                    <a:pt x="180" y="232"/>
                  </a:cubicBezTo>
                  <a:cubicBezTo>
                    <a:pt x="183" y="232"/>
                    <a:pt x="186" y="234"/>
                    <a:pt x="186" y="238"/>
                  </a:cubicBezTo>
                  <a:cubicBezTo>
                    <a:pt x="186" y="241"/>
                    <a:pt x="184" y="243"/>
                    <a:pt x="181" y="244"/>
                  </a:cubicBezTo>
                  <a:moveTo>
                    <a:pt x="237" y="227"/>
                  </a:moveTo>
                  <a:cubicBezTo>
                    <a:pt x="235" y="227"/>
                    <a:pt x="232" y="226"/>
                    <a:pt x="231" y="224"/>
                  </a:cubicBezTo>
                  <a:cubicBezTo>
                    <a:pt x="229" y="221"/>
                    <a:pt x="230" y="218"/>
                    <a:pt x="233" y="216"/>
                  </a:cubicBezTo>
                  <a:cubicBezTo>
                    <a:pt x="236" y="214"/>
                    <a:pt x="239" y="212"/>
                    <a:pt x="242" y="210"/>
                  </a:cubicBezTo>
                  <a:cubicBezTo>
                    <a:pt x="244" y="208"/>
                    <a:pt x="248" y="208"/>
                    <a:pt x="250" y="211"/>
                  </a:cubicBezTo>
                  <a:cubicBezTo>
                    <a:pt x="252" y="213"/>
                    <a:pt x="252" y="217"/>
                    <a:pt x="249" y="219"/>
                  </a:cubicBezTo>
                  <a:cubicBezTo>
                    <a:pt x="246" y="222"/>
                    <a:pt x="243" y="224"/>
                    <a:pt x="239" y="226"/>
                  </a:cubicBezTo>
                  <a:cubicBezTo>
                    <a:pt x="239" y="226"/>
                    <a:pt x="238" y="227"/>
                    <a:pt x="237" y="227"/>
                  </a:cubicBezTo>
                  <a:moveTo>
                    <a:pt x="134" y="243"/>
                  </a:moveTo>
                  <a:cubicBezTo>
                    <a:pt x="133" y="244"/>
                    <a:pt x="131" y="243"/>
                    <a:pt x="130" y="242"/>
                  </a:cubicBezTo>
                  <a:cubicBezTo>
                    <a:pt x="127" y="240"/>
                    <a:pt x="126" y="237"/>
                    <a:pt x="128" y="234"/>
                  </a:cubicBezTo>
                  <a:cubicBezTo>
                    <a:pt x="129" y="233"/>
                    <a:pt x="129" y="233"/>
                    <a:pt x="129" y="232"/>
                  </a:cubicBezTo>
                  <a:cubicBezTo>
                    <a:pt x="128" y="231"/>
                    <a:pt x="128" y="229"/>
                    <a:pt x="129" y="227"/>
                  </a:cubicBezTo>
                  <a:cubicBezTo>
                    <a:pt x="130" y="224"/>
                    <a:pt x="133" y="223"/>
                    <a:pt x="136" y="223"/>
                  </a:cubicBezTo>
                  <a:cubicBezTo>
                    <a:pt x="138" y="222"/>
                    <a:pt x="140" y="221"/>
                    <a:pt x="143" y="223"/>
                  </a:cubicBezTo>
                  <a:cubicBezTo>
                    <a:pt x="144" y="224"/>
                    <a:pt x="145" y="225"/>
                    <a:pt x="146" y="227"/>
                  </a:cubicBezTo>
                  <a:lnTo>
                    <a:pt x="147" y="227"/>
                  </a:lnTo>
                  <a:cubicBezTo>
                    <a:pt x="150" y="228"/>
                    <a:pt x="152" y="231"/>
                    <a:pt x="151" y="234"/>
                  </a:cubicBezTo>
                  <a:cubicBezTo>
                    <a:pt x="150" y="238"/>
                    <a:pt x="147" y="239"/>
                    <a:pt x="144" y="238"/>
                  </a:cubicBezTo>
                  <a:cubicBezTo>
                    <a:pt x="143" y="238"/>
                    <a:pt x="142" y="238"/>
                    <a:pt x="140" y="237"/>
                  </a:cubicBezTo>
                  <a:cubicBezTo>
                    <a:pt x="140" y="239"/>
                    <a:pt x="139" y="240"/>
                    <a:pt x="138" y="241"/>
                  </a:cubicBezTo>
                  <a:cubicBezTo>
                    <a:pt x="137" y="242"/>
                    <a:pt x="136" y="243"/>
                    <a:pt x="134" y="243"/>
                  </a:cubicBezTo>
                  <a:moveTo>
                    <a:pt x="263" y="203"/>
                  </a:moveTo>
                  <a:cubicBezTo>
                    <a:pt x="262" y="204"/>
                    <a:pt x="260" y="203"/>
                    <a:pt x="259" y="202"/>
                  </a:cubicBezTo>
                  <a:cubicBezTo>
                    <a:pt x="256" y="200"/>
                    <a:pt x="256" y="197"/>
                    <a:pt x="258" y="194"/>
                  </a:cubicBezTo>
                  <a:cubicBezTo>
                    <a:pt x="260" y="191"/>
                    <a:pt x="262" y="188"/>
                    <a:pt x="264" y="185"/>
                  </a:cubicBezTo>
                  <a:cubicBezTo>
                    <a:pt x="266" y="182"/>
                    <a:pt x="269" y="181"/>
                    <a:pt x="272" y="183"/>
                  </a:cubicBezTo>
                  <a:cubicBezTo>
                    <a:pt x="274" y="185"/>
                    <a:pt x="276" y="188"/>
                    <a:pt x="274" y="191"/>
                  </a:cubicBezTo>
                  <a:cubicBezTo>
                    <a:pt x="272" y="195"/>
                    <a:pt x="270" y="198"/>
                    <a:pt x="267" y="201"/>
                  </a:cubicBezTo>
                  <a:cubicBezTo>
                    <a:pt x="266" y="203"/>
                    <a:pt x="265" y="203"/>
                    <a:pt x="263" y="203"/>
                  </a:cubicBezTo>
                  <a:moveTo>
                    <a:pt x="114" y="224"/>
                  </a:moveTo>
                  <a:cubicBezTo>
                    <a:pt x="113" y="225"/>
                    <a:pt x="111" y="224"/>
                    <a:pt x="110" y="224"/>
                  </a:cubicBezTo>
                  <a:cubicBezTo>
                    <a:pt x="107" y="221"/>
                    <a:pt x="103" y="219"/>
                    <a:pt x="100" y="217"/>
                  </a:cubicBezTo>
                  <a:cubicBezTo>
                    <a:pt x="98" y="215"/>
                    <a:pt x="97" y="210"/>
                    <a:pt x="99" y="208"/>
                  </a:cubicBezTo>
                  <a:cubicBezTo>
                    <a:pt x="101" y="205"/>
                    <a:pt x="105" y="205"/>
                    <a:pt x="107" y="207"/>
                  </a:cubicBezTo>
                  <a:cubicBezTo>
                    <a:pt x="110" y="209"/>
                    <a:pt x="113" y="211"/>
                    <a:pt x="117" y="213"/>
                  </a:cubicBezTo>
                  <a:cubicBezTo>
                    <a:pt x="119" y="215"/>
                    <a:pt x="120" y="219"/>
                    <a:pt x="118" y="222"/>
                  </a:cubicBezTo>
                  <a:cubicBezTo>
                    <a:pt x="117" y="223"/>
                    <a:pt x="116" y="224"/>
                    <a:pt x="114" y="224"/>
                  </a:cubicBezTo>
                  <a:moveTo>
                    <a:pt x="151" y="212"/>
                  </a:moveTo>
                  <a:cubicBezTo>
                    <a:pt x="150" y="213"/>
                    <a:pt x="149" y="213"/>
                    <a:pt x="148" y="212"/>
                  </a:cubicBezTo>
                  <a:cubicBezTo>
                    <a:pt x="145" y="211"/>
                    <a:pt x="144" y="208"/>
                    <a:pt x="145" y="205"/>
                  </a:cubicBezTo>
                  <a:cubicBezTo>
                    <a:pt x="146" y="201"/>
                    <a:pt x="147" y="198"/>
                    <a:pt x="148" y="194"/>
                  </a:cubicBezTo>
                  <a:cubicBezTo>
                    <a:pt x="149" y="191"/>
                    <a:pt x="151" y="189"/>
                    <a:pt x="155" y="190"/>
                  </a:cubicBezTo>
                  <a:cubicBezTo>
                    <a:pt x="158" y="191"/>
                    <a:pt x="160" y="194"/>
                    <a:pt x="160" y="197"/>
                  </a:cubicBezTo>
                  <a:cubicBezTo>
                    <a:pt x="159" y="201"/>
                    <a:pt x="157" y="205"/>
                    <a:pt x="156" y="209"/>
                  </a:cubicBezTo>
                  <a:cubicBezTo>
                    <a:pt x="155" y="211"/>
                    <a:pt x="153" y="212"/>
                    <a:pt x="151" y="212"/>
                  </a:cubicBezTo>
                  <a:moveTo>
                    <a:pt x="280" y="172"/>
                  </a:moveTo>
                  <a:cubicBezTo>
                    <a:pt x="279" y="173"/>
                    <a:pt x="278" y="173"/>
                    <a:pt x="277" y="172"/>
                  </a:cubicBezTo>
                  <a:cubicBezTo>
                    <a:pt x="274" y="171"/>
                    <a:pt x="272" y="168"/>
                    <a:pt x="273" y="165"/>
                  </a:cubicBezTo>
                  <a:cubicBezTo>
                    <a:pt x="274" y="161"/>
                    <a:pt x="275" y="158"/>
                    <a:pt x="276" y="154"/>
                  </a:cubicBezTo>
                  <a:cubicBezTo>
                    <a:pt x="277" y="151"/>
                    <a:pt x="280" y="149"/>
                    <a:pt x="283" y="149"/>
                  </a:cubicBezTo>
                  <a:cubicBezTo>
                    <a:pt x="286" y="150"/>
                    <a:pt x="288" y="153"/>
                    <a:pt x="288" y="156"/>
                  </a:cubicBezTo>
                  <a:cubicBezTo>
                    <a:pt x="287" y="161"/>
                    <a:pt x="286" y="165"/>
                    <a:pt x="284" y="168"/>
                  </a:cubicBezTo>
                  <a:cubicBezTo>
                    <a:pt x="284" y="171"/>
                    <a:pt x="282" y="172"/>
                    <a:pt x="280" y="172"/>
                  </a:cubicBezTo>
                  <a:moveTo>
                    <a:pt x="87" y="202"/>
                  </a:moveTo>
                  <a:cubicBezTo>
                    <a:pt x="85" y="202"/>
                    <a:pt x="83" y="202"/>
                    <a:pt x="82" y="200"/>
                  </a:cubicBezTo>
                  <a:cubicBezTo>
                    <a:pt x="79" y="197"/>
                    <a:pt x="76" y="194"/>
                    <a:pt x="74" y="191"/>
                  </a:cubicBezTo>
                  <a:cubicBezTo>
                    <a:pt x="72" y="189"/>
                    <a:pt x="72" y="185"/>
                    <a:pt x="75" y="183"/>
                  </a:cubicBezTo>
                  <a:cubicBezTo>
                    <a:pt x="77" y="181"/>
                    <a:pt x="81" y="181"/>
                    <a:pt x="83" y="184"/>
                  </a:cubicBezTo>
                  <a:cubicBezTo>
                    <a:pt x="85" y="187"/>
                    <a:pt x="88" y="190"/>
                    <a:pt x="90" y="192"/>
                  </a:cubicBezTo>
                  <a:cubicBezTo>
                    <a:pt x="93" y="195"/>
                    <a:pt x="93" y="198"/>
                    <a:pt x="90" y="200"/>
                  </a:cubicBezTo>
                  <a:cubicBezTo>
                    <a:pt x="89" y="201"/>
                    <a:pt x="88" y="202"/>
                    <a:pt x="87" y="202"/>
                  </a:cubicBezTo>
                  <a:moveTo>
                    <a:pt x="158" y="178"/>
                  </a:moveTo>
                  <a:lnTo>
                    <a:pt x="157" y="178"/>
                  </a:lnTo>
                  <a:cubicBezTo>
                    <a:pt x="154" y="178"/>
                    <a:pt x="151" y="175"/>
                    <a:pt x="152" y="172"/>
                  </a:cubicBezTo>
                  <a:cubicBezTo>
                    <a:pt x="152" y="168"/>
                    <a:pt x="152" y="164"/>
                    <a:pt x="152" y="161"/>
                  </a:cubicBezTo>
                  <a:cubicBezTo>
                    <a:pt x="151" y="157"/>
                    <a:pt x="153" y="155"/>
                    <a:pt x="157" y="155"/>
                  </a:cubicBezTo>
                  <a:cubicBezTo>
                    <a:pt x="160" y="154"/>
                    <a:pt x="163" y="157"/>
                    <a:pt x="163" y="160"/>
                  </a:cubicBezTo>
                  <a:cubicBezTo>
                    <a:pt x="164" y="164"/>
                    <a:pt x="164" y="169"/>
                    <a:pt x="163" y="173"/>
                  </a:cubicBezTo>
                  <a:cubicBezTo>
                    <a:pt x="163" y="175"/>
                    <a:pt x="161" y="178"/>
                    <a:pt x="158" y="178"/>
                  </a:cubicBezTo>
                  <a:moveTo>
                    <a:pt x="287" y="138"/>
                  </a:moveTo>
                  <a:cubicBezTo>
                    <a:pt x="286" y="138"/>
                    <a:pt x="286" y="138"/>
                    <a:pt x="285" y="138"/>
                  </a:cubicBezTo>
                  <a:cubicBezTo>
                    <a:pt x="282" y="137"/>
                    <a:pt x="279" y="134"/>
                    <a:pt x="280" y="131"/>
                  </a:cubicBezTo>
                  <a:lnTo>
                    <a:pt x="282" y="120"/>
                  </a:lnTo>
                  <a:cubicBezTo>
                    <a:pt x="282" y="116"/>
                    <a:pt x="285" y="114"/>
                    <a:pt x="288" y="115"/>
                  </a:cubicBezTo>
                  <a:cubicBezTo>
                    <a:pt x="291" y="115"/>
                    <a:pt x="294" y="118"/>
                    <a:pt x="293" y="121"/>
                  </a:cubicBezTo>
                  <a:lnTo>
                    <a:pt x="292" y="133"/>
                  </a:lnTo>
                  <a:cubicBezTo>
                    <a:pt x="291" y="135"/>
                    <a:pt x="289" y="137"/>
                    <a:pt x="287" y="138"/>
                  </a:cubicBezTo>
                  <a:moveTo>
                    <a:pt x="66" y="174"/>
                  </a:moveTo>
                  <a:cubicBezTo>
                    <a:pt x="64" y="174"/>
                    <a:pt x="61" y="173"/>
                    <a:pt x="60" y="171"/>
                  </a:cubicBezTo>
                  <a:cubicBezTo>
                    <a:pt x="58" y="167"/>
                    <a:pt x="56" y="163"/>
                    <a:pt x="55" y="159"/>
                  </a:cubicBezTo>
                  <a:cubicBezTo>
                    <a:pt x="54" y="156"/>
                    <a:pt x="55" y="153"/>
                    <a:pt x="58" y="152"/>
                  </a:cubicBezTo>
                  <a:cubicBezTo>
                    <a:pt x="61" y="150"/>
                    <a:pt x="65" y="152"/>
                    <a:pt x="66" y="155"/>
                  </a:cubicBezTo>
                  <a:cubicBezTo>
                    <a:pt x="67" y="158"/>
                    <a:pt x="69" y="162"/>
                    <a:pt x="71" y="165"/>
                  </a:cubicBezTo>
                  <a:cubicBezTo>
                    <a:pt x="72" y="168"/>
                    <a:pt x="71" y="172"/>
                    <a:pt x="68" y="173"/>
                  </a:cubicBezTo>
                  <a:cubicBezTo>
                    <a:pt x="67" y="173"/>
                    <a:pt x="67" y="174"/>
                    <a:pt x="66" y="174"/>
                  </a:cubicBezTo>
                  <a:moveTo>
                    <a:pt x="155" y="143"/>
                  </a:moveTo>
                  <a:cubicBezTo>
                    <a:pt x="152" y="144"/>
                    <a:pt x="149" y="142"/>
                    <a:pt x="148" y="139"/>
                  </a:cubicBezTo>
                  <a:cubicBezTo>
                    <a:pt x="147" y="135"/>
                    <a:pt x="146" y="132"/>
                    <a:pt x="144" y="128"/>
                  </a:cubicBezTo>
                  <a:cubicBezTo>
                    <a:pt x="143" y="125"/>
                    <a:pt x="145" y="122"/>
                    <a:pt x="148" y="121"/>
                  </a:cubicBezTo>
                  <a:cubicBezTo>
                    <a:pt x="151" y="119"/>
                    <a:pt x="154" y="121"/>
                    <a:pt x="155" y="124"/>
                  </a:cubicBezTo>
                  <a:cubicBezTo>
                    <a:pt x="157" y="128"/>
                    <a:pt x="158" y="132"/>
                    <a:pt x="159" y="136"/>
                  </a:cubicBezTo>
                  <a:cubicBezTo>
                    <a:pt x="160" y="139"/>
                    <a:pt x="158" y="142"/>
                    <a:pt x="155" y="143"/>
                  </a:cubicBezTo>
                  <a:moveTo>
                    <a:pt x="292" y="103"/>
                  </a:moveTo>
                  <a:cubicBezTo>
                    <a:pt x="291" y="103"/>
                    <a:pt x="291" y="103"/>
                    <a:pt x="290" y="103"/>
                  </a:cubicBezTo>
                  <a:cubicBezTo>
                    <a:pt x="287" y="102"/>
                    <a:pt x="285" y="99"/>
                    <a:pt x="285" y="96"/>
                  </a:cubicBezTo>
                  <a:cubicBezTo>
                    <a:pt x="286" y="93"/>
                    <a:pt x="287" y="89"/>
                    <a:pt x="288" y="86"/>
                  </a:cubicBezTo>
                  <a:cubicBezTo>
                    <a:pt x="288" y="86"/>
                    <a:pt x="288" y="85"/>
                    <a:pt x="288" y="84"/>
                  </a:cubicBezTo>
                  <a:cubicBezTo>
                    <a:pt x="289" y="81"/>
                    <a:pt x="292" y="79"/>
                    <a:pt x="296" y="80"/>
                  </a:cubicBezTo>
                  <a:cubicBezTo>
                    <a:pt x="299" y="81"/>
                    <a:pt x="301" y="84"/>
                    <a:pt x="300" y="87"/>
                  </a:cubicBezTo>
                  <a:lnTo>
                    <a:pt x="299" y="89"/>
                  </a:lnTo>
                  <a:cubicBezTo>
                    <a:pt x="298" y="92"/>
                    <a:pt x="298" y="95"/>
                    <a:pt x="297" y="99"/>
                  </a:cubicBezTo>
                  <a:cubicBezTo>
                    <a:pt x="296" y="101"/>
                    <a:pt x="294" y="103"/>
                    <a:pt x="292" y="103"/>
                  </a:cubicBezTo>
                  <a:moveTo>
                    <a:pt x="57" y="140"/>
                  </a:moveTo>
                  <a:cubicBezTo>
                    <a:pt x="56" y="140"/>
                    <a:pt x="56" y="140"/>
                    <a:pt x="56" y="140"/>
                  </a:cubicBezTo>
                  <a:cubicBezTo>
                    <a:pt x="52" y="140"/>
                    <a:pt x="50" y="138"/>
                    <a:pt x="50" y="134"/>
                  </a:cubicBezTo>
                  <a:cubicBezTo>
                    <a:pt x="50" y="130"/>
                    <a:pt x="50" y="126"/>
                    <a:pt x="51" y="121"/>
                  </a:cubicBezTo>
                  <a:cubicBezTo>
                    <a:pt x="51" y="118"/>
                    <a:pt x="54" y="116"/>
                    <a:pt x="58" y="117"/>
                  </a:cubicBezTo>
                  <a:cubicBezTo>
                    <a:pt x="61" y="117"/>
                    <a:pt x="63" y="120"/>
                    <a:pt x="62" y="124"/>
                  </a:cubicBezTo>
                  <a:cubicBezTo>
                    <a:pt x="62" y="127"/>
                    <a:pt x="61" y="131"/>
                    <a:pt x="61" y="134"/>
                  </a:cubicBezTo>
                  <a:cubicBezTo>
                    <a:pt x="62" y="137"/>
                    <a:pt x="59" y="139"/>
                    <a:pt x="57" y="140"/>
                  </a:cubicBezTo>
                  <a:moveTo>
                    <a:pt x="139" y="112"/>
                  </a:moveTo>
                  <a:cubicBezTo>
                    <a:pt x="137" y="112"/>
                    <a:pt x="135" y="111"/>
                    <a:pt x="133" y="110"/>
                  </a:cubicBezTo>
                  <a:cubicBezTo>
                    <a:pt x="131" y="107"/>
                    <a:pt x="128" y="104"/>
                    <a:pt x="126" y="102"/>
                  </a:cubicBezTo>
                  <a:cubicBezTo>
                    <a:pt x="123" y="100"/>
                    <a:pt x="123" y="96"/>
                    <a:pt x="125" y="94"/>
                  </a:cubicBezTo>
                  <a:cubicBezTo>
                    <a:pt x="127" y="91"/>
                    <a:pt x="131" y="91"/>
                    <a:pt x="133" y="93"/>
                  </a:cubicBezTo>
                  <a:cubicBezTo>
                    <a:pt x="136" y="96"/>
                    <a:pt x="139" y="99"/>
                    <a:pt x="142" y="102"/>
                  </a:cubicBezTo>
                  <a:cubicBezTo>
                    <a:pt x="144" y="105"/>
                    <a:pt x="144" y="108"/>
                    <a:pt x="142" y="110"/>
                  </a:cubicBezTo>
                  <a:cubicBezTo>
                    <a:pt x="141" y="111"/>
                    <a:pt x="140" y="112"/>
                    <a:pt x="139" y="112"/>
                  </a:cubicBezTo>
                  <a:moveTo>
                    <a:pt x="304" y="70"/>
                  </a:moveTo>
                  <a:cubicBezTo>
                    <a:pt x="302" y="70"/>
                    <a:pt x="301" y="70"/>
                    <a:pt x="300" y="69"/>
                  </a:cubicBezTo>
                  <a:cubicBezTo>
                    <a:pt x="297" y="68"/>
                    <a:pt x="296" y="64"/>
                    <a:pt x="297" y="61"/>
                  </a:cubicBezTo>
                  <a:cubicBezTo>
                    <a:pt x="299" y="58"/>
                    <a:pt x="301" y="54"/>
                    <a:pt x="303" y="50"/>
                  </a:cubicBezTo>
                  <a:cubicBezTo>
                    <a:pt x="305" y="48"/>
                    <a:pt x="309" y="47"/>
                    <a:pt x="312" y="49"/>
                  </a:cubicBezTo>
                  <a:cubicBezTo>
                    <a:pt x="314" y="50"/>
                    <a:pt x="315" y="54"/>
                    <a:pt x="313" y="57"/>
                  </a:cubicBezTo>
                  <a:cubicBezTo>
                    <a:pt x="311" y="60"/>
                    <a:pt x="310" y="63"/>
                    <a:pt x="308" y="67"/>
                  </a:cubicBezTo>
                  <a:cubicBezTo>
                    <a:pt x="307" y="68"/>
                    <a:pt x="305" y="69"/>
                    <a:pt x="304" y="70"/>
                  </a:cubicBezTo>
                  <a:moveTo>
                    <a:pt x="67" y="107"/>
                  </a:moveTo>
                  <a:cubicBezTo>
                    <a:pt x="65" y="107"/>
                    <a:pt x="64" y="107"/>
                    <a:pt x="62" y="106"/>
                  </a:cubicBezTo>
                  <a:cubicBezTo>
                    <a:pt x="60" y="104"/>
                    <a:pt x="59" y="100"/>
                    <a:pt x="62" y="98"/>
                  </a:cubicBezTo>
                  <a:cubicBezTo>
                    <a:pt x="64" y="94"/>
                    <a:pt x="68" y="91"/>
                    <a:pt x="71" y="88"/>
                  </a:cubicBezTo>
                  <a:cubicBezTo>
                    <a:pt x="74" y="86"/>
                    <a:pt x="78" y="87"/>
                    <a:pt x="79" y="90"/>
                  </a:cubicBezTo>
                  <a:cubicBezTo>
                    <a:pt x="81" y="92"/>
                    <a:pt x="81" y="96"/>
                    <a:pt x="78" y="98"/>
                  </a:cubicBezTo>
                  <a:cubicBezTo>
                    <a:pt x="75" y="100"/>
                    <a:pt x="73" y="102"/>
                    <a:pt x="71" y="105"/>
                  </a:cubicBezTo>
                  <a:cubicBezTo>
                    <a:pt x="70" y="106"/>
                    <a:pt x="68" y="107"/>
                    <a:pt x="67" y="107"/>
                  </a:cubicBezTo>
                  <a:moveTo>
                    <a:pt x="110" y="93"/>
                  </a:moveTo>
                  <a:cubicBezTo>
                    <a:pt x="109" y="93"/>
                    <a:pt x="108" y="93"/>
                    <a:pt x="107" y="93"/>
                  </a:cubicBezTo>
                  <a:cubicBezTo>
                    <a:pt x="104" y="93"/>
                    <a:pt x="100" y="92"/>
                    <a:pt x="97" y="92"/>
                  </a:cubicBezTo>
                  <a:cubicBezTo>
                    <a:pt x="94" y="92"/>
                    <a:pt x="91" y="89"/>
                    <a:pt x="91" y="86"/>
                  </a:cubicBezTo>
                  <a:cubicBezTo>
                    <a:pt x="91" y="82"/>
                    <a:pt x="93" y="81"/>
                    <a:pt x="97" y="81"/>
                  </a:cubicBezTo>
                  <a:cubicBezTo>
                    <a:pt x="101" y="80"/>
                    <a:pt x="105" y="81"/>
                    <a:pt x="110" y="82"/>
                  </a:cubicBezTo>
                  <a:cubicBezTo>
                    <a:pt x="113" y="83"/>
                    <a:pt x="115" y="86"/>
                    <a:pt x="114" y="89"/>
                  </a:cubicBezTo>
                  <a:cubicBezTo>
                    <a:pt x="114" y="91"/>
                    <a:pt x="112" y="93"/>
                    <a:pt x="110" y="93"/>
                  </a:cubicBezTo>
                  <a:moveTo>
                    <a:pt x="324" y="41"/>
                  </a:moveTo>
                  <a:cubicBezTo>
                    <a:pt x="322" y="41"/>
                    <a:pt x="320" y="40"/>
                    <a:pt x="319" y="39"/>
                  </a:cubicBezTo>
                  <a:cubicBezTo>
                    <a:pt x="316" y="37"/>
                    <a:pt x="316" y="33"/>
                    <a:pt x="318" y="31"/>
                  </a:cubicBezTo>
                  <a:cubicBezTo>
                    <a:pt x="321" y="28"/>
                    <a:pt x="324" y="25"/>
                    <a:pt x="327" y="22"/>
                  </a:cubicBezTo>
                  <a:cubicBezTo>
                    <a:pt x="329" y="20"/>
                    <a:pt x="333" y="19"/>
                    <a:pt x="335" y="22"/>
                  </a:cubicBezTo>
                  <a:cubicBezTo>
                    <a:pt x="337" y="24"/>
                    <a:pt x="337" y="28"/>
                    <a:pt x="335" y="31"/>
                  </a:cubicBezTo>
                  <a:cubicBezTo>
                    <a:pt x="332" y="33"/>
                    <a:pt x="330" y="36"/>
                    <a:pt x="327" y="39"/>
                  </a:cubicBezTo>
                  <a:cubicBezTo>
                    <a:pt x="326" y="40"/>
                    <a:pt x="325" y="40"/>
                    <a:pt x="324" y="41"/>
                  </a:cubicBezTo>
                  <a:moveTo>
                    <a:pt x="350" y="18"/>
                  </a:moveTo>
                  <a:cubicBezTo>
                    <a:pt x="348" y="18"/>
                    <a:pt x="346" y="17"/>
                    <a:pt x="344" y="15"/>
                  </a:cubicBezTo>
                  <a:cubicBezTo>
                    <a:pt x="342" y="12"/>
                    <a:pt x="343" y="9"/>
                    <a:pt x="346" y="7"/>
                  </a:cubicBezTo>
                  <a:cubicBezTo>
                    <a:pt x="349" y="5"/>
                    <a:pt x="353" y="2"/>
                    <a:pt x="357" y="1"/>
                  </a:cubicBezTo>
                  <a:cubicBezTo>
                    <a:pt x="359" y="-1"/>
                    <a:pt x="363" y="0"/>
                    <a:pt x="365" y="3"/>
                  </a:cubicBezTo>
                  <a:cubicBezTo>
                    <a:pt x="366" y="6"/>
                    <a:pt x="365" y="9"/>
                    <a:pt x="362" y="11"/>
                  </a:cubicBezTo>
                  <a:cubicBezTo>
                    <a:pt x="359" y="13"/>
                    <a:pt x="356" y="15"/>
                    <a:pt x="353" y="17"/>
                  </a:cubicBezTo>
                  <a:cubicBezTo>
                    <a:pt x="352" y="17"/>
                    <a:pt x="351" y="17"/>
                    <a:pt x="350" y="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1281689" y="1044911"/>
              <a:ext cx="254288" cy="204068"/>
            </a:xfrm>
            <a:custGeom>
              <a:avLst/>
              <a:gdLst/>
              <a:ahLst/>
              <a:cxnLst/>
              <a:rect l="l" t="t" r="r" b="b"/>
              <a:pathLst>
                <a:path w="319" h="256" extrusionOk="0">
                  <a:moveTo>
                    <a:pt x="319" y="0"/>
                  </a:moveTo>
                  <a:lnTo>
                    <a:pt x="312" y="11"/>
                  </a:lnTo>
                  <a:lnTo>
                    <a:pt x="162" y="256"/>
                  </a:lnTo>
                  <a:lnTo>
                    <a:pt x="121" y="174"/>
                  </a:lnTo>
                  <a:lnTo>
                    <a:pt x="126" y="166"/>
                  </a:lnTo>
                  <a:lnTo>
                    <a:pt x="118" y="166"/>
                  </a:lnTo>
                  <a:lnTo>
                    <a:pt x="106" y="143"/>
                  </a:lnTo>
                  <a:lnTo>
                    <a:pt x="87" y="133"/>
                  </a:lnTo>
                  <a:lnTo>
                    <a:pt x="90" y="127"/>
                  </a:lnTo>
                  <a:lnTo>
                    <a:pt x="79" y="129"/>
                  </a:lnTo>
                  <a:lnTo>
                    <a:pt x="0" y="87"/>
                  </a:lnTo>
                  <a:lnTo>
                    <a:pt x="303" y="4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1344663" y="1040925"/>
              <a:ext cx="193705" cy="142688"/>
            </a:xfrm>
            <a:custGeom>
              <a:avLst/>
              <a:gdLst/>
              <a:ahLst/>
              <a:cxnLst/>
              <a:rect l="l" t="t" r="r" b="b"/>
              <a:pathLst>
                <a:path w="243" h="179" extrusionOk="0">
                  <a:moveTo>
                    <a:pt x="243" y="8"/>
                  </a:moveTo>
                  <a:lnTo>
                    <a:pt x="233" y="15"/>
                  </a:lnTo>
                  <a:lnTo>
                    <a:pt x="42" y="179"/>
                  </a:lnTo>
                  <a:lnTo>
                    <a:pt x="39" y="171"/>
                  </a:lnTo>
                  <a:lnTo>
                    <a:pt x="208" y="27"/>
                  </a:lnTo>
                  <a:lnTo>
                    <a:pt x="8" y="138"/>
                  </a:lnTo>
                  <a:lnTo>
                    <a:pt x="0" y="134"/>
                  </a:lnTo>
                  <a:lnTo>
                    <a:pt x="224" y="9"/>
                  </a:lnTo>
                  <a:lnTo>
                    <a:pt x="238" y="1"/>
                  </a:lnTo>
                  <a:cubicBezTo>
                    <a:pt x="240" y="0"/>
                    <a:pt x="242" y="1"/>
                    <a:pt x="243" y="2"/>
                  </a:cubicBezTo>
                  <a:cubicBezTo>
                    <a:pt x="244" y="4"/>
                    <a:pt x="244" y="6"/>
                    <a:pt x="243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9425" rIns="90000" bIns="19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993922" y="1376520"/>
              <a:ext cx="523721" cy="568361"/>
            </a:xfrm>
            <a:custGeom>
              <a:avLst/>
              <a:gdLst/>
              <a:ahLst/>
              <a:cxnLst/>
              <a:rect l="l" t="t" r="r" b="b"/>
              <a:pathLst>
                <a:path w="657" h="713" extrusionOk="0">
                  <a:moveTo>
                    <a:pt x="563" y="341"/>
                  </a:moveTo>
                  <a:lnTo>
                    <a:pt x="571" y="713"/>
                  </a:lnTo>
                  <a:lnTo>
                    <a:pt x="230" y="713"/>
                  </a:lnTo>
                  <a:lnTo>
                    <a:pt x="230" y="581"/>
                  </a:lnTo>
                  <a:lnTo>
                    <a:pt x="273" y="538"/>
                  </a:lnTo>
                  <a:lnTo>
                    <a:pt x="230" y="509"/>
                  </a:lnTo>
                  <a:cubicBezTo>
                    <a:pt x="141" y="508"/>
                    <a:pt x="60" y="495"/>
                    <a:pt x="42" y="473"/>
                  </a:cubicBezTo>
                  <a:cubicBezTo>
                    <a:pt x="26" y="452"/>
                    <a:pt x="16" y="391"/>
                    <a:pt x="11" y="327"/>
                  </a:cubicBezTo>
                  <a:cubicBezTo>
                    <a:pt x="11" y="326"/>
                    <a:pt x="24" y="320"/>
                    <a:pt x="23" y="319"/>
                  </a:cubicBezTo>
                  <a:cubicBezTo>
                    <a:pt x="23" y="317"/>
                    <a:pt x="10" y="318"/>
                    <a:pt x="10" y="316"/>
                  </a:cubicBezTo>
                  <a:cubicBezTo>
                    <a:pt x="7" y="271"/>
                    <a:pt x="5" y="226"/>
                    <a:pt x="5" y="194"/>
                  </a:cubicBezTo>
                  <a:cubicBezTo>
                    <a:pt x="1" y="175"/>
                    <a:pt x="0" y="132"/>
                    <a:pt x="0" y="112"/>
                  </a:cubicBezTo>
                  <a:cubicBezTo>
                    <a:pt x="0" y="73"/>
                    <a:pt x="7" y="36"/>
                    <a:pt x="19" y="2"/>
                  </a:cubicBezTo>
                  <a:lnTo>
                    <a:pt x="304" y="0"/>
                  </a:lnTo>
                  <a:cubicBezTo>
                    <a:pt x="316" y="35"/>
                    <a:pt x="657" y="73"/>
                    <a:pt x="657" y="112"/>
                  </a:cubicBezTo>
                  <a:cubicBezTo>
                    <a:pt x="657" y="201"/>
                    <a:pt x="621" y="282"/>
                    <a:pt x="563" y="3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3" name="Google Shape;893;p39"/>
            <p:cNvGrpSpPr/>
            <p:nvPr/>
          </p:nvGrpSpPr>
          <p:grpSpPr>
            <a:xfrm>
              <a:off x="1001893" y="1375723"/>
              <a:ext cx="553214" cy="463934"/>
              <a:chOff x="1001893" y="1375723"/>
              <a:chExt cx="553214" cy="463934"/>
            </a:xfrm>
          </p:grpSpPr>
          <p:sp>
            <p:nvSpPr>
              <p:cNvPr id="894" name="Google Shape;894;p39"/>
              <p:cNvSpPr/>
              <p:nvPr/>
            </p:nvSpPr>
            <p:spPr>
              <a:xfrm>
                <a:off x="1236252" y="1375723"/>
                <a:ext cx="318856" cy="4073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511" extrusionOk="0">
                    <a:moveTo>
                      <a:pt x="396" y="207"/>
                    </a:moveTo>
                    <a:cubicBezTo>
                      <a:pt x="384" y="287"/>
                      <a:pt x="330" y="370"/>
                      <a:pt x="307" y="395"/>
                    </a:cubicBezTo>
                    <a:cubicBezTo>
                      <a:pt x="283" y="420"/>
                      <a:pt x="262" y="511"/>
                      <a:pt x="262" y="511"/>
                    </a:cubicBezTo>
                    <a:lnTo>
                      <a:pt x="141" y="348"/>
                    </a:lnTo>
                    <a:cubicBezTo>
                      <a:pt x="144" y="346"/>
                      <a:pt x="146" y="345"/>
                      <a:pt x="148" y="344"/>
                    </a:cubicBezTo>
                    <a:cubicBezTo>
                      <a:pt x="192" y="336"/>
                      <a:pt x="222" y="307"/>
                      <a:pt x="237" y="268"/>
                    </a:cubicBezTo>
                    <a:cubicBezTo>
                      <a:pt x="256" y="220"/>
                      <a:pt x="237" y="124"/>
                      <a:pt x="131" y="113"/>
                    </a:cubicBezTo>
                    <a:cubicBezTo>
                      <a:pt x="30" y="102"/>
                      <a:pt x="16" y="239"/>
                      <a:pt x="15" y="249"/>
                    </a:cubicBezTo>
                    <a:lnTo>
                      <a:pt x="15" y="250"/>
                    </a:lnTo>
                    <a:lnTo>
                      <a:pt x="0" y="1"/>
                    </a:lnTo>
                    <a:lnTo>
                      <a:pt x="391" y="0"/>
                    </a:lnTo>
                    <a:cubicBezTo>
                      <a:pt x="391" y="0"/>
                      <a:pt x="408" y="128"/>
                      <a:pt x="396" y="2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39"/>
              <p:cNvSpPr/>
              <p:nvPr/>
            </p:nvSpPr>
            <p:spPr>
              <a:xfrm>
                <a:off x="1177264" y="1782263"/>
                <a:ext cx="168994" cy="57394"/>
              </a:xfrm>
              <a:custGeom>
                <a:avLst/>
                <a:gdLst/>
                <a:ahLst/>
                <a:cxnLst/>
                <a:rect l="l" t="t" r="r" b="b"/>
                <a:pathLst>
                  <a:path w="212" h="72" extrusionOk="0">
                    <a:moveTo>
                      <a:pt x="212" y="0"/>
                    </a:moveTo>
                    <a:lnTo>
                      <a:pt x="0" y="72"/>
                    </a:lnTo>
                    <a:lnTo>
                      <a:pt x="0" y="0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39"/>
              <p:cNvSpPr/>
              <p:nvPr/>
            </p:nvSpPr>
            <p:spPr>
              <a:xfrm>
                <a:off x="1051316" y="1486525"/>
                <a:ext cx="43046" cy="6138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7" extrusionOk="0">
                    <a:moveTo>
                      <a:pt x="54" y="39"/>
                    </a:moveTo>
                    <a:cubicBezTo>
                      <a:pt x="54" y="60"/>
                      <a:pt x="42" y="77"/>
                      <a:pt x="27" y="77"/>
                    </a:cubicBezTo>
                    <a:cubicBezTo>
                      <a:pt x="12" y="77"/>
                      <a:pt x="0" y="60"/>
                      <a:pt x="0" y="39"/>
                    </a:cubicBezTo>
                    <a:cubicBezTo>
                      <a:pt x="0" y="17"/>
                      <a:pt x="12" y="0"/>
                      <a:pt x="27" y="0"/>
                    </a:cubicBezTo>
                    <a:cubicBezTo>
                      <a:pt x="42" y="0"/>
                      <a:pt x="54" y="17"/>
                      <a:pt x="54" y="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39"/>
              <p:cNvSpPr/>
              <p:nvPr/>
            </p:nvSpPr>
            <p:spPr>
              <a:xfrm>
                <a:off x="1001893" y="1590153"/>
                <a:ext cx="76525" cy="47031"/>
              </a:xfrm>
              <a:custGeom>
                <a:avLst/>
                <a:gdLst/>
                <a:ahLst/>
                <a:cxnLst/>
                <a:rect l="l" t="t" r="r" b="b"/>
                <a:pathLst>
                  <a:path w="96" h="59" extrusionOk="0">
                    <a:moveTo>
                      <a:pt x="95" y="10"/>
                    </a:moveTo>
                    <a:cubicBezTo>
                      <a:pt x="70" y="36"/>
                      <a:pt x="37" y="54"/>
                      <a:pt x="1" y="59"/>
                    </a:cubicBezTo>
                    <a:cubicBezTo>
                      <a:pt x="1" y="55"/>
                      <a:pt x="0" y="52"/>
                      <a:pt x="0" y="48"/>
                    </a:cubicBezTo>
                    <a:cubicBezTo>
                      <a:pt x="33" y="43"/>
                      <a:pt x="64" y="27"/>
                      <a:pt x="87" y="2"/>
                    </a:cubicBezTo>
                    <a:cubicBezTo>
                      <a:pt x="89" y="0"/>
                      <a:pt x="93" y="0"/>
                      <a:pt x="95" y="2"/>
                    </a:cubicBezTo>
                    <a:cubicBezTo>
                      <a:pt x="97" y="4"/>
                      <a:pt x="97" y="8"/>
                      <a:pt x="95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39"/>
              <p:cNvSpPr/>
              <p:nvPr/>
            </p:nvSpPr>
            <p:spPr>
              <a:xfrm>
                <a:off x="1311183" y="1513628"/>
                <a:ext cx="75728" cy="101237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6" y="127"/>
                    </a:moveTo>
                    <a:lnTo>
                      <a:pt x="5" y="127"/>
                    </a:lnTo>
                    <a:cubicBezTo>
                      <a:pt x="2" y="126"/>
                      <a:pt x="0" y="124"/>
                      <a:pt x="1" y="121"/>
                    </a:cubicBezTo>
                    <a:cubicBezTo>
                      <a:pt x="7" y="70"/>
                      <a:pt x="41" y="22"/>
                      <a:pt x="87" y="1"/>
                    </a:cubicBezTo>
                    <a:cubicBezTo>
                      <a:pt x="90" y="0"/>
                      <a:pt x="93" y="1"/>
                      <a:pt x="95" y="3"/>
                    </a:cubicBezTo>
                    <a:cubicBezTo>
                      <a:pt x="96" y="6"/>
                      <a:pt x="95" y="9"/>
                      <a:pt x="92" y="11"/>
                    </a:cubicBezTo>
                    <a:cubicBezTo>
                      <a:pt x="49" y="31"/>
                      <a:pt x="17" y="74"/>
                      <a:pt x="11" y="122"/>
                    </a:cubicBezTo>
                    <a:cubicBezTo>
                      <a:pt x="11" y="125"/>
                      <a:pt x="9" y="127"/>
                      <a:pt x="6" y="1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700" rIns="90000" bIns="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39"/>
              <p:cNvSpPr/>
              <p:nvPr/>
            </p:nvSpPr>
            <p:spPr>
              <a:xfrm>
                <a:off x="1052113" y="1425146"/>
                <a:ext cx="57394" cy="27900"/>
              </a:xfrm>
              <a:custGeom>
                <a:avLst/>
                <a:gdLst/>
                <a:ahLst/>
                <a:cxnLst/>
                <a:rect l="l" t="t" r="r" b="b"/>
                <a:pathLst>
                  <a:path w="72" h="35" extrusionOk="0">
                    <a:moveTo>
                      <a:pt x="72" y="27"/>
                    </a:moveTo>
                    <a:cubicBezTo>
                      <a:pt x="70" y="35"/>
                      <a:pt x="53" y="38"/>
                      <a:pt x="33" y="33"/>
                    </a:cubicBezTo>
                    <a:cubicBezTo>
                      <a:pt x="13" y="28"/>
                      <a:pt x="-1" y="18"/>
                      <a:pt x="1" y="9"/>
                    </a:cubicBezTo>
                    <a:cubicBezTo>
                      <a:pt x="3" y="1"/>
                      <a:pt x="21" y="-2"/>
                      <a:pt x="40" y="3"/>
                    </a:cubicBezTo>
                    <a:cubicBezTo>
                      <a:pt x="60" y="8"/>
                      <a:pt x="74" y="18"/>
                      <a:pt x="72" y="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0" name="Google Shape;900;p39"/>
            <p:cNvSpPr/>
            <p:nvPr/>
          </p:nvSpPr>
          <p:spPr>
            <a:xfrm>
              <a:off x="946094" y="1851614"/>
              <a:ext cx="711846" cy="589086"/>
            </a:xfrm>
            <a:custGeom>
              <a:avLst/>
              <a:gdLst/>
              <a:ahLst/>
              <a:cxnLst/>
              <a:rect l="l" t="t" r="r" b="b"/>
              <a:pathLst>
                <a:path w="893" h="739" extrusionOk="0">
                  <a:moveTo>
                    <a:pt x="893" y="616"/>
                  </a:moveTo>
                  <a:cubicBezTo>
                    <a:pt x="864" y="633"/>
                    <a:pt x="834" y="648"/>
                    <a:pt x="803" y="662"/>
                  </a:cubicBezTo>
                  <a:cubicBezTo>
                    <a:pt x="801" y="662"/>
                    <a:pt x="796" y="639"/>
                    <a:pt x="794" y="639"/>
                  </a:cubicBezTo>
                  <a:cubicBezTo>
                    <a:pt x="792" y="640"/>
                    <a:pt x="794" y="666"/>
                    <a:pt x="793" y="666"/>
                  </a:cubicBezTo>
                  <a:cubicBezTo>
                    <a:pt x="683" y="713"/>
                    <a:pt x="562" y="739"/>
                    <a:pt x="435" y="739"/>
                  </a:cubicBezTo>
                  <a:cubicBezTo>
                    <a:pt x="394" y="739"/>
                    <a:pt x="354" y="737"/>
                    <a:pt x="315" y="731"/>
                  </a:cubicBezTo>
                  <a:cubicBezTo>
                    <a:pt x="314" y="731"/>
                    <a:pt x="315" y="710"/>
                    <a:pt x="314" y="710"/>
                  </a:cubicBezTo>
                  <a:cubicBezTo>
                    <a:pt x="312" y="709"/>
                    <a:pt x="306" y="730"/>
                    <a:pt x="304" y="730"/>
                  </a:cubicBezTo>
                  <a:cubicBezTo>
                    <a:pt x="196" y="714"/>
                    <a:pt x="93" y="680"/>
                    <a:pt x="0" y="629"/>
                  </a:cubicBezTo>
                  <a:cubicBezTo>
                    <a:pt x="37" y="489"/>
                    <a:pt x="125" y="198"/>
                    <a:pt x="225" y="135"/>
                  </a:cubicBezTo>
                  <a:lnTo>
                    <a:pt x="233" y="17"/>
                  </a:lnTo>
                  <a:cubicBezTo>
                    <a:pt x="234" y="7"/>
                    <a:pt x="242" y="0"/>
                    <a:pt x="252" y="0"/>
                  </a:cubicBezTo>
                  <a:lnTo>
                    <a:pt x="644" y="0"/>
                  </a:lnTo>
                  <a:cubicBezTo>
                    <a:pt x="654" y="0"/>
                    <a:pt x="663" y="7"/>
                    <a:pt x="663" y="16"/>
                  </a:cubicBezTo>
                  <a:lnTo>
                    <a:pt x="675" y="133"/>
                  </a:lnTo>
                  <a:cubicBezTo>
                    <a:pt x="675" y="133"/>
                    <a:pt x="744" y="252"/>
                    <a:pt x="784" y="327"/>
                  </a:cubicBezTo>
                  <a:cubicBezTo>
                    <a:pt x="816" y="389"/>
                    <a:pt x="862" y="522"/>
                    <a:pt x="893" y="6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1" name="Google Shape;901;p39"/>
            <p:cNvGrpSpPr/>
            <p:nvPr/>
          </p:nvGrpSpPr>
          <p:grpSpPr>
            <a:xfrm>
              <a:off x="1188424" y="2054087"/>
              <a:ext cx="397772" cy="380235"/>
              <a:chOff x="1188424" y="2054087"/>
              <a:chExt cx="397772" cy="380235"/>
            </a:xfrm>
          </p:grpSpPr>
          <p:sp>
            <p:nvSpPr>
              <p:cNvPr id="902" name="Google Shape;902;p39"/>
              <p:cNvSpPr/>
              <p:nvPr/>
            </p:nvSpPr>
            <p:spPr>
              <a:xfrm>
                <a:off x="1188424" y="2168078"/>
                <a:ext cx="57394" cy="266245"/>
              </a:xfrm>
              <a:custGeom>
                <a:avLst/>
                <a:gdLst/>
                <a:ahLst/>
                <a:cxnLst/>
                <a:rect l="l" t="t" r="r" b="b"/>
                <a:pathLst>
                  <a:path w="72" h="334" extrusionOk="0">
                    <a:moveTo>
                      <a:pt x="72" y="7"/>
                    </a:moveTo>
                    <a:lnTo>
                      <a:pt x="11" y="334"/>
                    </a:lnTo>
                    <a:cubicBezTo>
                      <a:pt x="8" y="334"/>
                      <a:pt x="4" y="333"/>
                      <a:pt x="0" y="333"/>
                    </a:cubicBezTo>
                    <a:lnTo>
                      <a:pt x="61" y="5"/>
                    </a:lnTo>
                    <a:cubicBezTo>
                      <a:pt x="61" y="2"/>
                      <a:pt x="64" y="0"/>
                      <a:pt x="67" y="0"/>
                    </a:cubicBezTo>
                    <a:cubicBezTo>
                      <a:pt x="70" y="1"/>
                      <a:pt x="72" y="4"/>
                      <a:pt x="72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39"/>
              <p:cNvSpPr/>
              <p:nvPr/>
            </p:nvSpPr>
            <p:spPr>
              <a:xfrm>
                <a:off x="1465827" y="2054087"/>
                <a:ext cx="120368" cy="328422"/>
              </a:xfrm>
              <a:custGeom>
                <a:avLst/>
                <a:gdLst/>
                <a:ahLst/>
                <a:cxnLst/>
                <a:rect l="l" t="t" r="r" b="b"/>
                <a:pathLst>
                  <a:path w="151" h="412" extrusionOk="0">
                    <a:moveTo>
                      <a:pt x="151" y="408"/>
                    </a:moveTo>
                    <a:cubicBezTo>
                      <a:pt x="147" y="409"/>
                      <a:pt x="144" y="411"/>
                      <a:pt x="140" y="412"/>
                    </a:cubicBezTo>
                    <a:cubicBezTo>
                      <a:pt x="130" y="340"/>
                      <a:pt x="113" y="244"/>
                      <a:pt x="90" y="173"/>
                    </a:cubicBezTo>
                    <a:cubicBezTo>
                      <a:pt x="49" y="45"/>
                      <a:pt x="3" y="11"/>
                      <a:pt x="3" y="11"/>
                    </a:cubicBezTo>
                    <a:cubicBezTo>
                      <a:pt x="0" y="9"/>
                      <a:pt x="0" y="5"/>
                      <a:pt x="1" y="3"/>
                    </a:cubicBezTo>
                    <a:cubicBezTo>
                      <a:pt x="3" y="0"/>
                      <a:pt x="6" y="0"/>
                      <a:pt x="9" y="2"/>
                    </a:cubicBezTo>
                    <a:cubicBezTo>
                      <a:pt x="11" y="3"/>
                      <a:pt x="58" y="38"/>
                      <a:pt x="100" y="169"/>
                    </a:cubicBezTo>
                    <a:cubicBezTo>
                      <a:pt x="123" y="240"/>
                      <a:pt x="140" y="335"/>
                      <a:pt x="151" y="4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4" name="Google Shape;904;p39"/>
            <p:cNvGrpSpPr/>
            <p:nvPr/>
          </p:nvGrpSpPr>
          <p:grpSpPr>
            <a:xfrm>
              <a:off x="667096" y="1179627"/>
              <a:ext cx="1262666" cy="611405"/>
              <a:chOff x="667096" y="1179627"/>
              <a:chExt cx="1262666" cy="611405"/>
            </a:xfrm>
          </p:grpSpPr>
          <p:sp>
            <p:nvSpPr>
              <p:cNvPr id="905" name="Google Shape;905;p39"/>
              <p:cNvSpPr/>
              <p:nvPr/>
            </p:nvSpPr>
            <p:spPr>
              <a:xfrm>
                <a:off x="667096" y="1560659"/>
                <a:ext cx="131528" cy="8370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05" extrusionOk="0">
                    <a:moveTo>
                      <a:pt x="155" y="105"/>
                    </a:moveTo>
                    <a:lnTo>
                      <a:pt x="0" y="66"/>
                    </a:lnTo>
                    <a:lnTo>
                      <a:pt x="9" y="29"/>
                    </a:lnTo>
                    <a:cubicBezTo>
                      <a:pt x="15" y="5"/>
                      <a:pt x="31" y="-4"/>
                      <a:pt x="56" y="2"/>
                    </a:cubicBezTo>
                    <a:lnTo>
                      <a:pt x="134" y="22"/>
                    </a:lnTo>
                    <a:cubicBezTo>
                      <a:pt x="160" y="28"/>
                      <a:pt x="170" y="43"/>
                      <a:pt x="164" y="68"/>
                    </a:cubicBezTo>
                    <a:lnTo>
                      <a:pt x="155" y="105"/>
                    </a:lnTo>
                    <a:moveTo>
                      <a:pt x="139" y="75"/>
                    </a:moveTo>
                    <a:lnTo>
                      <a:pt x="142" y="63"/>
                    </a:lnTo>
                    <a:cubicBezTo>
                      <a:pt x="144" y="54"/>
                      <a:pt x="140" y="49"/>
                      <a:pt x="130" y="47"/>
                    </a:cubicBezTo>
                    <a:lnTo>
                      <a:pt x="49" y="26"/>
                    </a:lnTo>
                    <a:cubicBezTo>
                      <a:pt x="39" y="24"/>
                      <a:pt x="33" y="27"/>
                      <a:pt x="31" y="35"/>
                    </a:cubicBezTo>
                    <a:lnTo>
                      <a:pt x="28" y="48"/>
                    </a:lnTo>
                    <a:lnTo>
                      <a:pt x="139" y="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39"/>
              <p:cNvSpPr/>
              <p:nvPr/>
            </p:nvSpPr>
            <p:spPr>
              <a:xfrm>
                <a:off x="697387" y="1460220"/>
                <a:ext cx="137905" cy="10044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26" extrusionOk="0">
                    <a:moveTo>
                      <a:pt x="146" y="126"/>
                    </a:moveTo>
                    <a:lnTo>
                      <a:pt x="0" y="63"/>
                    </a:lnTo>
                    <a:lnTo>
                      <a:pt x="27" y="0"/>
                    </a:lnTo>
                    <a:lnTo>
                      <a:pt x="48" y="9"/>
                    </a:lnTo>
                    <a:lnTo>
                      <a:pt x="31" y="49"/>
                    </a:lnTo>
                    <a:lnTo>
                      <a:pt x="69" y="65"/>
                    </a:lnTo>
                    <a:lnTo>
                      <a:pt x="83" y="34"/>
                    </a:lnTo>
                    <a:lnTo>
                      <a:pt x="104" y="43"/>
                    </a:lnTo>
                    <a:lnTo>
                      <a:pt x="90" y="74"/>
                    </a:lnTo>
                    <a:lnTo>
                      <a:pt x="135" y="94"/>
                    </a:lnTo>
                    <a:lnTo>
                      <a:pt x="152" y="54"/>
                    </a:lnTo>
                    <a:lnTo>
                      <a:pt x="173" y="63"/>
                    </a:lnTo>
                    <a:lnTo>
                      <a:pt x="146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50" rIns="90000" bIns="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39"/>
              <p:cNvSpPr/>
              <p:nvPr/>
            </p:nvSpPr>
            <p:spPr>
              <a:xfrm>
                <a:off x="746012" y="1383694"/>
                <a:ext cx="121962" cy="9884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24" extrusionOk="0">
                    <a:moveTo>
                      <a:pt x="92" y="116"/>
                    </a:moveTo>
                    <a:lnTo>
                      <a:pt x="85" y="111"/>
                    </a:lnTo>
                    <a:lnTo>
                      <a:pt x="97" y="91"/>
                    </a:lnTo>
                    <a:lnTo>
                      <a:pt x="107" y="97"/>
                    </a:lnTo>
                    <a:cubicBezTo>
                      <a:pt x="115" y="102"/>
                      <a:pt x="122" y="101"/>
                      <a:pt x="127" y="94"/>
                    </a:cubicBezTo>
                    <a:cubicBezTo>
                      <a:pt x="131" y="86"/>
                      <a:pt x="129" y="80"/>
                      <a:pt x="120" y="74"/>
                    </a:cubicBezTo>
                    <a:cubicBezTo>
                      <a:pt x="115" y="71"/>
                      <a:pt x="109" y="69"/>
                      <a:pt x="103" y="69"/>
                    </a:cubicBezTo>
                    <a:cubicBezTo>
                      <a:pt x="97" y="69"/>
                      <a:pt x="89" y="70"/>
                      <a:pt x="78" y="74"/>
                    </a:cubicBezTo>
                    <a:cubicBezTo>
                      <a:pt x="65" y="78"/>
                      <a:pt x="54" y="79"/>
                      <a:pt x="46" y="79"/>
                    </a:cubicBezTo>
                    <a:cubicBezTo>
                      <a:pt x="37" y="78"/>
                      <a:pt x="29" y="76"/>
                      <a:pt x="21" y="71"/>
                    </a:cubicBezTo>
                    <a:cubicBezTo>
                      <a:pt x="0" y="57"/>
                      <a:pt x="-5" y="39"/>
                      <a:pt x="8" y="18"/>
                    </a:cubicBezTo>
                    <a:cubicBezTo>
                      <a:pt x="20" y="-2"/>
                      <a:pt x="39" y="-5"/>
                      <a:pt x="61" y="9"/>
                    </a:cubicBezTo>
                    <a:lnTo>
                      <a:pt x="66" y="12"/>
                    </a:lnTo>
                    <a:lnTo>
                      <a:pt x="54" y="32"/>
                    </a:lnTo>
                    <a:lnTo>
                      <a:pt x="47" y="28"/>
                    </a:lnTo>
                    <a:cubicBezTo>
                      <a:pt x="38" y="22"/>
                      <a:pt x="31" y="23"/>
                      <a:pt x="27" y="30"/>
                    </a:cubicBezTo>
                    <a:cubicBezTo>
                      <a:pt x="22" y="37"/>
                      <a:pt x="24" y="44"/>
                      <a:pt x="33" y="49"/>
                    </a:cubicBezTo>
                    <a:cubicBezTo>
                      <a:pt x="38" y="52"/>
                      <a:pt x="43" y="54"/>
                      <a:pt x="49" y="54"/>
                    </a:cubicBezTo>
                    <a:cubicBezTo>
                      <a:pt x="55" y="54"/>
                      <a:pt x="63" y="52"/>
                      <a:pt x="74" y="49"/>
                    </a:cubicBezTo>
                    <a:cubicBezTo>
                      <a:pt x="87" y="45"/>
                      <a:pt x="98" y="43"/>
                      <a:pt x="106" y="44"/>
                    </a:cubicBezTo>
                    <a:cubicBezTo>
                      <a:pt x="115" y="44"/>
                      <a:pt x="123" y="47"/>
                      <a:pt x="132" y="53"/>
                    </a:cubicBezTo>
                    <a:cubicBezTo>
                      <a:pt x="154" y="67"/>
                      <a:pt x="159" y="86"/>
                      <a:pt x="146" y="106"/>
                    </a:cubicBezTo>
                    <a:cubicBezTo>
                      <a:pt x="133" y="126"/>
                      <a:pt x="114" y="129"/>
                      <a:pt x="92" y="1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39"/>
              <p:cNvSpPr/>
              <p:nvPr/>
            </p:nvSpPr>
            <p:spPr>
              <a:xfrm>
                <a:off x="794638" y="1325503"/>
                <a:ext cx="110802" cy="96454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21" extrusionOk="0">
                    <a:moveTo>
                      <a:pt x="123" y="121"/>
                    </a:moveTo>
                    <a:lnTo>
                      <a:pt x="0" y="19"/>
                    </a:lnTo>
                    <a:lnTo>
                      <a:pt x="16" y="0"/>
                    </a:lnTo>
                    <a:lnTo>
                      <a:pt x="139" y="101"/>
                    </a:lnTo>
                    <a:lnTo>
                      <a:pt x="123" y="1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39"/>
              <p:cNvSpPr/>
              <p:nvPr/>
            </p:nvSpPr>
            <p:spPr>
              <a:xfrm>
                <a:off x="846452" y="1261732"/>
                <a:ext cx="110005" cy="11399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43" extrusionOk="0">
                    <a:moveTo>
                      <a:pt x="14" y="66"/>
                    </a:moveTo>
                    <a:cubicBezTo>
                      <a:pt x="-3" y="47"/>
                      <a:pt x="-4" y="28"/>
                      <a:pt x="14" y="11"/>
                    </a:cubicBezTo>
                    <a:cubicBezTo>
                      <a:pt x="32" y="-5"/>
                      <a:pt x="51" y="-3"/>
                      <a:pt x="69" y="15"/>
                    </a:cubicBezTo>
                    <a:lnTo>
                      <a:pt x="78" y="25"/>
                    </a:lnTo>
                    <a:lnTo>
                      <a:pt x="61" y="42"/>
                    </a:lnTo>
                    <a:lnTo>
                      <a:pt x="50" y="30"/>
                    </a:lnTo>
                    <a:cubicBezTo>
                      <a:pt x="43" y="23"/>
                      <a:pt x="36" y="22"/>
                      <a:pt x="30" y="28"/>
                    </a:cubicBezTo>
                    <a:cubicBezTo>
                      <a:pt x="24" y="34"/>
                      <a:pt x="24" y="40"/>
                      <a:pt x="31" y="48"/>
                    </a:cubicBezTo>
                    <a:lnTo>
                      <a:pt x="90" y="112"/>
                    </a:lnTo>
                    <a:cubicBezTo>
                      <a:pt x="97" y="119"/>
                      <a:pt x="103" y="120"/>
                      <a:pt x="110" y="114"/>
                    </a:cubicBezTo>
                    <a:cubicBezTo>
                      <a:pt x="116" y="108"/>
                      <a:pt x="116" y="102"/>
                      <a:pt x="109" y="94"/>
                    </a:cubicBezTo>
                    <a:lnTo>
                      <a:pt x="88" y="71"/>
                    </a:lnTo>
                    <a:lnTo>
                      <a:pt x="79" y="80"/>
                    </a:lnTo>
                    <a:lnTo>
                      <a:pt x="64" y="63"/>
                    </a:lnTo>
                    <a:lnTo>
                      <a:pt x="90" y="39"/>
                    </a:lnTo>
                    <a:lnTo>
                      <a:pt x="126" y="77"/>
                    </a:lnTo>
                    <a:cubicBezTo>
                      <a:pt x="143" y="96"/>
                      <a:pt x="143" y="115"/>
                      <a:pt x="125" y="132"/>
                    </a:cubicBezTo>
                    <a:cubicBezTo>
                      <a:pt x="108" y="148"/>
                      <a:pt x="88" y="146"/>
                      <a:pt x="71" y="128"/>
                    </a:cubicBezTo>
                    <a:lnTo>
                      <a:pt x="14" y="6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6475" rIns="90000" bIns="6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39"/>
              <p:cNvSpPr/>
              <p:nvPr/>
            </p:nvSpPr>
            <p:spPr>
              <a:xfrm>
                <a:off x="918194" y="1188396"/>
                <a:ext cx="121962" cy="140297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76" extrusionOk="0">
                    <a:moveTo>
                      <a:pt x="87" y="176"/>
                    </a:moveTo>
                    <a:lnTo>
                      <a:pt x="0" y="43"/>
                    </a:lnTo>
                    <a:lnTo>
                      <a:pt x="26" y="26"/>
                    </a:lnTo>
                    <a:lnTo>
                      <a:pt x="99" y="92"/>
                    </a:lnTo>
                    <a:lnTo>
                      <a:pt x="47" y="12"/>
                    </a:lnTo>
                    <a:lnTo>
                      <a:pt x="66" y="0"/>
                    </a:lnTo>
                    <a:lnTo>
                      <a:pt x="153" y="133"/>
                    </a:lnTo>
                    <a:lnTo>
                      <a:pt x="132" y="147"/>
                    </a:lnTo>
                    <a:lnTo>
                      <a:pt x="43" y="67"/>
                    </a:lnTo>
                    <a:lnTo>
                      <a:pt x="106" y="164"/>
                    </a:lnTo>
                    <a:lnTo>
                      <a:pt x="87" y="17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8350" rIns="90000" bIns="18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39"/>
              <p:cNvSpPr/>
              <p:nvPr/>
            </p:nvSpPr>
            <p:spPr>
              <a:xfrm>
                <a:off x="1549527" y="1179627"/>
                <a:ext cx="101237" cy="129934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63" extrusionOk="0">
                    <a:moveTo>
                      <a:pt x="0" y="150"/>
                    </a:moveTo>
                    <a:lnTo>
                      <a:pt x="71" y="33"/>
                    </a:lnTo>
                    <a:lnTo>
                      <a:pt x="49" y="20"/>
                    </a:lnTo>
                    <a:lnTo>
                      <a:pt x="61" y="0"/>
                    </a:lnTo>
                    <a:lnTo>
                      <a:pt x="127" y="41"/>
                    </a:lnTo>
                    <a:lnTo>
                      <a:pt x="115" y="60"/>
                    </a:lnTo>
                    <a:lnTo>
                      <a:pt x="93" y="46"/>
                    </a:lnTo>
                    <a:lnTo>
                      <a:pt x="21" y="163"/>
                    </a:lnTo>
                    <a:lnTo>
                      <a:pt x="0" y="1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3675" rIns="90000" bIns="13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39"/>
              <p:cNvSpPr/>
              <p:nvPr/>
            </p:nvSpPr>
            <p:spPr>
              <a:xfrm>
                <a:off x="1602138" y="1237818"/>
                <a:ext cx="129934" cy="136311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71" extrusionOk="0">
                    <a:moveTo>
                      <a:pt x="0" y="121"/>
                    </a:moveTo>
                    <a:lnTo>
                      <a:pt x="105" y="0"/>
                    </a:lnTo>
                    <a:lnTo>
                      <a:pt x="124" y="17"/>
                    </a:lnTo>
                    <a:lnTo>
                      <a:pt x="81" y="66"/>
                    </a:lnTo>
                    <a:lnTo>
                      <a:pt x="102" y="83"/>
                    </a:lnTo>
                    <a:lnTo>
                      <a:pt x="144" y="34"/>
                    </a:lnTo>
                    <a:lnTo>
                      <a:pt x="163" y="51"/>
                    </a:lnTo>
                    <a:lnTo>
                      <a:pt x="58" y="171"/>
                    </a:lnTo>
                    <a:lnTo>
                      <a:pt x="40" y="155"/>
                    </a:lnTo>
                    <a:lnTo>
                      <a:pt x="87" y="101"/>
                    </a:lnTo>
                    <a:lnTo>
                      <a:pt x="66" y="83"/>
                    </a:lnTo>
                    <a:lnTo>
                      <a:pt x="19" y="137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6550" rIns="90000" bIns="16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39"/>
              <p:cNvSpPr/>
              <p:nvPr/>
            </p:nvSpPr>
            <p:spPr>
              <a:xfrm>
                <a:off x="1668300" y="1311155"/>
                <a:ext cx="108411" cy="9884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24" extrusionOk="0">
                    <a:moveTo>
                      <a:pt x="0" y="106"/>
                    </a:moveTo>
                    <a:lnTo>
                      <a:pt x="120" y="0"/>
                    </a:lnTo>
                    <a:lnTo>
                      <a:pt x="136" y="19"/>
                    </a:lnTo>
                    <a:lnTo>
                      <a:pt x="16" y="124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39"/>
              <p:cNvSpPr/>
              <p:nvPr/>
            </p:nvSpPr>
            <p:spPr>
              <a:xfrm>
                <a:off x="1700186" y="1362172"/>
                <a:ext cx="140297" cy="12276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54" extrusionOk="0">
                    <a:moveTo>
                      <a:pt x="0" y="88"/>
                    </a:moveTo>
                    <a:lnTo>
                      <a:pt x="133" y="0"/>
                    </a:lnTo>
                    <a:lnTo>
                      <a:pt x="150" y="26"/>
                    </a:lnTo>
                    <a:lnTo>
                      <a:pt x="84" y="100"/>
                    </a:lnTo>
                    <a:lnTo>
                      <a:pt x="164" y="47"/>
                    </a:lnTo>
                    <a:lnTo>
                      <a:pt x="176" y="66"/>
                    </a:lnTo>
                    <a:lnTo>
                      <a:pt x="43" y="154"/>
                    </a:lnTo>
                    <a:lnTo>
                      <a:pt x="29" y="133"/>
                    </a:lnTo>
                    <a:lnTo>
                      <a:pt x="109" y="43"/>
                    </a:lnTo>
                    <a:lnTo>
                      <a:pt x="12" y="107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425" rIns="90000" bIns="10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39"/>
              <p:cNvSpPr/>
              <p:nvPr/>
            </p:nvSpPr>
            <p:spPr>
              <a:xfrm>
                <a:off x="1748014" y="1458625"/>
                <a:ext cx="141891" cy="110802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39" extrusionOk="0">
                    <a:moveTo>
                      <a:pt x="22" y="115"/>
                    </a:moveTo>
                    <a:lnTo>
                      <a:pt x="77" y="69"/>
                    </a:lnTo>
                    <a:lnTo>
                      <a:pt x="54" y="67"/>
                    </a:lnTo>
                    <a:lnTo>
                      <a:pt x="10" y="87"/>
                    </a:lnTo>
                    <a:lnTo>
                      <a:pt x="0" y="64"/>
                    </a:lnTo>
                    <a:lnTo>
                      <a:pt x="146" y="0"/>
                    </a:lnTo>
                    <a:lnTo>
                      <a:pt x="156" y="23"/>
                    </a:lnTo>
                    <a:lnTo>
                      <a:pt x="93" y="50"/>
                    </a:lnTo>
                    <a:lnTo>
                      <a:pt x="168" y="52"/>
                    </a:lnTo>
                    <a:lnTo>
                      <a:pt x="178" y="76"/>
                    </a:lnTo>
                    <a:lnTo>
                      <a:pt x="113" y="71"/>
                    </a:lnTo>
                    <a:lnTo>
                      <a:pt x="32" y="139"/>
                    </a:lnTo>
                    <a:lnTo>
                      <a:pt x="22" y="1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5025" rIns="90000" bIns="5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39"/>
              <p:cNvSpPr/>
              <p:nvPr/>
            </p:nvSpPr>
            <p:spPr>
              <a:xfrm>
                <a:off x="1779900" y="1558268"/>
                <a:ext cx="127542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7" extrusionOk="0">
                    <a:moveTo>
                      <a:pt x="0" y="42"/>
                    </a:moveTo>
                    <a:lnTo>
                      <a:pt x="153" y="0"/>
                    </a:lnTo>
                    <a:lnTo>
                      <a:pt x="160" y="24"/>
                    </a:lnTo>
                    <a:lnTo>
                      <a:pt x="7" y="67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39"/>
              <p:cNvSpPr/>
              <p:nvPr/>
            </p:nvSpPr>
            <p:spPr>
              <a:xfrm>
                <a:off x="1792654" y="1622039"/>
                <a:ext cx="133920" cy="79714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00" extrusionOk="0">
                    <a:moveTo>
                      <a:pt x="0" y="22"/>
                    </a:moveTo>
                    <a:lnTo>
                      <a:pt x="158" y="0"/>
                    </a:lnTo>
                    <a:lnTo>
                      <a:pt x="162" y="31"/>
                    </a:lnTo>
                    <a:lnTo>
                      <a:pt x="71" y="69"/>
                    </a:lnTo>
                    <a:lnTo>
                      <a:pt x="165" y="56"/>
                    </a:lnTo>
                    <a:lnTo>
                      <a:pt x="168" y="78"/>
                    </a:lnTo>
                    <a:lnTo>
                      <a:pt x="10" y="100"/>
                    </a:lnTo>
                    <a:lnTo>
                      <a:pt x="7" y="75"/>
                    </a:lnTo>
                    <a:lnTo>
                      <a:pt x="118" y="28"/>
                    </a:lnTo>
                    <a:lnTo>
                      <a:pt x="3" y="44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39"/>
              <p:cNvSpPr/>
              <p:nvPr/>
            </p:nvSpPr>
            <p:spPr>
              <a:xfrm>
                <a:off x="1799031" y="1728855"/>
                <a:ext cx="130731" cy="62177"/>
              </a:xfrm>
              <a:custGeom>
                <a:avLst/>
                <a:gdLst/>
                <a:ahLst/>
                <a:cxnLst/>
                <a:rect l="l" t="t" r="r" b="b"/>
                <a:pathLst>
                  <a:path w="164" h="78" extrusionOk="0">
                    <a:moveTo>
                      <a:pt x="125" y="3"/>
                    </a:moveTo>
                    <a:cubicBezTo>
                      <a:pt x="151" y="4"/>
                      <a:pt x="165" y="17"/>
                      <a:pt x="164" y="42"/>
                    </a:cubicBezTo>
                    <a:cubicBezTo>
                      <a:pt x="163" y="66"/>
                      <a:pt x="148" y="79"/>
                      <a:pt x="122" y="78"/>
                    </a:cubicBezTo>
                    <a:lnTo>
                      <a:pt x="109" y="77"/>
                    </a:lnTo>
                    <a:lnTo>
                      <a:pt x="110" y="54"/>
                    </a:lnTo>
                    <a:lnTo>
                      <a:pt x="125" y="54"/>
                    </a:lnTo>
                    <a:cubicBezTo>
                      <a:pt x="135" y="54"/>
                      <a:pt x="141" y="50"/>
                      <a:pt x="141" y="42"/>
                    </a:cubicBezTo>
                    <a:cubicBezTo>
                      <a:pt x="141" y="33"/>
                      <a:pt x="136" y="28"/>
                      <a:pt x="126" y="28"/>
                    </a:cubicBezTo>
                    <a:lnTo>
                      <a:pt x="39" y="25"/>
                    </a:lnTo>
                    <a:cubicBezTo>
                      <a:pt x="29" y="25"/>
                      <a:pt x="23" y="29"/>
                      <a:pt x="23" y="37"/>
                    </a:cubicBezTo>
                    <a:cubicBezTo>
                      <a:pt x="23" y="46"/>
                      <a:pt x="28" y="50"/>
                      <a:pt x="38" y="51"/>
                    </a:cubicBezTo>
                    <a:lnTo>
                      <a:pt x="69" y="52"/>
                    </a:lnTo>
                    <a:lnTo>
                      <a:pt x="69" y="40"/>
                    </a:lnTo>
                    <a:lnTo>
                      <a:pt x="92" y="40"/>
                    </a:lnTo>
                    <a:lnTo>
                      <a:pt x="91" y="76"/>
                    </a:lnTo>
                    <a:lnTo>
                      <a:pt x="39" y="75"/>
                    </a:lnTo>
                    <a:cubicBezTo>
                      <a:pt x="13" y="74"/>
                      <a:pt x="-1" y="60"/>
                      <a:pt x="0" y="36"/>
                    </a:cubicBezTo>
                    <a:cubicBezTo>
                      <a:pt x="1" y="11"/>
                      <a:pt x="16" y="-1"/>
                      <a:pt x="42" y="0"/>
                    </a:cubicBezTo>
                    <a:lnTo>
                      <a:pt x="125" y="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9" name="Google Shape;919;p39"/>
            <p:cNvGrpSpPr/>
            <p:nvPr/>
          </p:nvGrpSpPr>
          <p:grpSpPr>
            <a:xfrm>
              <a:off x="683835" y="1040128"/>
              <a:ext cx="1072948" cy="1100847"/>
              <a:chOff x="683835" y="1040128"/>
              <a:chExt cx="1072948" cy="1100847"/>
            </a:xfrm>
          </p:grpSpPr>
          <p:sp>
            <p:nvSpPr>
              <p:cNvPr id="920" name="Google Shape;920;p39"/>
              <p:cNvSpPr/>
              <p:nvPr/>
            </p:nvSpPr>
            <p:spPr>
              <a:xfrm>
                <a:off x="683835" y="1752769"/>
                <a:ext cx="147471" cy="147471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85" extrusionOk="0">
                    <a:moveTo>
                      <a:pt x="93" y="185"/>
                    </a:moveTo>
                    <a:cubicBezTo>
                      <a:pt x="42" y="185"/>
                      <a:pt x="0" y="144"/>
                      <a:pt x="0" y="93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4" y="0"/>
                      <a:pt x="185" y="42"/>
                      <a:pt x="185" y="93"/>
                    </a:cubicBezTo>
                    <a:cubicBezTo>
                      <a:pt x="185" y="144"/>
                      <a:pt x="144" y="185"/>
                      <a:pt x="93" y="185"/>
                    </a:cubicBezTo>
                    <a:moveTo>
                      <a:pt x="93" y="12"/>
                    </a:moveTo>
                    <a:cubicBezTo>
                      <a:pt x="48" y="12"/>
                      <a:pt x="12" y="48"/>
                      <a:pt x="12" y="93"/>
                    </a:cubicBezTo>
                    <a:cubicBezTo>
                      <a:pt x="12" y="137"/>
                      <a:pt x="48" y="173"/>
                      <a:pt x="93" y="173"/>
                    </a:cubicBezTo>
                    <a:cubicBezTo>
                      <a:pt x="137" y="173"/>
                      <a:pt x="174" y="137"/>
                      <a:pt x="174" y="93"/>
                    </a:cubicBezTo>
                    <a:cubicBezTo>
                      <a:pt x="174" y="48"/>
                      <a:pt x="137" y="12"/>
                      <a:pt x="93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1600" rIns="90000" bIns="21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39"/>
              <p:cNvSpPr/>
              <p:nvPr/>
            </p:nvSpPr>
            <p:spPr>
              <a:xfrm>
                <a:off x="1626849" y="2011042"/>
                <a:ext cx="129934" cy="129934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63" extrusionOk="0">
                    <a:moveTo>
                      <a:pt x="81" y="163"/>
                    </a:moveTo>
                    <a:cubicBezTo>
                      <a:pt x="37" y="163"/>
                      <a:pt x="0" y="127"/>
                      <a:pt x="0" y="82"/>
                    </a:cubicBezTo>
                    <a:cubicBezTo>
                      <a:pt x="0" y="37"/>
                      <a:pt x="36" y="0"/>
                      <a:pt x="81" y="0"/>
                    </a:cubicBezTo>
                    <a:cubicBezTo>
                      <a:pt x="125" y="0"/>
                      <a:pt x="163" y="37"/>
                      <a:pt x="163" y="82"/>
                    </a:cubicBezTo>
                    <a:cubicBezTo>
                      <a:pt x="163" y="127"/>
                      <a:pt x="126" y="163"/>
                      <a:pt x="81" y="163"/>
                    </a:cubicBezTo>
                    <a:moveTo>
                      <a:pt x="81" y="12"/>
                    </a:moveTo>
                    <a:cubicBezTo>
                      <a:pt x="43" y="12"/>
                      <a:pt x="12" y="43"/>
                      <a:pt x="12" y="82"/>
                    </a:cubicBezTo>
                    <a:cubicBezTo>
                      <a:pt x="12" y="120"/>
                      <a:pt x="42" y="151"/>
                      <a:pt x="81" y="151"/>
                    </a:cubicBezTo>
                    <a:cubicBezTo>
                      <a:pt x="119" y="151"/>
                      <a:pt x="151" y="120"/>
                      <a:pt x="151" y="82"/>
                    </a:cubicBezTo>
                    <a:cubicBezTo>
                      <a:pt x="151" y="43"/>
                      <a:pt x="120" y="12"/>
                      <a:pt x="81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3675" rIns="90000" bIns="13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39"/>
              <p:cNvSpPr/>
              <p:nvPr/>
            </p:nvSpPr>
            <p:spPr>
              <a:xfrm>
                <a:off x="1614095" y="1641170"/>
                <a:ext cx="112397" cy="112397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41" extrusionOk="0">
                    <a:moveTo>
                      <a:pt x="71" y="141"/>
                    </a:moveTo>
                    <a:cubicBezTo>
                      <a:pt x="32" y="141"/>
                      <a:pt x="0" y="109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109" y="0"/>
                      <a:pt x="141" y="32"/>
                      <a:pt x="141" y="71"/>
                    </a:cubicBezTo>
                    <a:cubicBezTo>
                      <a:pt x="141" y="109"/>
                      <a:pt x="109" y="141"/>
                      <a:pt x="71" y="141"/>
                    </a:cubicBezTo>
                    <a:moveTo>
                      <a:pt x="71" y="12"/>
                    </a:moveTo>
                    <a:cubicBezTo>
                      <a:pt x="38" y="12"/>
                      <a:pt x="12" y="38"/>
                      <a:pt x="12" y="71"/>
                    </a:cubicBezTo>
                    <a:cubicBezTo>
                      <a:pt x="12" y="103"/>
                      <a:pt x="38" y="129"/>
                      <a:pt x="71" y="129"/>
                    </a:cubicBezTo>
                    <a:cubicBezTo>
                      <a:pt x="103" y="129"/>
                      <a:pt x="129" y="103"/>
                      <a:pt x="129" y="71"/>
                    </a:cubicBezTo>
                    <a:cubicBezTo>
                      <a:pt x="129" y="38"/>
                      <a:pt x="103" y="12"/>
                      <a:pt x="71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5750" rIns="90000" bIns="5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39"/>
              <p:cNvSpPr/>
              <p:nvPr/>
            </p:nvSpPr>
            <p:spPr>
              <a:xfrm>
                <a:off x="1107116" y="1040128"/>
                <a:ext cx="94063" cy="9486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19" extrusionOk="0">
                    <a:moveTo>
                      <a:pt x="59" y="119"/>
                    </a:moveTo>
                    <a:cubicBezTo>
                      <a:pt x="27" y="119"/>
                      <a:pt x="0" y="91"/>
                      <a:pt x="0" y="59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91" y="0"/>
                      <a:pt x="118" y="26"/>
                      <a:pt x="118" y="59"/>
                    </a:cubicBezTo>
                    <a:cubicBezTo>
                      <a:pt x="118" y="91"/>
                      <a:pt x="92" y="119"/>
                      <a:pt x="59" y="119"/>
                    </a:cubicBezTo>
                    <a:moveTo>
                      <a:pt x="59" y="12"/>
                    </a:moveTo>
                    <a:cubicBezTo>
                      <a:pt x="33" y="12"/>
                      <a:pt x="12" y="33"/>
                      <a:pt x="12" y="59"/>
                    </a:cubicBezTo>
                    <a:cubicBezTo>
                      <a:pt x="12" y="84"/>
                      <a:pt x="33" y="107"/>
                      <a:pt x="59" y="107"/>
                    </a:cubicBezTo>
                    <a:cubicBezTo>
                      <a:pt x="85" y="107"/>
                      <a:pt x="106" y="85"/>
                      <a:pt x="106" y="59"/>
                    </a:cubicBezTo>
                    <a:cubicBezTo>
                      <a:pt x="106" y="34"/>
                      <a:pt x="85" y="12"/>
                      <a:pt x="59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" name="Google Shape;543;p36">
            <a:extLst>
              <a:ext uri="{FF2B5EF4-FFF2-40B4-BE49-F238E27FC236}">
                <a16:creationId xmlns:a16="http://schemas.microsoft.com/office/drawing/2014/main" id="{6682D521-5131-8CDF-1789-1FB7E22831F6}"/>
              </a:ext>
            </a:extLst>
          </p:cNvPr>
          <p:cNvSpPr txBox="1">
            <a:spLocks/>
          </p:cNvSpPr>
          <p:nvPr/>
        </p:nvSpPr>
        <p:spPr>
          <a:xfrm>
            <a:off x="3927285" y="2076825"/>
            <a:ext cx="4503515" cy="14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800" dirty="0" err="1">
                <a:sym typeface="Molengo"/>
              </a:rPr>
              <a:t>Liskov</a:t>
            </a:r>
            <a:r>
              <a:rPr lang="tr-TR" sz="4800" dirty="0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rPr>
              <a:t> </a:t>
            </a:r>
            <a:r>
              <a:rPr lang="tr-TR" sz="4500" dirty="0" err="1">
                <a:solidFill>
                  <a:schemeClr val="dk2"/>
                </a:solidFill>
                <a:sym typeface="Molengo"/>
              </a:rPr>
              <a:t>Substitution</a:t>
            </a:r>
            <a:r>
              <a:rPr lang="tr-TR" sz="4800" dirty="0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rPr>
              <a:t> </a:t>
            </a:r>
            <a:endParaRPr lang="tr-TR" sz="4800" dirty="0"/>
          </a:p>
        </p:txBody>
      </p:sp>
      <p:sp>
        <p:nvSpPr>
          <p:cNvPr id="12" name="Google Shape;545;p36">
            <a:extLst>
              <a:ext uri="{FF2B5EF4-FFF2-40B4-BE49-F238E27FC236}">
                <a16:creationId xmlns:a16="http://schemas.microsoft.com/office/drawing/2014/main" id="{247DC1F1-1F0D-472B-E7E9-A92255D9D6B7}"/>
              </a:ext>
            </a:extLst>
          </p:cNvPr>
          <p:cNvSpPr txBox="1">
            <a:spLocks/>
          </p:cNvSpPr>
          <p:nvPr/>
        </p:nvSpPr>
        <p:spPr>
          <a:xfrm>
            <a:off x="6721500" y="1013020"/>
            <a:ext cx="1702500" cy="10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14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28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28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28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28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28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28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28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28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9pPr>
          </a:lstStyle>
          <a:p>
            <a:pPr marL="0" indent="0" algn="r"/>
            <a:r>
              <a:rPr lang="en" sz="6000" dirty="0">
                <a:solidFill>
                  <a:schemeClr val="dk2"/>
                </a:solidFill>
                <a:latin typeface="Montserrat Alternates Medium"/>
                <a:sym typeface="Montserrat Alternates Medium"/>
              </a:rPr>
              <a:t>0</a:t>
            </a:r>
            <a:r>
              <a:rPr lang="tr-TR" sz="6000" dirty="0">
                <a:solidFill>
                  <a:schemeClr val="dk2"/>
                </a:solidFill>
                <a:latin typeface="Montserrat Alternates Medium"/>
                <a:sym typeface="Montserrat Alternates Medium"/>
              </a:rPr>
              <a:t>3</a:t>
            </a:r>
            <a:endParaRPr lang="en" sz="6000" dirty="0">
              <a:solidFill>
                <a:schemeClr val="dk2"/>
              </a:solidFill>
              <a:latin typeface="Montserrat Alternates Medium"/>
              <a:sym typeface="Montserrat Alternate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69273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Resim 16">
            <a:extLst>
              <a:ext uri="{FF2B5EF4-FFF2-40B4-BE49-F238E27FC236}">
                <a16:creationId xmlns:a16="http://schemas.microsoft.com/office/drawing/2014/main" id="{D1BE6BAE-FE33-DB15-5CA1-CC3745385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47822"/>
            <a:ext cx="3930700" cy="1772669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DC203E70-B134-55F9-5AE6-E44AD7509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26" y="2847822"/>
            <a:ext cx="3873728" cy="1772668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EFEEAA06-A05D-6095-CC7B-91FDA9A47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575" y="439741"/>
            <a:ext cx="4648849" cy="2019582"/>
          </a:xfrm>
          <a:prstGeom prst="rect">
            <a:avLst/>
          </a:prstGeom>
        </p:spPr>
      </p:pic>
      <p:sp>
        <p:nvSpPr>
          <p:cNvPr id="22" name="Google Shape;545;p36">
            <a:extLst>
              <a:ext uri="{FF2B5EF4-FFF2-40B4-BE49-F238E27FC236}">
                <a16:creationId xmlns:a16="http://schemas.microsoft.com/office/drawing/2014/main" id="{26D3B50E-282E-E5B4-1B80-5B4FD22AEEA7}"/>
              </a:ext>
            </a:extLst>
          </p:cNvPr>
          <p:cNvSpPr txBox="1">
            <a:spLocks/>
          </p:cNvSpPr>
          <p:nvPr/>
        </p:nvSpPr>
        <p:spPr>
          <a:xfrm>
            <a:off x="7915028" y="2350582"/>
            <a:ext cx="507685" cy="49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1" i="0" u="none" strike="noStrike" cap="none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9pPr>
          </a:lstStyle>
          <a:p>
            <a:r>
              <a:rPr lang="en" sz="2000" dirty="0"/>
              <a:t>0</a:t>
            </a:r>
            <a:r>
              <a:rPr lang="tr-TR" sz="2000" dirty="0"/>
              <a:t>3</a:t>
            </a:r>
            <a:endParaRPr lang="en" sz="2000" dirty="0"/>
          </a:p>
        </p:txBody>
      </p:sp>
      <p:sp>
        <p:nvSpPr>
          <p:cNvPr id="23" name="Google Shape;545;p36">
            <a:extLst>
              <a:ext uri="{FF2B5EF4-FFF2-40B4-BE49-F238E27FC236}">
                <a16:creationId xmlns:a16="http://schemas.microsoft.com/office/drawing/2014/main" id="{2B031A65-F527-05B2-F74B-DA0415ADAAE7}"/>
              </a:ext>
            </a:extLst>
          </p:cNvPr>
          <p:cNvSpPr txBox="1">
            <a:spLocks/>
          </p:cNvSpPr>
          <p:nvPr/>
        </p:nvSpPr>
        <p:spPr>
          <a:xfrm>
            <a:off x="721287" y="2323130"/>
            <a:ext cx="507685" cy="49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1" i="0" u="none" strike="noStrike" cap="none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9pPr>
          </a:lstStyle>
          <a:p>
            <a:r>
              <a:rPr lang="en" sz="2000" dirty="0"/>
              <a:t>0</a:t>
            </a:r>
            <a:r>
              <a:rPr lang="tr-TR" sz="2000" dirty="0"/>
              <a:t>2</a:t>
            </a:r>
            <a:endParaRPr lang="en" sz="2000" dirty="0"/>
          </a:p>
        </p:txBody>
      </p:sp>
      <p:sp>
        <p:nvSpPr>
          <p:cNvPr id="24" name="Google Shape;545;p36">
            <a:extLst>
              <a:ext uri="{FF2B5EF4-FFF2-40B4-BE49-F238E27FC236}">
                <a16:creationId xmlns:a16="http://schemas.microsoft.com/office/drawing/2014/main" id="{954552F0-3120-99B2-B5EA-5AEEF8450A48}"/>
              </a:ext>
            </a:extLst>
          </p:cNvPr>
          <p:cNvSpPr txBox="1">
            <a:spLocks/>
          </p:cNvSpPr>
          <p:nvPr/>
        </p:nvSpPr>
        <p:spPr>
          <a:xfrm>
            <a:off x="1739890" y="277715"/>
            <a:ext cx="507685" cy="49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1" i="0" u="none" strike="noStrike" cap="none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9pPr>
          </a:lstStyle>
          <a:p>
            <a:r>
              <a:rPr lang="en" sz="2000" dirty="0"/>
              <a:t>0</a:t>
            </a:r>
            <a:r>
              <a:rPr lang="tr-TR" sz="2000" dirty="0"/>
              <a:t>1</a:t>
            </a:r>
            <a:endParaRPr lang="en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39"/>
          <p:cNvGrpSpPr/>
          <p:nvPr/>
        </p:nvGrpSpPr>
        <p:grpSpPr>
          <a:xfrm>
            <a:off x="-193184" y="1307634"/>
            <a:ext cx="1376020" cy="1376020"/>
            <a:chOff x="2591975" y="-487697"/>
            <a:chExt cx="2054375" cy="2054375"/>
          </a:xfrm>
        </p:grpSpPr>
        <p:sp>
          <p:nvSpPr>
            <p:cNvPr id="832" name="Google Shape;832;p39"/>
            <p:cNvSpPr/>
            <p:nvPr/>
          </p:nvSpPr>
          <p:spPr>
            <a:xfrm>
              <a:off x="2591975" y="-487697"/>
              <a:ext cx="2054375" cy="2054375"/>
            </a:xfrm>
            <a:custGeom>
              <a:avLst/>
              <a:gdLst/>
              <a:ahLst/>
              <a:cxnLst/>
              <a:rect l="l" t="t" r="r" b="b"/>
              <a:pathLst>
                <a:path w="1924" h="1924" extrusionOk="0">
                  <a:moveTo>
                    <a:pt x="962" y="1924"/>
                  </a:moveTo>
                  <a:cubicBezTo>
                    <a:pt x="912" y="1924"/>
                    <a:pt x="862" y="1920"/>
                    <a:pt x="813" y="1912"/>
                  </a:cubicBezTo>
                  <a:cubicBezTo>
                    <a:pt x="712" y="1896"/>
                    <a:pt x="615" y="1865"/>
                    <a:pt x="524" y="1818"/>
                  </a:cubicBezTo>
                  <a:cubicBezTo>
                    <a:pt x="369" y="1739"/>
                    <a:pt x="238" y="1618"/>
                    <a:pt x="145" y="1470"/>
                  </a:cubicBezTo>
                  <a:cubicBezTo>
                    <a:pt x="50" y="1318"/>
                    <a:pt x="0" y="1142"/>
                    <a:pt x="0" y="962"/>
                  </a:cubicBezTo>
                  <a:cubicBezTo>
                    <a:pt x="0" y="839"/>
                    <a:pt x="23" y="719"/>
                    <a:pt x="68" y="606"/>
                  </a:cubicBezTo>
                  <a:cubicBezTo>
                    <a:pt x="155" y="387"/>
                    <a:pt x="319" y="209"/>
                    <a:pt x="529" y="103"/>
                  </a:cubicBezTo>
                  <a:cubicBezTo>
                    <a:pt x="664" y="35"/>
                    <a:pt x="810" y="0"/>
                    <a:pt x="962" y="0"/>
                  </a:cubicBezTo>
                  <a:cubicBezTo>
                    <a:pt x="1128" y="0"/>
                    <a:pt x="1291" y="43"/>
                    <a:pt x="1434" y="124"/>
                  </a:cubicBezTo>
                  <a:cubicBezTo>
                    <a:pt x="1574" y="203"/>
                    <a:pt x="1692" y="316"/>
                    <a:pt x="1777" y="451"/>
                  </a:cubicBezTo>
                  <a:cubicBezTo>
                    <a:pt x="1836" y="545"/>
                    <a:pt x="1878" y="648"/>
                    <a:pt x="1902" y="756"/>
                  </a:cubicBezTo>
                  <a:cubicBezTo>
                    <a:pt x="1902" y="757"/>
                    <a:pt x="1902" y="759"/>
                    <a:pt x="1903" y="761"/>
                  </a:cubicBezTo>
                  <a:cubicBezTo>
                    <a:pt x="1908" y="787"/>
                    <a:pt x="1913" y="814"/>
                    <a:pt x="1916" y="841"/>
                  </a:cubicBezTo>
                  <a:cubicBezTo>
                    <a:pt x="1918" y="856"/>
                    <a:pt x="1920" y="870"/>
                    <a:pt x="1921" y="884"/>
                  </a:cubicBezTo>
                  <a:cubicBezTo>
                    <a:pt x="1923" y="909"/>
                    <a:pt x="1924" y="936"/>
                    <a:pt x="1924" y="962"/>
                  </a:cubicBezTo>
                  <a:cubicBezTo>
                    <a:pt x="1924" y="1140"/>
                    <a:pt x="1875" y="1313"/>
                    <a:pt x="1782" y="1464"/>
                  </a:cubicBezTo>
                  <a:lnTo>
                    <a:pt x="1781" y="1467"/>
                  </a:lnTo>
                  <a:cubicBezTo>
                    <a:pt x="1765" y="1493"/>
                    <a:pt x="1747" y="1519"/>
                    <a:pt x="1729" y="1543"/>
                  </a:cubicBezTo>
                  <a:cubicBezTo>
                    <a:pt x="1641" y="1658"/>
                    <a:pt x="1526" y="1754"/>
                    <a:pt x="1397" y="1820"/>
                  </a:cubicBezTo>
                  <a:cubicBezTo>
                    <a:pt x="1261" y="1889"/>
                    <a:pt x="1115" y="1924"/>
                    <a:pt x="962" y="19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2661380" y="-448190"/>
              <a:ext cx="1851500" cy="1975361"/>
            </a:xfrm>
            <a:custGeom>
              <a:avLst/>
              <a:gdLst/>
              <a:ahLst/>
              <a:cxnLst/>
              <a:rect l="l" t="t" r="r" b="b"/>
              <a:pathLst>
                <a:path w="1734" h="1850" extrusionOk="0">
                  <a:moveTo>
                    <a:pt x="1523" y="884"/>
                  </a:moveTo>
                  <a:cubicBezTo>
                    <a:pt x="1523" y="1194"/>
                    <a:pt x="1579" y="1340"/>
                    <a:pt x="1346" y="1507"/>
                  </a:cubicBezTo>
                  <a:cubicBezTo>
                    <a:pt x="1345" y="1507"/>
                    <a:pt x="1234" y="1573"/>
                    <a:pt x="1234" y="1574"/>
                  </a:cubicBezTo>
                  <a:cubicBezTo>
                    <a:pt x="1090" y="1677"/>
                    <a:pt x="1133" y="1815"/>
                    <a:pt x="944" y="1821"/>
                  </a:cubicBezTo>
                  <a:cubicBezTo>
                    <a:pt x="942" y="1822"/>
                    <a:pt x="946" y="1821"/>
                    <a:pt x="944" y="1821"/>
                  </a:cubicBezTo>
                  <a:cubicBezTo>
                    <a:pt x="942" y="1822"/>
                    <a:pt x="919" y="1849"/>
                    <a:pt x="917" y="1849"/>
                  </a:cubicBezTo>
                  <a:cubicBezTo>
                    <a:pt x="911" y="1850"/>
                    <a:pt x="904" y="1850"/>
                    <a:pt x="897" y="1850"/>
                  </a:cubicBezTo>
                  <a:cubicBezTo>
                    <a:pt x="465" y="1850"/>
                    <a:pt x="102" y="1553"/>
                    <a:pt x="0" y="1152"/>
                  </a:cubicBezTo>
                  <a:cubicBezTo>
                    <a:pt x="-18" y="1079"/>
                    <a:pt x="299" y="936"/>
                    <a:pt x="299" y="858"/>
                  </a:cubicBezTo>
                  <a:cubicBezTo>
                    <a:pt x="299" y="422"/>
                    <a:pt x="274" y="123"/>
                    <a:pt x="680" y="26"/>
                  </a:cubicBezTo>
                  <a:cubicBezTo>
                    <a:pt x="750" y="9"/>
                    <a:pt x="822" y="0"/>
                    <a:pt x="897" y="0"/>
                  </a:cubicBezTo>
                  <a:cubicBezTo>
                    <a:pt x="1259" y="0"/>
                    <a:pt x="1572" y="208"/>
                    <a:pt x="1724" y="511"/>
                  </a:cubicBezTo>
                  <a:cubicBezTo>
                    <a:pt x="1787" y="635"/>
                    <a:pt x="1523" y="735"/>
                    <a:pt x="1523" y="8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4" name="Google Shape;834;p39"/>
            <p:cNvGrpSpPr/>
            <p:nvPr/>
          </p:nvGrpSpPr>
          <p:grpSpPr>
            <a:xfrm>
              <a:off x="2631482" y="-420428"/>
              <a:ext cx="1975361" cy="1761808"/>
              <a:chOff x="2631482" y="-420428"/>
              <a:chExt cx="1975361" cy="1761808"/>
            </a:xfrm>
          </p:grpSpPr>
          <p:sp>
            <p:nvSpPr>
              <p:cNvPr id="835" name="Google Shape;835;p39"/>
              <p:cNvSpPr/>
              <p:nvPr/>
            </p:nvSpPr>
            <p:spPr>
              <a:xfrm>
                <a:off x="2631482" y="-420428"/>
                <a:ext cx="842465" cy="1207639"/>
              </a:xfrm>
              <a:custGeom>
                <a:avLst/>
                <a:gdLst/>
                <a:ahLst/>
                <a:cxnLst/>
                <a:rect l="l" t="t" r="r" b="b"/>
                <a:pathLst>
                  <a:path w="789" h="1131" extrusionOk="0">
                    <a:moveTo>
                      <a:pt x="783" y="394"/>
                    </a:moveTo>
                    <a:cubicBezTo>
                      <a:pt x="760" y="497"/>
                      <a:pt x="700" y="590"/>
                      <a:pt x="617" y="654"/>
                    </a:cubicBezTo>
                    <a:cubicBezTo>
                      <a:pt x="576" y="685"/>
                      <a:pt x="531" y="709"/>
                      <a:pt x="485" y="733"/>
                    </a:cubicBezTo>
                    <a:cubicBezTo>
                      <a:pt x="458" y="747"/>
                      <a:pt x="426" y="762"/>
                      <a:pt x="397" y="752"/>
                    </a:cubicBezTo>
                    <a:cubicBezTo>
                      <a:pt x="414" y="812"/>
                      <a:pt x="398" y="877"/>
                      <a:pt x="366" y="929"/>
                    </a:cubicBezTo>
                    <a:cubicBezTo>
                      <a:pt x="325" y="996"/>
                      <a:pt x="258" y="1051"/>
                      <a:pt x="191" y="1091"/>
                    </a:cubicBezTo>
                    <a:cubicBezTo>
                      <a:pt x="136" y="1124"/>
                      <a:pt x="78" y="1140"/>
                      <a:pt x="28" y="1126"/>
                    </a:cubicBezTo>
                    <a:cubicBezTo>
                      <a:pt x="10" y="1053"/>
                      <a:pt x="0" y="977"/>
                      <a:pt x="0" y="899"/>
                    </a:cubicBezTo>
                    <a:cubicBezTo>
                      <a:pt x="0" y="463"/>
                      <a:pt x="302" y="97"/>
                      <a:pt x="708" y="0"/>
                    </a:cubicBezTo>
                    <a:cubicBezTo>
                      <a:pt x="755" y="96"/>
                      <a:pt x="806" y="294"/>
                      <a:pt x="783" y="3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39"/>
              <p:cNvSpPr/>
              <p:nvPr/>
            </p:nvSpPr>
            <p:spPr>
              <a:xfrm>
                <a:off x="4034522" y="97437"/>
                <a:ext cx="572321" cy="1243943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165" extrusionOk="0">
                    <a:moveTo>
                      <a:pt x="536" y="414"/>
                    </a:moveTo>
                    <a:cubicBezTo>
                      <a:pt x="536" y="723"/>
                      <a:pt x="384" y="997"/>
                      <a:pt x="150" y="1165"/>
                    </a:cubicBezTo>
                    <a:cubicBezTo>
                      <a:pt x="134" y="1157"/>
                      <a:pt x="118" y="1146"/>
                      <a:pt x="104" y="1134"/>
                    </a:cubicBezTo>
                    <a:cubicBezTo>
                      <a:pt x="62" y="1094"/>
                      <a:pt x="36" y="1040"/>
                      <a:pt x="20" y="984"/>
                    </a:cubicBezTo>
                    <a:cubicBezTo>
                      <a:pt x="-12" y="873"/>
                      <a:pt x="-7" y="751"/>
                      <a:pt x="35" y="642"/>
                    </a:cubicBezTo>
                    <a:cubicBezTo>
                      <a:pt x="59" y="581"/>
                      <a:pt x="103" y="517"/>
                      <a:pt x="169" y="510"/>
                    </a:cubicBezTo>
                    <a:cubicBezTo>
                      <a:pt x="143" y="394"/>
                      <a:pt x="153" y="267"/>
                      <a:pt x="214" y="165"/>
                    </a:cubicBezTo>
                    <a:cubicBezTo>
                      <a:pt x="254" y="99"/>
                      <a:pt x="315" y="45"/>
                      <a:pt x="387" y="17"/>
                    </a:cubicBezTo>
                    <a:cubicBezTo>
                      <a:pt x="400" y="12"/>
                      <a:pt x="419" y="5"/>
                      <a:pt x="438" y="0"/>
                    </a:cubicBezTo>
                    <a:cubicBezTo>
                      <a:pt x="501" y="124"/>
                      <a:pt x="536" y="265"/>
                      <a:pt x="536" y="41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7" name="Google Shape;837;p39"/>
            <p:cNvSpPr/>
            <p:nvPr/>
          </p:nvSpPr>
          <p:spPr>
            <a:xfrm>
              <a:off x="2826883" y="-302974"/>
              <a:ext cx="1427598" cy="1541849"/>
            </a:xfrm>
            <a:custGeom>
              <a:avLst/>
              <a:gdLst/>
              <a:ahLst/>
              <a:cxnLst/>
              <a:rect l="l" t="t" r="r" b="b"/>
              <a:pathLst>
                <a:path w="1337" h="1444" extrusionOk="0">
                  <a:moveTo>
                    <a:pt x="0" y="297"/>
                  </a:moveTo>
                  <a:lnTo>
                    <a:pt x="993" y="0"/>
                  </a:lnTo>
                  <a:lnTo>
                    <a:pt x="1337" y="1147"/>
                  </a:lnTo>
                  <a:lnTo>
                    <a:pt x="343" y="1444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2977437" y="7744"/>
              <a:ext cx="358768" cy="1165997"/>
            </a:xfrm>
            <a:custGeom>
              <a:avLst/>
              <a:gdLst/>
              <a:ahLst/>
              <a:cxnLst/>
              <a:rect l="l" t="t" r="r" b="b"/>
              <a:pathLst>
                <a:path w="336" h="1092" extrusionOk="0">
                  <a:moveTo>
                    <a:pt x="330" y="1092"/>
                  </a:moveTo>
                  <a:cubicBezTo>
                    <a:pt x="327" y="1092"/>
                    <a:pt x="325" y="1090"/>
                    <a:pt x="324" y="1087"/>
                  </a:cubicBezTo>
                  <a:lnTo>
                    <a:pt x="0" y="7"/>
                  </a:lnTo>
                  <a:cubicBezTo>
                    <a:pt x="-1" y="4"/>
                    <a:pt x="1" y="1"/>
                    <a:pt x="4" y="0"/>
                  </a:cubicBezTo>
                  <a:cubicBezTo>
                    <a:pt x="7" y="-1"/>
                    <a:pt x="11" y="1"/>
                    <a:pt x="12" y="4"/>
                  </a:cubicBezTo>
                  <a:lnTo>
                    <a:pt x="335" y="1084"/>
                  </a:lnTo>
                  <a:cubicBezTo>
                    <a:pt x="336" y="1087"/>
                    <a:pt x="335" y="1091"/>
                    <a:pt x="331" y="1091"/>
                  </a:cubicBezTo>
                  <a:cubicBezTo>
                    <a:pt x="331" y="1092"/>
                    <a:pt x="330" y="1092"/>
                    <a:pt x="330" y="10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9" name="Google Shape;839;p39"/>
            <p:cNvGrpSpPr/>
            <p:nvPr/>
          </p:nvGrpSpPr>
          <p:grpSpPr>
            <a:xfrm>
              <a:off x="2930456" y="-142810"/>
              <a:ext cx="1212978" cy="1217249"/>
              <a:chOff x="2930456" y="-142810"/>
              <a:chExt cx="1212978" cy="1217249"/>
            </a:xfrm>
          </p:grpSpPr>
          <p:sp>
            <p:nvSpPr>
              <p:cNvPr id="840" name="Google Shape;840;p39"/>
              <p:cNvSpPr/>
              <p:nvPr/>
            </p:nvSpPr>
            <p:spPr>
              <a:xfrm>
                <a:off x="2930456" y="-142810"/>
                <a:ext cx="935360" cy="289364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1" extrusionOk="0">
                    <a:moveTo>
                      <a:pt x="6" y="271"/>
                    </a:moveTo>
                    <a:cubicBezTo>
                      <a:pt x="3" y="271"/>
                      <a:pt x="1" y="269"/>
                      <a:pt x="0" y="267"/>
                    </a:cubicBezTo>
                    <a:cubicBezTo>
                      <a:pt x="-1" y="263"/>
                      <a:pt x="1" y="260"/>
                      <a:pt x="4" y="259"/>
                    </a:cubicBezTo>
                    <a:lnTo>
                      <a:pt x="868" y="0"/>
                    </a:lnTo>
                    <a:cubicBezTo>
                      <a:pt x="871" y="0"/>
                      <a:pt x="874" y="2"/>
                      <a:pt x="875" y="5"/>
                    </a:cubicBezTo>
                    <a:cubicBezTo>
                      <a:pt x="876" y="9"/>
                      <a:pt x="874" y="11"/>
                      <a:pt x="871" y="12"/>
                    </a:cubicBezTo>
                    <a:lnTo>
                      <a:pt x="8" y="271"/>
                    </a:lnTo>
                    <a:cubicBezTo>
                      <a:pt x="7" y="271"/>
                      <a:pt x="6" y="271"/>
                      <a:pt x="6" y="27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39"/>
              <p:cNvSpPr/>
              <p:nvPr/>
            </p:nvSpPr>
            <p:spPr>
              <a:xfrm>
                <a:off x="2961421" y="-39237"/>
                <a:ext cx="935360" cy="28829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0" extrusionOk="0">
                    <a:moveTo>
                      <a:pt x="6" y="270"/>
                    </a:moveTo>
                    <a:cubicBezTo>
                      <a:pt x="3" y="270"/>
                      <a:pt x="1" y="269"/>
                      <a:pt x="0" y="266"/>
                    </a:cubicBezTo>
                    <a:cubicBezTo>
                      <a:pt x="-1" y="263"/>
                      <a:pt x="1" y="259"/>
                      <a:pt x="4" y="259"/>
                    </a:cubicBezTo>
                    <a:lnTo>
                      <a:pt x="868" y="0"/>
                    </a:lnTo>
                    <a:cubicBezTo>
                      <a:pt x="871" y="-1"/>
                      <a:pt x="874" y="1"/>
                      <a:pt x="875" y="4"/>
                    </a:cubicBezTo>
                    <a:cubicBezTo>
                      <a:pt x="876" y="7"/>
                      <a:pt x="874" y="11"/>
                      <a:pt x="871" y="12"/>
                    </a:cubicBezTo>
                    <a:lnTo>
                      <a:pt x="7" y="270"/>
                    </a:lnTo>
                    <a:lnTo>
                      <a:pt x="6" y="27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39"/>
              <p:cNvSpPr/>
              <p:nvPr/>
            </p:nvSpPr>
            <p:spPr>
              <a:xfrm>
                <a:off x="2992386" y="64336"/>
                <a:ext cx="935360" cy="28829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0" extrusionOk="0">
                    <a:moveTo>
                      <a:pt x="6" y="270"/>
                    </a:moveTo>
                    <a:cubicBezTo>
                      <a:pt x="3" y="270"/>
                      <a:pt x="1" y="268"/>
                      <a:pt x="0" y="266"/>
                    </a:cubicBezTo>
                    <a:cubicBezTo>
                      <a:pt x="-1" y="263"/>
                      <a:pt x="1" y="259"/>
                      <a:pt x="4" y="258"/>
                    </a:cubicBezTo>
                    <a:lnTo>
                      <a:pt x="868" y="0"/>
                    </a:lnTo>
                    <a:cubicBezTo>
                      <a:pt x="871" y="-1"/>
                      <a:pt x="874" y="1"/>
                      <a:pt x="875" y="4"/>
                    </a:cubicBezTo>
                    <a:cubicBezTo>
                      <a:pt x="876" y="8"/>
                      <a:pt x="874" y="10"/>
                      <a:pt x="871" y="11"/>
                    </a:cubicBezTo>
                    <a:lnTo>
                      <a:pt x="7" y="270"/>
                    </a:lnTo>
                    <a:lnTo>
                      <a:pt x="6" y="27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39"/>
              <p:cNvSpPr/>
              <p:nvPr/>
            </p:nvSpPr>
            <p:spPr>
              <a:xfrm>
                <a:off x="3023351" y="166841"/>
                <a:ext cx="935360" cy="289364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1" extrusionOk="0">
                    <a:moveTo>
                      <a:pt x="6" y="271"/>
                    </a:moveTo>
                    <a:cubicBezTo>
                      <a:pt x="3" y="271"/>
                      <a:pt x="1" y="269"/>
                      <a:pt x="0" y="266"/>
                    </a:cubicBezTo>
                    <a:cubicBezTo>
                      <a:pt x="-1" y="263"/>
                      <a:pt x="1" y="260"/>
                      <a:pt x="4" y="259"/>
                    </a:cubicBezTo>
                    <a:lnTo>
                      <a:pt x="867" y="0"/>
                    </a:lnTo>
                    <a:cubicBezTo>
                      <a:pt x="871" y="-1"/>
                      <a:pt x="874" y="1"/>
                      <a:pt x="875" y="4"/>
                    </a:cubicBezTo>
                    <a:cubicBezTo>
                      <a:pt x="876" y="7"/>
                      <a:pt x="874" y="11"/>
                      <a:pt x="871" y="12"/>
                    </a:cubicBezTo>
                    <a:lnTo>
                      <a:pt x="7" y="270"/>
                    </a:lnTo>
                    <a:cubicBezTo>
                      <a:pt x="7" y="271"/>
                      <a:pt x="6" y="271"/>
                      <a:pt x="6" y="27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39"/>
              <p:cNvSpPr/>
              <p:nvPr/>
            </p:nvSpPr>
            <p:spPr>
              <a:xfrm>
                <a:off x="3054316" y="270414"/>
                <a:ext cx="935360" cy="28829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0" extrusionOk="0">
                    <a:moveTo>
                      <a:pt x="6" y="270"/>
                    </a:moveTo>
                    <a:cubicBezTo>
                      <a:pt x="3" y="270"/>
                      <a:pt x="1" y="269"/>
                      <a:pt x="0" y="266"/>
                    </a:cubicBezTo>
                    <a:cubicBezTo>
                      <a:pt x="-1" y="263"/>
                      <a:pt x="1" y="259"/>
                      <a:pt x="4" y="258"/>
                    </a:cubicBezTo>
                    <a:lnTo>
                      <a:pt x="867" y="0"/>
                    </a:lnTo>
                    <a:cubicBezTo>
                      <a:pt x="871" y="-1"/>
                      <a:pt x="874" y="1"/>
                      <a:pt x="875" y="4"/>
                    </a:cubicBezTo>
                    <a:cubicBezTo>
                      <a:pt x="876" y="7"/>
                      <a:pt x="874" y="10"/>
                      <a:pt x="871" y="11"/>
                    </a:cubicBezTo>
                    <a:lnTo>
                      <a:pt x="7" y="270"/>
                    </a:lnTo>
                    <a:lnTo>
                      <a:pt x="6" y="27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39"/>
              <p:cNvSpPr/>
              <p:nvPr/>
            </p:nvSpPr>
            <p:spPr>
              <a:xfrm>
                <a:off x="3085281" y="372919"/>
                <a:ext cx="935360" cy="289364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1" extrusionOk="0">
                    <a:moveTo>
                      <a:pt x="5" y="271"/>
                    </a:moveTo>
                    <a:cubicBezTo>
                      <a:pt x="3" y="271"/>
                      <a:pt x="0" y="269"/>
                      <a:pt x="0" y="267"/>
                    </a:cubicBezTo>
                    <a:cubicBezTo>
                      <a:pt x="-1" y="263"/>
                      <a:pt x="0" y="260"/>
                      <a:pt x="4" y="259"/>
                    </a:cubicBezTo>
                    <a:lnTo>
                      <a:pt x="867" y="0"/>
                    </a:lnTo>
                    <a:cubicBezTo>
                      <a:pt x="870" y="-1"/>
                      <a:pt x="874" y="1"/>
                      <a:pt x="875" y="4"/>
                    </a:cubicBezTo>
                    <a:cubicBezTo>
                      <a:pt x="876" y="8"/>
                      <a:pt x="874" y="11"/>
                      <a:pt x="871" y="12"/>
                    </a:cubicBezTo>
                    <a:lnTo>
                      <a:pt x="7" y="271"/>
                    </a:lnTo>
                    <a:cubicBezTo>
                      <a:pt x="7" y="271"/>
                      <a:pt x="6" y="271"/>
                      <a:pt x="5" y="27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39"/>
              <p:cNvSpPr/>
              <p:nvPr/>
            </p:nvSpPr>
            <p:spPr>
              <a:xfrm>
                <a:off x="3116246" y="476492"/>
                <a:ext cx="935360" cy="28829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0" extrusionOk="0">
                    <a:moveTo>
                      <a:pt x="5" y="270"/>
                    </a:moveTo>
                    <a:cubicBezTo>
                      <a:pt x="3" y="270"/>
                      <a:pt x="0" y="269"/>
                      <a:pt x="0" y="266"/>
                    </a:cubicBezTo>
                    <a:cubicBezTo>
                      <a:pt x="-1" y="263"/>
                      <a:pt x="0" y="260"/>
                      <a:pt x="4" y="259"/>
                    </a:cubicBezTo>
                    <a:lnTo>
                      <a:pt x="867" y="0"/>
                    </a:lnTo>
                    <a:cubicBezTo>
                      <a:pt x="870" y="-1"/>
                      <a:pt x="874" y="1"/>
                      <a:pt x="875" y="4"/>
                    </a:cubicBezTo>
                    <a:cubicBezTo>
                      <a:pt x="876" y="7"/>
                      <a:pt x="874" y="11"/>
                      <a:pt x="871" y="12"/>
                    </a:cubicBezTo>
                    <a:lnTo>
                      <a:pt x="7" y="270"/>
                    </a:lnTo>
                    <a:cubicBezTo>
                      <a:pt x="7" y="270"/>
                      <a:pt x="6" y="270"/>
                      <a:pt x="5" y="2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39"/>
              <p:cNvSpPr/>
              <p:nvPr/>
            </p:nvSpPr>
            <p:spPr>
              <a:xfrm>
                <a:off x="3147211" y="580065"/>
                <a:ext cx="935360" cy="28829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0" extrusionOk="0">
                    <a:moveTo>
                      <a:pt x="5" y="270"/>
                    </a:moveTo>
                    <a:cubicBezTo>
                      <a:pt x="3" y="270"/>
                      <a:pt x="0" y="268"/>
                      <a:pt x="0" y="266"/>
                    </a:cubicBezTo>
                    <a:cubicBezTo>
                      <a:pt x="-1" y="263"/>
                      <a:pt x="0" y="259"/>
                      <a:pt x="4" y="258"/>
                    </a:cubicBezTo>
                    <a:lnTo>
                      <a:pt x="867" y="0"/>
                    </a:lnTo>
                    <a:cubicBezTo>
                      <a:pt x="870" y="-1"/>
                      <a:pt x="874" y="1"/>
                      <a:pt x="875" y="4"/>
                    </a:cubicBezTo>
                    <a:cubicBezTo>
                      <a:pt x="876" y="7"/>
                      <a:pt x="874" y="10"/>
                      <a:pt x="871" y="11"/>
                    </a:cubicBezTo>
                    <a:lnTo>
                      <a:pt x="7" y="270"/>
                    </a:lnTo>
                    <a:cubicBezTo>
                      <a:pt x="7" y="270"/>
                      <a:pt x="6" y="270"/>
                      <a:pt x="5" y="2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39"/>
              <p:cNvSpPr/>
              <p:nvPr/>
            </p:nvSpPr>
            <p:spPr>
              <a:xfrm>
                <a:off x="3178177" y="682570"/>
                <a:ext cx="934292" cy="289364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71" extrusionOk="0">
                    <a:moveTo>
                      <a:pt x="5" y="271"/>
                    </a:moveTo>
                    <a:cubicBezTo>
                      <a:pt x="3" y="271"/>
                      <a:pt x="0" y="269"/>
                      <a:pt x="0" y="266"/>
                    </a:cubicBezTo>
                    <a:cubicBezTo>
                      <a:pt x="-1" y="263"/>
                      <a:pt x="0" y="260"/>
                      <a:pt x="4" y="259"/>
                    </a:cubicBezTo>
                    <a:lnTo>
                      <a:pt x="867" y="0"/>
                    </a:lnTo>
                    <a:cubicBezTo>
                      <a:pt x="870" y="-1"/>
                      <a:pt x="874" y="1"/>
                      <a:pt x="875" y="4"/>
                    </a:cubicBezTo>
                    <a:cubicBezTo>
                      <a:pt x="876" y="7"/>
                      <a:pt x="874" y="11"/>
                      <a:pt x="871" y="12"/>
                    </a:cubicBezTo>
                    <a:lnTo>
                      <a:pt x="7" y="270"/>
                    </a:lnTo>
                    <a:cubicBezTo>
                      <a:pt x="7" y="271"/>
                      <a:pt x="6" y="271"/>
                      <a:pt x="5" y="27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39"/>
              <p:cNvSpPr/>
              <p:nvPr/>
            </p:nvSpPr>
            <p:spPr>
              <a:xfrm>
                <a:off x="3208074" y="786143"/>
                <a:ext cx="935360" cy="28829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0" extrusionOk="0">
                    <a:moveTo>
                      <a:pt x="6" y="270"/>
                    </a:moveTo>
                    <a:cubicBezTo>
                      <a:pt x="4" y="270"/>
                      <a:pt x="1" y="268"/>
                      <a:pt x="0" y="266"/>
                    </a:cubicBezTo>
                    <a:cubicBezTo>
                      <a:pt x="-1" y="263"/>
                      <a:pt x="1" y="259"/>
                      <a:pt x="5" y="258"/>
                    </a:cubicBezTo>
                    <a:lnTo>
                      <a:pt x="868" y="0"/>
                    </a:lnTo>
                    <a:cubicBezTo>
                      <a:pt x="871" y="-1"/>
                      <a:pt x="875" y="1"/>
                      <a:pt x="876" y="4"/>
                    </a:cubicBezTo>
                    <a:cubicBezTo>
                      <a:pt x="876" y="7"/>
                      <a:pt x="875" y="10"/>
                      <a:pt x="871" y="11"/>
                    </a:cubicBezTo>
                    <a:lnTo>
                      <a:pt x="8" y="270"/>
                    </a:lnTo>
                    <a:cubicBezTo>
                      <a:pt x="7" y="270"/>
                      <a:pt x="7" y="270"/>
                      <a:pt x="6" y="2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0" name="Google Shape;850;p39"/>
            <p:cNvSpPr/>
            <p:nvPr/>
          </p:nvSpPr>
          <p:spPr>
            <a:xfrm>
              <a:off x="3142940" y="-81948"/>
              <a:ext cx="729282" cy="572321"/>
            </a:xfrm>
            <a:custGeom>
              <a:avLst/>
              <a:gdLst/>
              <a:ahLst/>
              <a:cxnLst/>
              <a:rect l="l" t="t" r="r" b="b"/>
              <a:pathLst>
                <a:path w="683" h="536" extrusionOk="0">
                  <a:moveTo>
                    <a:pt x="89" y="197"/>
                  </a:moveTo>
                  <a:cubicBezTo>
                    <a:pt x="89" y="197"/>
                    <a:pt x="96" y="122"/>
                    <a:pt x="151" y="84"/>
                  </a:cubicBezTo>
                  <a:cubicBezTo>
                    <a:pt x="205" y="46"/>
                    <a:pt x="258" y="53"/>
                    <a:pt x="258" y="53"/>
                  </a:cubicBezTo>
                  <a:cubicBezTo>
                    <a:pt x="258" y="53"/>
                    <a:pt x="305" y="1"/>
                    <a:pt x="370" y="0"/>
                  </a:cubicBezTo>
                  <a:cubicBezTo>
                    <a:pt x="435" y="0"/>
                    <a:pt x="464" y="40"/>
                    <a:pt x="464" y="40"/>
                  </a:cubicBezTo>
                  <a:cubicBezTo>
                    <a:pt x="464" y="40"/>
                    <a:pt x="503" y="33"/>
                    <a:pt x="551" y="56"/>
                  </a:cubicBezTo>
                  <a:cubicBezTo>
                    <a:pt x="599" y="79"/>
                    <a:pt x="624" y="129"/>
                    <a:pt x="624" y="129"/>
                  </a:cubicBezTo>
                  <a:cubicBezTo>
                    <a:pt x="624" y="129"/>
                    <a:pt x="671" y="150"/>
                    <a:pt x="681" y="204"/>
                  </a:cubicBezTo>
                  <a:cubicBezTo>
                    <a:pt x="691" y="259"/>
                    <a:pt x="652" y="315"/>
                    <a:pt x="652" y="315"/>
                  </a:cubicBezTo>
                  <a:cubicBezTo>
                    <a:pt x="652" y="315"/>
                    <a:pt x="669" y="348"/>
                    <a:pt x="646" y="390"/>
                  </a:cubicBezTo>
                  <a:cubicBezTo>
                    <a:pt x="622" y="433"/>
                    <a:pt x="587" y="448"/>
                    <a:pt x="587" y="448"/>
                  </a:cubicBezTo>
                  <a:lnTo>
                    <a:pt x="611" y="520"/>
                  </a:lnTo>
                  <a:lnTo>
                    <a:pt x="576" y="536"/>
                  </a:lnTo>
                  <a:lnTo>
                    <a:pt x="527" y="482"/>
                  </a:lnTo>
                  <a:cubicBezTo>
                    <a:pt x="527" y="482"/>
                    <a:pt x="511" y="515"/>
                    <a:pt x="460" y="506"/>
                  </a:cubicBezTo>
                  <a:cubicBezTo>
                    <a:pt x="410" y="498"/>
                    <a:pt x="390" y="471"/>
                    <a:pt x="390" y="471"/>
                  </a:cubicBezTo>
                  <a:cubicBezTo>
                    <a:pt x="390" y="471"/>
                    <a:pt x="368" y="497"/>
                    <a:pt x="306" y="505"/>
                  </a:cubicBezTo>
                  <a:cubicBezTo>
                    <a:pt x="260" y="511"/>
                    <a:pt x="232" y="506"/>
                    <a:pt x="232" y="506"/>
                  </a:cubicBezTo>
                  <a:cubicBezTo>
                    <a:pt x="232" y="506"/>
                    <a:pt x="120" y="565"/>
                    <a:pt x="75" y="447"/>
                  </a:cubicBezTo>
                  <a:cubicBezTo>
                    <a:pt x="75" y="447"/>
                    <a:pt x="-4" y="424"/>
                    <a:pt x="0" y="305"/>
                  </a:cubicBezTo>
                  <a:cubicBezTo>
                    <a:pt x="3" y="235"/>
                    <a:pt x="89" y="197"/>
                    <a:pt x="89" y="1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1" name="Google Shape;851;p39"/>
            <p:cNvGrpSpPr/>
            <p:nvPr/>
          </p:nvGrpSpPr>
          <p:grpSpPr>
            <a:xfrm>
              <a:off x="3197396" y="-26424"/>
              <a:ext cx="631048" cy="463409"/>
              <a:chOff x="3197396" y="-26424"/>
              <a:chExt cx="631048" cy="463409"/>
            </a:xfrm>
          </p:grpSpPr>
          <p:sp>
            <p:nvSpPr>
              <p:cNvPr id="852" name="Google Shape;852;p39"/>
              <p:cNvSpPr/>
              <p:nvPr/>
            </p:nvSpPr>
            <p:spPr>
              <a:xfrm>
                <a:off x="3512386" y="280024"/>
                <a:ext cx="122793" cy="6940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65" extrusionOk="0">
                    <a:moveTo>
                      <a:pt x="6" y="64"/>
                    </a:moveTo>
                    <a:cubicBezTo>
                      <a:pt x="5" y="65"/>
                      <a:pt x="5" y="65"/>
                      <a:pt x="5" y="65"/>
                    </a:cubicBezTo>
                    <a:cubicBezTo>
                      <a:pt x="3" y="65"/>
                      <a:pt x="1" y="63"/>
                      <a:pt x="0" y="61"/>
                    </a:cubicBezTo>
                    <a:cubicBezTo>
                      <a:pt x="0" y="61"/>
                      <a:pt x="-3" y="23"/>
                      <a:pt x="41" y="5"/>
                    </a:cubicBezTo>
                    <a:cubicBezTo>
                      <a:pt x="84" y="-13"/>
                      <a:pt x="113" y="18"/>
                      <a:pt x="114" y="19"/>
                    </a:cubicBezTo>
                    <a:cubicBezTo>
                      <a:pt x="115" y="20"/>
                      <a:pt x="115" y="23"/>
                      <a:pt x="113" y="24"/>
                    </a:cubicBezTo>
                    <a:cubicBezTo>
                      <a:pt x="112" y="26"/>
                      <a:pt x="109" y="26"/>
                      <a:pt x="108" y="24"/>
                    </a:cubicBezTo>
                    <a:cubicBezTo>
                      <a:pt x="107" y="23"/>
                      <a:pt x="82" y="-3"/>
                      <a:pt x="44" y="12"/>
                    </a:cubicBezTo>
                    <a:cubicBezTo>
                      <a:pt x="6" y="28"/>
                      <a:pt x="8" y="59"/>
                      <a:pt x="8" y="60"/>
                    </a:cubicBezTo>
                    <a:cubicBezTo>
                      <a:pt x="9" y="62"/>
                      <a:pt x="7" y="64"/>
                      <a:pt x="6" y="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39"/>
              <p:cNvSpPr/>
              <p:nvPr/>
            </p:nvSpPr>
            <p:spPr>
              <a:xfrm>
                <a:off x="3197396" y="233042"/>
                <a:ext cx="103573" cy="145216"/>
              </a:xfrm>
              <a:custGeom>
                <a:avLst/>
                <a:gdLst/>
                <a:ahLst/>
                <a:cxnLst/>
                <a:rect l="l" t="t" r="r" b="b"/>
                <a:pathLst>
                  <a:path w="97" h="136" extrusionOk="0">
                    <a:moveTo>
                      <a:pt x="90" y="1"/>
                    </a:moveTo>
                    <a:cubicBezTo>
                      <a:pt x="70" y="23"/>
                      <a:pt x="60" y="44"/>
                      <a:pt x="56" y="62"/>
                    </a:cubicBezTo>
                    <a:cubicBezTo>
                      <a:pt x="12" y="52"/>
                      <a:pt x="0" y="90"/>
                      <a:pt x="0" y="90"/>
                    </a:cubicBezTo>
                    <a:cubicBezTo>
                      <a:pt x="-1" y="92"/>
                      <a:pt x="0" y="95"/>
                      <a:pt x="2" y="95"/>
                    </a:cubicBezTo>
                    <a:cubicBezTo>
                      <a:pt x="3" y="95"/>
                      <a:pt x="4" y="95"/>
                      <a:pt x="5" y="95"/>
                    </a:cubicBezTo>
                    <a:cubicBezTo>
                      <a:pt x="6" y="95"/>
                      <a:pt x="7" y="94"/>
                      <a:pt x="7" y="93"/>
                    </a:cubicBezTo>
                    <a:cubicBezTo>
                      <a:pt x="8" y="91"/>
                      <a:pt x="18" y="61"/>
                      <a:pt x="55" y="70"/>
                    </a:cubicBezTo>
                    <a:cubicBezTo>
                      <a:pt x="51" y="109"/>
                      <a:pt x="74" y="135"/>
                      <a:pt x="75" y="135"/>
                    </a:cubicBezTo>
                    <a:cubicBezTo>
                      <a:pt x="76" y="136"/>
                      <a:pt x="77" y="136"/>
                      <a:pt x="79" y="136"/>
                    </a:cubicBezTo>
                    <a:lnTo>
                      <a:pt x="80" y="135"/>
                    </a:lnTo>
                    <a:cubicBezTo>
                      <a:pt x="82" y="134"/>
                      <a:pt x="82" y="131"/>
                      <a:pt x="81" y="130"/>
                    </a:cubicBezTo>
                    <a:cubicBezTo>
                      <a:pt x="79" y="127"/>
                      <a:pt x="32" y="77"/>
                      <a:pt x="96" y="6"/>
                    </a:cubicBezTo>
                    <a:cubicBezTo>
                      <a:pt x="97" y="5"/>
                      <a:pt x="97" y="2"/>
                      <a:pt x="96" y="1"/>
                    </a:cubicBezTo>
                    <a:cubicBezTo>
                      <a:pt x="94" y="-1"/>
                      <a:pt x="91" y="-1"/>
                      <a:pt x="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950" rIns="90000" bIns="3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39"/>
              <p:cNvSpPr/>
              <p:nvPr/>
            </p:nvSpPr>
            <p:spPr>
              <a:xfrm>
                <a:off x="3300969" y="273617"/>
                <a:ext cx="177249" cy="163368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53" extrusionOk="0">
                    <a:moveTo>
                      <a:pt x="163" y="13"/>
                    </a:moveTo>
                    <a:cubicBezTo>
                      <a:pt x="161" y="12"/>
                      <a:pt x="159" y="13"/>
                      <a:pt x="158" y="15"/>
                    </a:cubicBezTo>
                    <a:cubicBezTo>
                      <a:pt x="157" y="17"/>
                      <a:pt x="142" y="51"/>
                      <a:pt x="91" y="60"/>
                    </a:cubicBezTo>
                    <a:cubicBezTo>
                      <a:pt x="78" y="62"/>
                      <a:pt x="68" y="60"/>
                      <a:pt x="60" y="53"/>
                    </a:cubicBezTo>
                    <a:cubicBezTo>
                      <a:pt x="41" y="38"/>
                      <a:pt x="40" y="4"/>
                      <a:pt x="40" y="4"/>
                    </a:cubicBezTo>
                    <a:cubicBezTo>
                      <a:pt x="40" y="2"/>
                      <a:pt x="38" y="0"/>
                      <a:pt x="36" y="0"/>
                    </a:cubicBezTo>
                    <a:cubicBezTo>
                      <a:pt x="34" y="0"/>
                      <a:pt x="32" y="2"/>
                      <a:pt x="32" y="4"/>
                    </a:cubicBezTo>
                    <a:cubicBezTo>
                      <a:pt x="32" y="6"/>
                      <a:pt x="33" y="42"/>
                      <a:pt x="54" y="59"/>
                    </a:cubicBezTo>
                    <a:cubicBezTo>
                      <a:pt x="58" y="63"/>
                      <a:pt x="63" y="65"/>
                      <a:pt x="68" y="67"/>
                    </a:cubicBezTo>
                    <a:cubicBezTo>
                      <a:pt x="67" y="67"/>
                      <a:pt x="66" y="68"/>
                      <a:pt x="66" y="70"/>
                    </a:cubicBezTo>
                    <a:cubicBezTo>
                      <a:pt x="65" y="140"/>
                      <a:pt x="6" y="145"/>
                      <a:pt x="3" y="145"/>
                    </a:cubicBezTo>
                    <a:cubicBezTo>
                      <a:pt x="1" y="145"/>
                      <a:pt x="0" y="148"/>
                      <a:pt x="0" y="150"/>
                    </a:cubicBezTo>
                    <a:cubicBezTo>
                      <a:pt x="0" y="153"/>
                      <a:pt x="2" y="153"/>
                      <a:pt x="4" y="153"/>
                    </a:cubicBezTo>
                    <a:cubicBezTo>
                      <a:pt x="4" y="153"/>
                      <a:pt x="10" y="153"/>
                      <a:pt x="18" y="150"/>
                    </a:cubicBezTo>
                    <a:cubicBezTo>
                      <a:pt x="39" y="144"/>
                      <a:pt x="73" y="125"/>
                      <a:pt x="74" y="70"/>
                    </a:cubicBezTo>
                    <a:cubicBezTo>
                      <a:pt x="74" y="69"/>
                      <a:pt x="74" y="69"/>
                      <a:pt x="74" y="68"/>
                    </a:cubicBezTo>
                    <a:cubicBezTo>
                      <a:pt x="79" y="69"/>
                      <a:pt x="86" y="69"/>
                      <a:pt x="92" y="68"/>
                    </a:cubicBezTo>
                    <a:cubicBezTo>
                      <a:pt x="98" y="67"/>
                      <a:pt x="103" y="66"/>
                      <a:pt x="108" y="64"/>
                    </a:cubicBezTo>
                    <a:cubicBezTo>
                      <a:pt x="151" y="51"/>
                      <a:pt x="165" y="20"/>
                      <a:pt x="165" y="19"/>
                    </a:cubicBezTo>
                    <a:cubicBezTo>
                      <a:pt x="166" y="16"/>
                      <a:pt x="165" y="14"/>
                      <a:pt x="163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39"/>
              <p:cNvSpPr/>
              <p:nvPr/>
            </p:nvSpPr>
            <p:spPr>
              <a:xfrm>
                <a:off x="3401339" y="36574"/>
                <a:ext cx="185791" cy="170842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60" extrusionOk="0">
                    <a:moveTo>
                      <a:pt x="167" y="81"/>
                    </a:moveTo>
                    <a:cubicBezTo>
                      <a:pt x="168" y="82"/>
                      <a:pt x="171" y="83"/>
                      <a:pt x="173" y="81"/>
                    </a:cubicBezTo>
                    <a:cubicBezTo>
                      <a:pt x="174" y="80"/>
                      <a:pt x="175" y="77"/>
                      <a:pt x="173" y="76"/>
                    </a:cubicBezTo>
                    <a:cubicBezTo>
                      <a:pt x="172" y="74"/>
                      <a:pt x="147" y="44"/>
                      <a:pt x="81" y="64"/>
                    </a:cubicBezTo>
                    <a:cubicBezTo>
                      <a:pt x="79" y="65"/>
                      <a:pt x="77" y="66"/>
                      <a:pt x="76" y="66"/>
                    </a:cubicBezTo>
                    <a:cubicBezTo>
                      <a:pt x="71" y="45"/>
                      <a:pt x="78" y="22"/>
                      <a:pt x="94" y="6"/>
                    </a:cubicBezTo>
                    <a:cubicBezTo>
                      <a:pt x="96" y="5"/>
                      <a:pt x="96" y="2"/>
                      <a:pt x="94" y="1"/>
                    </a:cubicBezTo>
                    <a:cubicBezTo>
                      <a:pt x="92" y="-1"/>
                      <a:pt x="90" y="-1"/>
                      <a:pt x="88" y="1"/>
                    </a:cubicBezTo>
                    <a:cubicBezTo>
                      <a:pt x="71" y="18"/>
                      <a:pt x="63" y="45"/>
                      <a:pt x="68" y="70"/>
                    </a:cubicBezTo>
                    <a:cubicBezTo>
                      <a:pt x="14" y="94"/>
                      <a:pt x="1" y="152"/>
                      <a:pt x="0" y="155"/>
                    </a:cubicBezTo>
                    <a:cubicBezTo>
                      <a:pt x="0" y="157"/>
                      <a:pt x="1" y="159"/>
                      <a:pt x="3" y="160"/>
                    </a:cubicBezTo>
                    <a:cubicBezTo>
                      <a:pt x="4" y="160"/>
                      <a:pt x="5" y="160"/>
                      <a:pt x="5" y="160"/>
                    </a:cubicBezTo>
                    <a:cubicBezTo>
                      <a:pt x="7" y="159"/>
                      <a:pt x="8" y="158"/>
                      <a:pt x="8" y="157"/>
                    </a:cubicBezTo>
                    <a:cubicBezTo>
                      <a:pt x="8" y="156"/>
                      <a:pt x="23" y="91"/>
                      <a:pt x="84" y="72"/>
                    </a:cubicBezTo>
                    <a:cubicBezTo>
                      <a:pt x="144" y="54"/>
                      <a:pt x="166" y="80"/>
                      <a:pt x="167" y="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2600" rIns="90000" bIns="12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39"/>
              <p:cNvSpPr/>
              <p:nvPr/>
            </p:nvSpPr>
            <p:spPr>
              <a:xfrm>
                <a:off x="3550826" y="86759"/>
                <a:ext cx="205010" cy="259466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43" extrusionOk="0">
                    <a:moveTo>
                      <a:pt x="192" y="215"/>
                    </a:moveTo>
                    <a:cubicBezTo>
                      <a:pt x="192" y="197"/>
                      <a:pt x="185" y="180"/>
                      <a:pt x="171" y="167"/>
                    </a:cubicBezTo>
                    <a:cubicBezTo>
                      <a:pt x="160" y="157"/>
                      <a:pt x="146" y="150"/>
                      <a:pt x="129" y="148"/>
                    </a:cubicBezTo>
                    <a:cubicBezTo>
                      <a:pt x="131" y="134"/>
                      <a:pt x="128" y="120"/>
                      <a:pt x="120" y="109"/>
                    </a:cubicBezTo>
                    <a:cubicBezTo>
                      <a:pt x="113" y="97"/>
                      <a:pt x="100" y="89"/>
                      <a:pt x="87" y="87"/>
                    </a:cubicBezTo>
                    <a:cubicBezTo>
                      <a:pt x="85" y="71"/>
                      <a:pt x="88" y="55"/>
                      <a:pt x="96" y="40"/>
                    </a:cubicBezTo>
                    <a:cubicBezTo>
                      <a:pt x="104" y="25"/>
                      <a:pt x="117" y="13"/>
                      <a:pt x="133" y="7"/>
                    </a:cubicBezTo>
                    <a:cubicBezTo>
                      <a:pt x="135" y="6"/>
                      <a:pt x="136" y="4"/>
                      <a:pt x="135" y="2"/>
                    </a:cubicBezTo>
                    <a:cubicBezTo>
                      <a:pt x="134" y="0"/>
                      <a:pt x="132" y="-1"/>
                      <a:pt x="130" y="0"/>
                    </a:cubicBezTo>
                    <a:cubicBezTo>
                      <a:pt x="113" y="7"/>
                      <a:pt x="98" y="20"/>
                      <a:pt x="89" y="36"/>
                    </a:cubicBezTo>
                    <a:cubicBezTo>
                      <a:pt x="81" y="52"/>
                      <a:pt x="77" y="69"/>
                      <a:pt x="79" y="85"/>
                    </a:cubicBezTo>
                    <a:cubicBezTo>
                      <a:pt x="56" y="83"/>
                      <a:pt x="32" y="93"/>
                      <a:pt x="15" y="113"/>
                    </a:cubicBezTo>
                    <a:cubicBezTo>
                      <a:pt x="3" y="127"/>
                      <a:pt x="-2" y="141"/>
                      <a:pt x="0" y="154"/>
                    </a:cubicBezTo>
                    <a:cubicBezTo>
                      <a:pt x="1" y="156"/>
                      <a:pt x="3" y="158"/>
                      <a:pt x="5" y="157"/>
                    </a:cubicBezTo>
                    <a:lnTo>
                      <a:pt x="5" y="157"/>
                    </a:lnTo>
                    <a:cubicBezTo>
                      <a:pt x="7" y="157"/>
                      <a:pt x="8" y="155"/>
                      <a:pt x="8" y="153"/>
                    </a:cubicBezTo>
                    <a:cubicBezTo>
                      <a:pt x="6" y="139"/>
                      <a:pt x="15" y="125"/>
                      <a:pt x="21" y="118"/>
                    </a:cubicBezTo>
                    <a:cubicBezTo>
                      <a:pt x="37" y="100"/>
                      <a:pt x="59" y="90"/>
                      <a:pt x="80" y="93"/>
                    </a:cubicBezTo>
                    <a:cubicBezTo>
                      <a:pt x="80" y="93"/>
                      <a:pt x="81" y="94"/>
                      <a:pt x="82" y="94"/>
                    </a:cubicBezTo>
                    <a:cubicBezTo>
                      <a:pt x="95" y="95"/>
                      <a:pt x="107" y="102"/>
                      <a:pt x="114" y="113"/>
                    </a:cubicBezTo>
                    <a:cubicBezTo>
                      <a:pt x="121" y="124"/>
                      <a:pt x="124" y="137"/>
                      <a:pt x="121" y="150"/>
                    </a:cubicBezTo>
                    <a:cubicBezTo>
                      <a:pt x="120" y="151"/>
                      <a:pt x="120" y="152"/>
                      <a:pt x="121" y="153"/>
                    </a:cubicBezTo>
                    <a:cubicBezTo>
                      <a:pt x="122" y="154"/>
                      <a:pt x="123" y="155"/>
                      <a:pt x="124" y="155"/>
                    </a:cubicBezTo>
                    <a:cubicBezTo>
                      <a:pt x="142" y="157"/>
                      <a:pt x="155" y="163"/>
                      <a:pt x="166" y="173"/>
                    </a:cubicBezTo>
                    <a:cubicBezTo>
                      <a:pt x="178" y="184"/>
                      <a:pt x="185" y="199"/>
                      <a:pt x="185" y="215"/>
                    </a:cubicBezTo>
                    <a:cubicBezTo>
                      <a:pt x="185" y="218"/>
                      <a:pt x="184" y="222"/>
                      <a:pt x="184" y="226"/>
                    </a:cubicBezTo>
                    <a:cubicBezTo>
                      <a:pt x="184" y="230"/>
                      <a:pt x="183" y="235"/>
                      <a:pt x="183" y="240"/>
                    </a:cubicBezTo>
                    <a:cubicBezTo>
                      <a:pt x="184" y="242"/>
                      <a:pt x="185" y="243"/>
                      <a:pt x="188" y="243"/>
                    </a:cubicBezTo>
                    <a:lnTo>
                      <a:pt x="189" y="243"/>
                    </a:lnTo>
                    <a:cubicBezTo>
                      <a:pt x="190" y="243"/>
                      <a:pt x="192" y="241"/>
                      <a:pt x="191" y="239"/>
                    </a:cubicBezTo>
                    <a:cubicBezTo>
                      <a:pt x="191" y="235"/>
                      <a:pt x="192" y="231"/>
                      <a:pt x="192" y="226"/>
                    </a:cubicBezTo>
                    <a:cubicBezTo>
                      <a:pt x="192" y="223"/>
                      <a:pt x="192" y="219"/>
                      <a:pt x="192" y="2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2475" rIns="90000" bIns="42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39"/>
              <p:cNvSpPr/>
              <p:nvPr/>
            </p:nvSpPr>
            <p:spPr>
              <a:xfrm>
                <a:off x="3755836" y="113453"/>
                <a:ext cx="72608" cy="86489"/>
              </a:xfrm>
              <a:custGeom>
                <a:avLst/>
                <a:gdLst/>
                <a:ahLst/>
                <a:cxnLst/>
                <a:rect l="l" t="t" r="r" b="b"/>
                <a:pathLst>
                  <a:path w="68" h="81" extrusionOk="0">
                    <a:moveTo>
                      <a:pt x="6" y="81"/>
                    </a:moveTo>
                    <a:cubicBezTo>
                      <a:pt x="5" y="81"/>
                      <a:pt x="5" y="81"/>
                      <a:pt x="5" y="81"/>
                    </a:cubicBezTo>
                    <a:cubicBezTo>
                      <a:pt x="2" y="81"/>
                      <a:pt x="1" y="79"/>
                      <a:pt x="0" y="77"/>
                    </a:cubicBezTo>
                    <a:cubicBezTo>
                      <a:pt x="0" y="59"/>
                      <a:pt x="6" y="41"/>
                      <a:pt x="18" y="27"/>
                    </a:cubicBezTo>
                    <a:cubicBezTo>
                      <a:pt x="29" y="13"/>
                      <a:pt x="45" y="3"/>
                      <a:pt x="63" y="0"/>
                    </a:cubicBezTo>
                    <a:cubicBezTo>
                      <a:pt x="65" y="0"/>
                      <a:pt x="67" y="1"/>
                      <a:pt x="68" y="3"/>
                    </a:cubicBezTo>
                    <a:cubicBezTo>
                      <a:pt x="68" y="5"/>
                      <a:pt x="67" y="7"/>
                      <a:pt x="65" y="8"/>
                    </a:cubicBezTo>
                    <a:cubicBezTo>
                      <a:pt x="49" y="11"/>
                      <a:pt x="34" y="20"/>
                      <a:pt x="24" y="32"/>
                    </a:cubicBezTo>
                    <a:cubicBezTo>
                      <a:pt x="14" y="45"/>
                      <a:pt x="8" y="61"/>
                      <a:pt x="8" y="77"/>
                    </a:cubicBezTo>
                    <a:cubicBezTo>
                      <a:pt x="8" y="79"/>
                      <a:pt x="7" y="80"/>
                      <a:pt x="6" y="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39"/>
              <p:cNvSpPr/>
              <p:nvPr/>
            </p:nvSpPr>
            <p:spPr>
              <a:xfrm>
                <a:off x="3299902" y="-26424"/>
                <a:ext cx="197536" cy="156961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47" extrusionOk="0">
                    <a:moveTo>
                      <a:pt x="5" y="147"/>
                    </a:moveTo>
                    <a:cubicBezTo>
                      <a:pt x="4" y="147"/>
                      <a:pt x="4" y="147"/>
                      <a:pt x="3" y="147"/>
                    </a:cubicBezTo>
                    <a:cubicBezTo>
                      <a:pt x="1" y="147"/>
                      <a:pt x="-1" y="145"/>
                      <a:pt x="0" y="142"/>
                    </a:cubicBezTo>
                    <a:cubicBezTo>
                      <a:pt x="2" y="121"/>
                      <a:pt x="14" y="101"/>
                      <a:pt x="31" y="87"/>
                    </a:cubicBezTo>
                    <a:cubicBezTo>
                      <a:pt x="47" y="75"/>
                      <a:pt x="68" y="68"/>
                      <a:pt x="88" y="69"/>
                    </a:cubicBezTo>
                    <a:cubicBezTo>
                      <a:pt x="90" y="51"/>
                      <a:pt x="101" y="31"/>
                      <a:pt x="116" y="18"/>
                    </a:cubicBezTo>
                    <a:cubicBezTo>
                      <a:pt x="125" y="9"/>
                      <a:pt x="136" y="3"/>
                      <a:pt x="147" y="1"/>
                    </a:cubicBezTo>
                    <a:cubicBezTo>
                      <a:pt x="159" y="-2"/>
                      <a:pt x="172" y="-1"/>
                      <a:pt x="183" y="5"/>
                    </a:cubicBezTo>
                    <a:cubicBezTo>
                      <a:pt x="185" y="6"/>
                      <a:pt x="185" y="8"/>
                      <a:pt x="184" y="10"/>
                    </a:cubicBezTo>
                    <a:cubicBezTo>
                      <a:pt x="183" y="12"/>
                      <a:pt x="181" y="13"/>
                      <a:pt x="179" y="12"/>
                    </a:cubicBezTo>
                    <a:cubicBezTo>
                      <a:pt x="170" y="7"/>
                      <a:pt x="159" y="6"/>
                      <a:pt x="149" y="9"/>
                    </a:cubicBezTo>
                    <a:cubicBezTo>
                      <a:pt x="139" y="11"/>
                      <a:pt x="130" y="16"/>
                      <a:pt x="121" y="24"/>
                    </a:cubicBezTo>
                    <a:cubicBezTo>
                      <a:pt x="106" y="37"/>
                      <a:pt x="96" y="57"/>
                      <a:pt x="96" y="74"/>
                    </a:cubicBezTo>
                    <a:cubicBezTo>
                      <a:pt x="96" y="75"/>
                      <a:pt x="95" y="76"/>
                      <a:pt x="94" y="77"/>
                    </a:cubicBezTo>
                    <a:cubicBezTo>
                      <a:pt x="93" y="77"/>
                      <a:pt x="92" y="78"/>
                      <a:pt x="91" y="78"/>
                    </a:cubicBezTo>
                    <a:cubicBezTo>
                      <a:pt x="72" y="75"/>
                      <a:pt x="51" y="81"/>
                      <a:pt x="36" y="94"/>
                    </a:cubicBezTo>
                    <a:cubicBezTo>
                      <a:pt x="20" y="106"/>
                      <a:pt x="10" y="124"/>
                      <a:pt x="8" y="144"/>
                    </a:cubicBezTo>
                    <a:cubicBezTo>
                      <a:pt x="7" y="145"/>
                      <a:pt x="6" y="146"/>
                      <a:pt x="5" y="1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7900" rIns="90000" bIns="7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39"/>
              <p:cNvSpPr/>
              <p:nvPr/>
            </p:nvSpPr>
            <p:spPr>
              <a:xfrm>
                <a:off x="3582859" y="-13611"/>
                <a:ext cx="103573" cy="74743"/>
              </a:xfrm>
              <a:custGeom>
                <a:avLst/>
                <a:gdLst/>
                <a:ahLst/>
                <a:cxnLst/>
                <a:rect l="l" t="t" r="r" b="b"/>
                <a:pathLst>
                  <a:path w="97" h="70" extrusionOk="0">
                    <a:moveTo>
                      <a:pt x="5" y="70"/>
                    </a:moveTo>
                    <a:cubicBezTo>
                      <a:pt x="4" y="70"/>
                      <a:pt x="4" y="70"/>
                      <a:pt x="3" y="70"/>
                    </a:cubicBezTo>
                    <a:cubicBezTo>
                      <a:pt x="1" y="70"/>
                      <a:pt x="-1" y="68"/>
                      <a:pt x="0" y="66"/>
                    </a:cubicBezTo>
                    <a:cubicBezTo>
                      <a:pt x="0" y="53"/>
                      <a:pt x="7" y="40"/>
                      <a:pt x="19" y="26"/>
                    </a:cubicBezTo>
                    <a:cubicBezTo>
                      <a:pt x="30" y="15"/>
                      <a:pt x="42" y="7"/>
                      <a:pt x="53" y="4"/>
                    </a:cubicBezTo>
                    <a:cubicBezTo>
                      <a:pt x="68" y="-2"/>
                      <a:pt x="83" y="-1"/>
                      <a:pt x="95" y="5"/>
                    </a:cubicBezTo>
                    <a:cubicBezTo>
                      <a:pt x="97" y="7"/>
                      <a:pt x="97" y="9"/>
                      <a:pt x="97" y="11"/>
                    </a:cubicBezTo>
                    <a:cubicBezTo>
                      <a:pt x="95" y="13"/>
                      <a:pt x="93" y="14"/>
                      <a:pt x="91" y="13"/>
                    </a:cubicBezTo>
                    <a:cubicBezTo>
                      <a:pt x="81" y="7"/>
                      <a:pt x="68" y="7"/>
                      <a:pt x="56" y="11"/>
                    </a:cubicBezTo>
                    <a:cubicBezTo>
                      <a:pt x="46" y="15"/>
                      <a:pt x="35" y="22"/>
                      <a:pt x="25" y="32"/>
                    </a:cubicBezTo>
                    <a:cubicBezTo>
                      <a:pt x="14" y="44"/>
                      <a:pt x="8" y="55"/>
                      <a:pt x="7" y="66"/>
                    </a:cubicBezTo>
                    <a:cubicBezTo>
                      <a:pt x="7" y="68"/>
                      <a:pt x="6" y="69"/>
                      <a:pt x="5" y="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0" name="Google Shape;860;p39"/>
            <p:cNvSpPr/>
            <p:nvPr/>
          </p:nvSpPr>
          <p:spPr>
            <a:xfrm>
              <a:off x="3504912" y="694316"/>
              <a:ext cx="715401" cy="831787"/>
            </a:xfrm>
            <a:custGeom>
              <a:avLst/>
              <a:gdLst/>
              <a:ahLst/>
              <a:cxnLst/>
              <a:rect l="l" t="t" r="r" b="b"/>
              <a:pathLst>
                <a:path w="670" h="779" extrusionOk="0">
                  <a:moveTo>
                    <a:pt x="646" y="606"/>
                  </a:moveTo>
                  <a:cubicBezTo>
                    <a:pt x="503" y="710"/>
                    <a:pt x="328" y="773"/>
                    <a:pt x="139" y="779"/>
                  </a:cubicBezTo>
                  <a:cubicBezTo>
                    <a:pt x="137" y="779"/>
                    <a:pt x="138" y="756"/>
                    <a:pt x="136" y="757"/>
                  </a:cubicBezTo>
                  <a:cubicBezTo>
                    <a:pt x="139" y="734"/>
                    <a:pt x="141" y="735"/>
                    <a:pt x="146" y="716"/>
                  </a:cubicBezTo>
                  <a:cubicBezTo>
                    <a:pt x="176" y="610"/>
                    <a:pt x="184" y="551"/>
                    <a:pt x="184" y="551"/>
                  </a:cubicBezTo>
                  <a:cubicBezTo>
                    <a:pt x="184" y="551"/>
                    <a:pt x="169" y="458"/>
                    <a:pt x="162" y="376"/>
                  </a:cubicBezTo>
                  <a:cubicBezTo>
                    <a:pt x="158" y="331"/>
                    <a:pt x="156" y="289"/>
                    <a:pt x="160" y="269"/>
                  </a:cubicBezTo>
                  <a:cubicBezTo>
                    <a:pt x="160" y="269"/>
                    <a:pt x="156" y="273"/>
                    <a:pt x="149" y="278"/>
                  </a:cubicBezTo>
                  <a:cubicBezTo>
                    <a:pt x="129" y="292"/>
                    <a:pt x="86" y="314"/>
                    <a:pt x="54" y="271"/>
                  </a:cubicBezTo>
                  <a:cubicBezTo>
                    <a:pt x="54" y="271"/>
                    <a:pt x="36" y="273"/>
                    <a:pt x="20" y="263"/>
                  </a:cubicBezTo>
                  <a:cubicBezTo>
                    <a:pt x="12" y="258"/>
                    <a:pt x="5" y="250"/>
                    <a:pt x="0" y="236"/>
                  </a:cubicBezTo>
                  <a:cubicBezTo>
                    <a:pt x="0" y="236"/>
                    <a:pt x="17" y="197"/>
                    <a:pt x="38" y="152"/>
                  </a:cubicBezTo>
                  <a:cubicBezTo>
                    <a:pt x="49" y="129"/>
                    <a:pt x="61" y="104"/>
                    <a:pt x="73" y="81"/>
                  </a:cubicBezTo>
                  <a:cubicBezTo>
                    <a:pt x="84" y="59"/>
                    <a:pt x="95" y="39"/>
                    <a:pt x="104" y="27"/>
                  </a:cubicBezTo>
                  <a:cubicBezTo>
                    <a:pt x="109" y="21"/>
                    <a:pt x="113" y="16"/>
                    <a:pt x="116" y="14"/>
                  </a:cubicBezTo>
                  <a:cubicBezTo>
                    <a:pt x="126" y="7"/>
                    <a:pt x="142" y="7"/>
                    <a:pt x="158" y="11"/>
                  </a:cubicBezTo>
                  <a:cubicBezTo>
                    <a:pt x="188" y="17"/>
                    <a:pt x="220" y="34"/>
                    <a:pt x="220" y="34"/>
                  </a:cubicBezTo>
                  <a:cubicBezTo>
                    <a:pt x="220" y="34"/>
                    <a:pt x="223" y="14"/>
                    <a:pt x="235" y="3"/>
                  </a:cubicBezTo>
                  <a:cubicBezTo>
                    <a:pt x="235" y="2"/>
                    <a:pt x="235" y="2"/>
                    <a:pt x="236" y="2"/>
                  </a:cubicBezTo>
                  <a:cubicBezTo>
                    <a:pt x="237" y="1"/>
                    <a:pt x="237" y="0"/>
                    <a:pt x="238" y="0"/>
                  </a:cubicBezTo>
                  <a:cubicBezTo>
                    <a:pt x="238" y="0"/>
                    <a:pt x="293" y="27"/>
                    <a:pt x="351" y="59"/>
                  </a:cubicBezTo>
                  <a:cubicBezTo>
                    <a:pt x="395" y="83"/>
                    <a:pt x="441" y="110"/>
                    <a:pt x="464" y="130"/>
                  </a:cubicBezTo>
                  <a:cubicBezTo>
                    <a:pt x="470" y="135"/>
                    <a:pt x="475" y="140"/>
                    <a:pt x="477" y="144"/>
                  </a:cubicBezTo>
                  <a:cubicBezTo>
                    <a:pt x="493" y="172"/>
                    <a:pt x="511" y="220"/>
                    <a:pt x="532" y="265"/>
                  </a:cubicBezTo>
                  <a:cubicBezTo>
                    <a:pt x="541" y="283"/>
                    <a:pt x="550" y="300"/>
                    <a:pt x="559" y="315"/>
                  </a:cubicBezTo>
                  <a:cubicBezTo>
                    <a:pt x="593" y="369"/>
                    <a:pt x="666" y="417"/>
                    <a:pt x="670" y="477"/>
                  </a:cubicBezTo>
                  <a:cubicBezTo>
                    <a:pt x="671" y="495"/>
                    <a:pt x="661" y="545"/>
                    <a:pt x="646" y="606"/>
                  </a:cubicBezTo>
                  <a:close/>
                </a:path>
              </a:pathLst>
            </a:custGeom>
            <a:solidFill>
              <a:srgbClr val="EB927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3533742" y="585404"/>
              <a:ext cx="628912" cy="764518"/>
            </a:xfrm>
            <a:custGeom>
              <a:avLst/>
              <a:gdLst/>
              <a:ahLst/>
              <a:cxnLst/>
              <a:rect l="l" t="t" r="r" b="b"/>
              <a:pathLst>
                <a:path w="589" h="716" extrusionOk="0">
                  <a:moveTo>
                    <a:pt x="589" y="631"/>
                  </a:moveTo>
                  <a:lnTo>
                    <a:pt x="485" y="716"/>
                  </a:lnTo>
                  <a:lnTo>
                    <a:pt x="7" y="137"/>
                  </a:lnTo>
                  <a:lnTo>
                    <a:pt x="3" y="132"/>
                  </a:lnTo>
                  <a:lnTo>
                    <a:pt x="3" y="127"/>
                  </a:lnTo>
                  <a:lnTo>
                    <a:pt x="0" y="50"/>
                  </a:lnTo>
                  <a:lnTo>
                    <a:pt x="22" y="18"/>
                  </a:lnTo>
                  <a:lnTo>
                    <a:pt x="59" y="0"/>
                  </a:lnTo>
                  <a:lnTo>
                    <a:pt x="151" y="32"/>
                  </a:lnTo>
                  <a:lnTo>
                    <a:pt x="156" y="34"/>
                  </a:lnTo>
                  <a:lnTo>
                    <a:pt x="159" y="38"/>
                  </a:lnTo>
                  <a:lnTo>
                    <a:pt x="589" y="6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2" name="Google Shape;862;p39"/>
            <p:cNvGrpSpPr/>
            <p:nvPr/>
          </p:nvGrpSpPr>
          <p:grpSpPr>
            <a:xfrm>
              <a:off x="3530538" y="562981"/>
              <a:ext cx="179384" cy="171910"/>
              <a:chOff x="3530538" y="562981"/>
              <a:chExt cx="179384" cy="171910"/>
            </a:xfrm>
          </p:grpSpPr>
          <p:sp>
            <p:nvSpPr>
              <p:cNvPr id="863" name="Google Shape;863;p39"/>
              <p:cNvSpPr/>
              <p:nvPr/>
            </p:nvSpPr>
            <p:spPr>
              <a:xfrm>
                <a:off x="3530538" y="562981"/>
                <a:ext cx="67269" cy="76879"/>
              </a:xfrm>
              <a:custGeom>
                <a:avLst/>
                <a:gdLst/>
                <a:ahLst/>
                <a:cxnLst/>
                <a:rect l="l" t="t" r="r" b="b"/>
                <a:pathLst>
                  <a:path w="63" h="72" extrusionOk="0">
                    <a:moveTo>
                      <a:pt x="26" y="67"/>
                    </a:moveTo>
                    <a:cubicBezTo>
                      <a:pt x="19" y="70"/>
                      <a:pt x="11" y="72"/>
                      <a:pt x="3" y="71"/>
                    </a:cubicBezTo>
                    <a:lnTo>
                      <a:pt x="0" y="0"/>
                    </a:lnTo>
                    <a:lnTo>
                      <a:pt x="63" y="21"/>
                    </a:lnTo>
                    <a:cubicBezTo>
                      <a:pt x="58" y="41"/>
                      <a:pt x="44" y="59"/>
                      <a:pt x="26" y="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39"/>
              <p:cNvSpPr/>
              <p:nvPr/>
            </p:nvSpPr>
            <p:spPr>
              <a:xfrm>
                <a:off x="3535877" y="619572"/>
                <a:ext cx="174045" cy="115318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08" extrusionOk="0">
                    <a:moveTo>
                      <a:pt x="6" y="108"/>
                    </a:moveTo>
                    <a:cubicBezTo>
                      <a:pt x="3" y="108"/>
                      <a:pt x="0" y="105"/>
                      <a:pt x="0" y="102"/>
                    </a:cubicBezTo>
                    <a:cubicBezTo>
                      <a:pt x="0" y="99"/>
                      <a:pt x="2" y="96"/>
                      <a:pt x="5" y="96"/>
                    </a:cubicBezTo>
                    <a:lnTo>
                      <a:pt x="5" y="96"/>
                    </a:lnTo>
                    <a:cubicBezTo>
                      <a:pt x="6" y="96"/>
                      <a:pt x="72" y="90"/>
                      <a:pt x="153" y="2"/>
                    </a:cubicBezTo>
                    <a:cubicBezTo>
                      <a:pt x="155" y="0"/>
                      <a:pt x="159" y="-1"/>
                      <a:pt x="161" y="2"/>
                    </a:cubicBezTo>
                    <a:cubicBezTo>
                      <a:pt x="163" y="4"/>
                      <a:pt x="164" y="7"/>
                      <a:pt x="162" y="10"/>
                    </a:cubicBezTo>
                    <a:cubicBezTo>
                      <a:pt x="78" y="102"/>
                      <a:pt x="9" y="107"/>
                      <a:pt x="6" y="1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5" name="Google Shape;865;p39"/>
            <p:cNvSpPr/>
            <p:nvPr/>
          </p:nvSpPr>
          <p:spPr>
            <a:xfrm>
              <a:off x="3675754" y="899326"/>
              <a:ext cx="334210" cy="618234"/>
            </a:xfrm>
            <a:custGeom>
              <a:avLst/>
              <a:gdLst/>
              <a:ahLst/>
              <a:cxnLst/>
              <a:rect l="l" t="t" r="r" b="b"/>
              <a:pathLst>
                <a:path w="313" h="579" extrusionOk="0">
                  <a:moveTo>
                    <a:pt x="0" y="77"/>
                  </a:moveTo>
                  <a:cubicBezTo>
                    <a:pt x="0" y="77"/>
                    <a:pt x="-1" y="-5"/>
                    <a:pt x="63" y="0"/>
                  </a:cubicBezTo>
                  <a:cubicBezTo>
                    <a:pt x="63" y="0"/>
                    <a:pt x="124" y="124"/>
                    <a:pt x="174" y="205"/>
                  </a:cubicBezTo>
                  <a:cubicBezTo>
                    <a:pt x="223" y="287"/>
                    <a:pt x="313" y="446"/>
                    <a:pt x="313" y="446"/>
                  </a:cubicBezTo>
                  <a:lnTo>
                    <a:pt x="39" y="579"/>
                  </a:lnTo>
                  <a:lnTo>
                    <a:pt x="28" y="32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6" name="Google Shape;866;p39"/>
            <p:cNvGrpSpPr/>
            <p:nvPr/>
          </p:nvGrpSpPr>
          <p:grpSpPr>
            <a:xfrm>
              <a:off x="3501709" y="687909"/>
              <a:ext cx="455935" cy="839261"/>
              <a:chOff x="3501709" y="687909"/>
              <a:chExt cx="455935" cy="839261"/>
            </a:xfrm>
          </p:grpSpPr>
          <p:sp>
            <p:nvSpPr>
              <p:cNvPr id="867" name="Google Shape;867;p39"/>
              <p:cNvSpPr/>
              <p:nvPr/>
            </p:nvSpPr>
            <p:spPr>
              <a:xfrm>
                <a:off x="3501709" y="790414"/>
                <a:ext cx="177249" cy="196468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84" extrusionOk="0">
                    <a:moveTo>
                      <a:pt x="59" y="184"/>
                    </a:moveTo>
                    <a:cubicBezTo>
                      <a:pt x="25" y="184"/>
                      <a:pt x="2" y="154"/>
                      <a:pt x="1" y="152"/>
                    </a:cubicBezTo>
                    <a:cubicBezTo>
                      <a:pt x="0" y="150"/>
                      <a:pt x="0" y="148"/>
                      <a:pt x="0" y="146"/>
                    </a:cubicBezTo>
                    <a:cubicBezTo>
                      <a:pt x="1" y="145"/>
                      <a:pt x="3" y="143"/>
                      <a:pt x="4" y="143"/>
                    </a:cubicBezTo>
                    <a:cubicBezTo>
                      <a:pt x="5" y="143"/>
                      <a:pt x="45" y="134"/>
                      <a:pt x="64" y="103"/>
                    </a:cubicBezTo>
                    <a:cubicBezTo>
                      <a:pt x="85" y="68"/>
                      <a:pt x="65" y="9"/>
                      <a:pt x="65" y="8"/>
                    </a:cubicBezTo>
                    <a:cubicBezTo>
                      <a:pt x="64" y="5"/>
                      <a:pt x="66" y="2"/>
                      <a:pt x="69" y="0"/>
                    </a:cubicBezTo>
                    <a:cubicBezTo>
                      <a:pt x="72" y="-1"/>
                      <a:pt x="75" y="1"/>
                      <a:pt x="76" y="4"/>
                    </a:cubicBezTo>
                    <a:cubicBezTo>
                      <a:pt x="77" y="7"/>
                      <a:pt x="98" y="69"/>
                      <a:pt x="74" y="109"/>
                    </a:cubicBezTo>
                    <a:cubicBezTo>
                      <a:pt x="58" y="135"/>
                      <a:pt x="31" y="147"/>
                      <a:pt x="16" y="151"/>
                    </a:cubicBezTo>
                    <a:cubicBezTo>
                      <a:pt x="26" y="162"/>
                      <a:pt x="48" y="179"/>
                      <a:pt x="74" y="170"/>
                    </a:cubicBezTo>
                    <a:cubicBezTo>
                      <a:pt x="116" y="155"/>
                      <a:pt x="141" y="120"/>
                      <a:pt x="155" y="93"/>
                    </a:cubicBezTo>
                    <a:cubicBezTo>
                      <a:pt x="156" y="90"/>
                      <a:pt x="160" y="89"/>
                      <a:pt x="163" y="90"/>
                    </a:cubicBezTo>
                    <a:cubicBezTo>
                      <a:pt x="166" y="92"/>
                      <a:pt x="167" y="95"/>
                      <a:pt x="165" y="98"/>
                    </a:cubicBezTo>
                    <a:cubicBezTo>
                      <a:pt x="145" y="139"/>
                      <a:pt x="114" y="168"/>
                      <a:pt x="78" y="181"/>
                    </a:cubicBezTo>
                    <a:cubicBezTo>
                      <a:pt x="71" y="183"/>
                      <a:pt x="65" y="184"/>
                      <a:pt x="59" y="1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1225" rIns="90000" bIns="21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39"/>
              <p:cNvSpPr/>
              <p:nvPr/>
            </p:nvSpPr>
            <p:spPr>
              <a:xfrm>
                <a:off x="3749430" y="687909"/>
                <a:ext cx="145216" cy="8115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76" extrusionOk="0">
                    <a:moveTo>
                      <a:pt x="123" y="76"/>
                    </a:moveTo>
                    <a:cubicBezTo>
                      <a:pt x="110" y="76"/>
                      <a:pt x="85" y="75"/>
                      <a:pt x="58" y="64"/>
                    </a:cubicBezTo>
                    <a:cubicBezTo>
                      <a:pt x="17" y="47"/>
                      <a:pt x="1" y="10"/>
                      <a:pt x="1" y="8"/>
                    </a:cubicBezTo>
                    <a:cubicBezTo>
                      <a:pt x="-1" y="5"/>
                      <a:pt x="1" y="2"/>
                      <a:pt x="4" y="0"/>
                    </a:cubicBezTo>
                    <a:cubicBezTo>
                      <a:pt x="7" y="-1"/>
                      <a:pt x="10" y="1"/>
                      <a:pt x="12" y="4"/>
                    </a:cubicBezTo>
                    <a:cubicBezTo>
                      <a:pt x="12" y="4"/>
                      <a:pt x="26" y="38"/>
                      <a:pt x="63" y="53"/>
                    </a:cubicBezTo>
                    <a:cubicBezTo>
                      <a:pt x="97" y="67"/>
                      <a:pt x="130" y="64"/>
                      <a:pt x="130" y="64"/>
                    </a:cubicBezTo>
                    <a:cubicBezTo>
                      <a:pt x="133" y="64"/>
                      <a:pt x="136" y="67"/>
                      <a:pt x="136" y="70"/>
                    </a:cubicBezTo>
                    <a:cubicBezTo>
                      <a:pt x="137" y="74"/>
                      <a:pt x="134" y="76"/>
                      <a:pt x="131" y="76"/>
                    </a:cubicBezTo>
                    <a:cubicBezTo>
                      <a:pt x="131" y="76"/>
                      <a:pt x="128" y="76"/>
                      <a:pt x="123" y="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39"/>
              <p:cNvSpPr/>
              <p:nvPr/>
            </p:nvSpPr>
            <p:spPr>
              <a:xfrm>
                <a:off x="3640518" y="886513"/>
                <a:ext cx="317125" cy="640658"/>
              </a:xfrm>
              <a:custGeom>
                <a:avLst/>
                <a:gdLst/>
                <a:ahLst/>
                <a:cxnLst/>
                <a:rect l="l" t="t" r="r" b="b"/>
                <a:pathLst>
                  <a:path w="297" h="600" extrusionOk="0">
                    <a:moveTo>
                      <a:pt x="296" y="388"/>
                    </a:moveTo>
                    <a:cubicBezTo>
                      <a:pt x="295" y="387"/>
                      <a:pt x="261" y="318"/>
                      <a:pt x="222" y="242"/>
                    </a:cubicBezTo>
                    <a:cubicBezTo>
                      <a:pt x="219" y="237"/>
                      <a:pt x="216" y="231"/>
                      <a:pt x="214" y="226"/>
                    </a:cubicBezTo>
                    <a:cubicBezTo>
                      <a:pt x="201" y="202"/>
                      <a:pt x="189" y="177"/>
                      <a:pt x="177" y="154"/>
                    </a:cubicBezTo>
                    <a:cubicBezTo>
                      <a:pt x="149" y="98"/>
                      <a:pt x="125" y="51"/>
                      <a:pt x="120" y="40"/>
                    </a:cubicBezTo>
                    <a:cubicBezTo>
                      <a:pt x="116" y="31"/>
                      <a:pt x="112" y="24"/>
                      <a:pt x="108" y="19"/>
                    </a:cubicBezTo>
                    <a:cubicBezTo>
                      <a:pt x="96" y="4"/>
                      <a:pt x="87" y="1"/>
                      <a:pt x="85" y="0"/>
                    </a:cubicBezTo>
                    <a:cubicBezTo>
                      <a:pt x="84" y="0"/>
                      <a:pt x="83" y="0"/>
                      <a:pt x="83" y="0"/>
                    </a:cubicBezTo>
                    <a:cubicBezTo>
                      <a:pt x="67" y="4"/>
                      <a:pt x="55" y="12"/>
                      <a:pt x="46" y="23"/>
                    </a:cubicBezTo>
                    <a:cubicBezTo>
                      <a:pt x="42" y="28"/>
                      <a:pt x="39" y="34"/>
                      <a:pt x="36" y="40"/>
                    </a:cubicBezTo>
                    <a:cubicBezTo>
                      <a:pt x="28" y="56"/>
                      <a:pt x="24" y="76"/>
                      <a:pt x="22" y="98"/>
                    </a:cubicBezTo>
                    <a:cubicBezTo>
                      <a:pt x="19" y="129"/>
                      <a:pt x="20" y="165"/>
                      <a:pt x="24" y="199"/>
                    </a:cubicBezTo>
                    <a:cubicBezTo>
                      <a:pt x="29" y="242"/>
                      <a:pt x="36" y="283"/>
                      <a:pt x="42" y="314"/>
                    </a:cubicBezTo>
                    <a:cubicBezTo>
                      <a:pt x="45" y="333"/>
                      <a:pt x="48" y="349"/>
                      <a:pt x="49" y="357"/>
                    </a:cubicBezTo>
                    <a:cubicBezTo>
                      <a:pt x="51" y="390"/>
                      <a:pt x="40" y="429"/>
                      <a:pt x="27" y="474"/>
                    </a:cubicBezTo>
                    <a:cubicBezTo>
                      <a:pt x="23" y="487"/>
                      <a:pt x="19" y="501"/>
                      <a:pt x="15" y="515"/>
                    </a:cubicBezTo>
                    <a:cubicBezTo>
                      <a:pt x="9" y="540"/>
                      <a:pt x="4" y="571"/>
                      <a:pt x="0" y="600"/>
                    </a:cubicBezTo>
                    <a:cubicBezTo>
                      <a:pt x="2" y="600"/>
                      <a:pt x="4" y="600"/>
                      <a:pt x="6" y="600"/>
                    </a:cubicBezTo>
                    <a:cubicBezTo>
                      <a:pt x="8" y="600"/>
                      <a:pt x="10" y="599"/>
                      <a:pt x="12" y="599"/>
                    </a:cubicBezTo>
                    <a:cubicBezTo>
                      <a:pt x="16" y="571"/>
                      <a:pt x="20" y="542"/>
                      <a:pt x="27" y="518"/>
                    </a:cubicBezTo>
                    <a:cubicBezTo>
                      <a:pt x="30" y="504"/>
                      <a:pt x="34" y="491"/>
                      <a:pt x="38" y="477"/>
                    </a:cubicBezTo>
                    <a:cubicBezTo>
                      <a:pt x="51" y="431"/>
                      <a:pt x="62" y="392"/>
                      <a:pt x="60" y="356"/>
                    </a:cubicBezTo>
                    <a:cubicBezTo>
                      <a:pt x="60" y="348"/>
                      <a:pt x="57" y="333"/>
                      <a:pt x="53" y="312"/>
                    </a:cubicBezTo>
                    <a:cubicBezTo>
                      <a:pt x="48" y="281"/>
                      <a:pt x="40" y="239"/>
                      <a:pt x="35" y="196"/>
                    </a:cubicBezTo>
                    <a:cubicBezTo>
                      <a:pt x="32" y="161"/>
                      <a:pt x="30" y="125"/>
                      <a:pt x="33" y="94"/>
                    </a:cubicBezTo>
                    <a:cubicBezTo>
                      <a:pt x="36" y="71"/>
                      <a:pt x="42" y="51"/>
                      <a:pt x="52" y="36"/>
                    </a:cubicBezTo>
                    <a:cubicBezTo>
                      <a:pt x="52" y="35"/>
                      <a:pt x="53" y="34"/>
                      <a:pt x="54" y="33"/>
                    </a:cubicBezTo>
                    <a:cubicBezTo>
                      <a:pt x="56" y="29"/>
                      <a:pt x="59" y="26"/>
                      <a:pt x="62" y="24"/>
                    </a:cubicBezTo>
                    <a:cubicBezTo>
                      <a:pt x="60" y="27"/>
                      <a:pt x="59" y="30"/>
                      <a:pt x="58" y="34"/>
                    </a:cubicBezTo>
                    <a:cubicBezTo>
                      <a:pt x="57" y="35"/>
                      <a:pt x="57" y="36"/>
                      <a:pt x="57" y="37"/>
                    </a:cubicBezTo>
                    <a:cubicBezTo>
                      <a:pt x="56" y="39"/>
                      <a:pt x="56" y="41"/>
                      <a:pt x="55" y="44"/>
                    </a:cubicBezTo>
                    <a:cubicBezTo>
                      <a:pt x="54" y="56"/>
                      <a:pt x="55" y="69"/>
                      <a:pt x="61" y="85"/>
                    </a:cubicBezTo>
                    <a:cubicBezTo>
                      <a:pt x="69" y="107"/>
                      <a:pt x="80" y="122"/>
                      <a:pt x="95" y="130"/>
                    </a:cubicBezTo>
                    <a:cubicBezTo>
                      <a:pt x="102" y="134"/>
                      <a:pt x="110" y="136"/>
                      <a:pt x="118" y="136"/>
                    </a:cubicBezTo>
                    <a:cubicBezTo>
                      <a:pt x="125" y="136"/>
                      <a:pt x="131" y="135"/>
                      <a:pt x="136" y="132"/>
                    </a:cubicBezTo>
                    <a:cubicBezTo>
                      <a:pt x="141" y="130"/>
                      <a:pt x="145" y="127"/>
                      <a:pt x="148" y="123"/>
                    </a:cubicBezTo>
                    <a:cubicBezTo>
                      <a:pt x="154" y="134"/>
                      <a:pt x="159" y="146"/>
                      <a:pt x="165" y="157"/>
                    </a:cubicBezTo>
                    <a:cubicBezTo>
                      <a:pt x="170" y="166"/>
                      <a:pt x="174" y="176"/>
                      <a:pt x="179" y="185"/>
                    </a:cubicBezTo>
                    <a:cubicBezTo>
                      <a:pt x="227" y="279"/>
                      <a:pt x="282" y="387"/>
                      <a:pt x="286" y="394"/>
                    </a:cubicBezTo>
                    <a:cubicBezTo>
                      <a:pt x="287" y="397"/>
                      <a:pt x="291" y="398"/>
                      <a:pt x="294" y="397"/>
                    </a:cubicBezTo>
                    <a:cubicBezTo>
                      <a:pt x="297" y="395"/>
                      <a:pt x="298" y="391"/>
                      <a:pt x="296" y="388"/>
                    </a:cubicBezTo>
                    <a:moveTo>
                      <a:pt x="141" y="113"/>
                    </a:moveTo>
                    <a:cubicBezTo>
                      <a:pt x="138" y="118"/>
                      <a:pt x="133" y="121"/>
                      <a:pt x="128" y="122"/>
                    </a:cubicBezTo>
                    <a:cubicBezTo>
                      <a:pt x="119" y="125"/>
                      <a:pt x="109" y="124"/>
                      <a:pt x="101" y="119"/>
                    </a:cubicBezTo>
                    <a:cubicBezTo>
                      <a:pt x="88" y="113"/>
                      <a:pt x="79" y="100"/>
                      <a:pt x="72" y="80"/>
                    </a:cubicBezTo>
                    <a:cubicBezTo>
                      <a:pt x="68" y="68"/>
                      <a:pt x="66" y="57"/>
                      <a:pt x="67" y="48"/>
                    </a:cubicBezTo>
                    <a:cubicBezTo>
                      <a:pt x="67" y="47"/>
                      <a:pt x="67" y="46"/>
                      <a:pt x="67" y="45"/>
                    </a:cubicBezTo>
                    <a:cubicBezTo>
                      <a:pt x="68" y="39"/>
                      <a:pt x="70" y="34"/>
                      <a:pt x="72" y="29"/>
                    </a:cubicBezTo>
                    <a:cubicBezTo>
                      <a:pt x="75" y="24"/>
                      <a:pt x="79" y="20"/>
                      <a:pt x="84" y="16"/>
                    </a:cubicBezTo>
                    <a:cubicBezTo>
                      <a:pt x="85" y="16"/>
                      <a:pt x="88" y="17"/>
                      <a:pt x="90" y="18"/>
                    </a:cubicBezTo>
                    <a:cubicBezTo>
                      <a:pt x="91" y="19"/>
                      <a:pt x="92" y="20"/>
                      <a:pt x="94" y="20"/>
                    </a:cubicBezTo>
                    <a:cubicBezTo>
                      <a:pt x="94" y="21"/>
                      <a:pt x="95" y="21"/>
                      <a:pt x="96" y="22"/>
                    </a:cubicBezTo>
                    <a:cubicBezTo>
                      <a:pt x="100" y="27"/>
                      <a:pt x="104" y="34"/>
                      <a:pt x="109" y="44"/>
                    </a:cubicBezTo>
                    <a:cubicBezTo>
                      <a:pt x="113" y="52"/>
                      <a:pt x="126" y="78"/>
                      <a:pt x="143" y="111"/>
                    </a:cubicBezTo>
                    <a:cubicBezTo>
                      <a:pt x="142" y="112"/>
                      <a:pt x="142" y="112"/>
                      <a:pt x="141" y="1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0" name="Google Shape;870;p39"/>
            <p:cNvGrpSpPr/>
            <p:nvPr/>
          </p:nvGrpSpPr>
          <p:grpSpPr>
            <a:xfrm>
              <a:off x="4048403" y="-163098"/>
              <a:ext cx="458070" cy="708994"/>
              <a:chOff x="4048403" y="-163098"/>
              <a:chExt cx="458070" cy="708994"/>
            </a:xfrm>
          </p:grpSpPr>
          <p:sp>
            <p:nvSpPr>
              <p:cNvPr id="871" name="Google Shape;871;p39"/>
              <p:cNvSpPr/>
              <p:nvPr/>
            </p:nvSpPr>
            <p:spPr>
              <a:xfrm>
                <a:off x="4048403" y="-163098"/>
                <a:ext cx="156961" cy="167639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57" extrusionOk="0">
                    <a:moveTo>
                      <a:pt x="74" y="16"/>
                    </a:moveTo>
                    <a:cubicBezTo>
                      <a:pt x="92" y="-4"/>
                      <a:pt x="113" y="-6"/>
                      <a:pt x="132" y="11"/>
                    </a:cubicBezTo>
                    <a:cubicBezTo>
                      <a:pt x="152" y="28"/>
                      <a:pt x="152" y="49"/>
                      <a:pt x="134" y="69"/>
                    </a:cubicBezTo>
                    <a:lnTo>
                      <a:pt x="122" y="83"/>
                    </a:lnTo>
                    <a:lnTo>
                      <a:pt x="103" y="66"/>
                    </a:lnTo>
                    <a:lnTo>
                      <a:pt x="116" y="51"/>
                    </a:lnTo>
                    <a:cubicBezTo>
                      <a:pt x="123" y="43"/>
                      <a:pt x="123" y="36"/>
                      <a:pt x="116" y="30"/>
                    </a:cubicBezTo>
                    <a:cubicBezTo>
                      <a:pt x="109" y="24"/>
                      <a:pt x="103" y="25"/>
                      <a:pt x="96" y="33"/>
                    </a:cubicBezTo>
                    <a:lnTo>
                      <a:pt x="32" y="106"/>
                    </a:lnTo>
                    <a:cubicBezTo>
                      <a:pt x="25" y="114"/>
                      <a:pt x="25" y="121"/>
                      <a:pt x="32" y="127"/>
                    </a:cubicBezTo>
                    <a:cubicBezTo>
                      <a:pt x="39" y="133"/>
                      <a:pt x="45" y="132"/>
                      <a:pt x="52" y="124"/>
                    </a:cubicBezTo>
                    <a:lnTo>
                      <a:pt x="69" y="105"/>
                    </a:lnTo>
                    <a:lnTo>
                      <a:pt x="88" y="122"/>
                    </a:lnTo>
                    <a:lnTo>
                      <a:pt x="73" y="139"/>
                    </a:lnTo>
                    <a:cubicBezTo>
                      <a:pt x="55" y="160"/>
                      <a:pt x="34" y="162"/>
                      <a:pt x="15" y="145"/>
                    </a:cubicBezTo>
                    <a:cubicBezTo>
                      <a:pt x="-5" y="128"/>
                      <a:pt x="-5" y="107"/>
                      <a:pt x="12" y="87"/>
                    </a:cubicBezTo>
                    <a:lnTo>
                      <a:pt x="74" y="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1500" rIns="90000" bIns="11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39"/>
              <p:cNvSpPr/>
              <p:nvPr/>
            </p:nvSpPr>
            <p:spPr>
              <a:xfrm>
                <a:off x="4123146" y="-73405"/>
                <a:ext cx="183655" cy="186858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75" extrusionOk="0">
                    <a:moveTo>
                      <a:pt x="0" y="110"/>
                    </a:moveTo>
                    <a:lnTo>
                      <a:pt x="134" y="0"/>
                    </a:lnTo>
                    <a:lnTo>
                      <a:pt x="160" y="31"/>
                    </a:lnTo>
                    <a:cubicBezTo>
                      <a:pt x="178" y="53"/>
                      <a:pt x="176" y="71"/>
                      <a:pt x="155" y="88"/>
                    </a:cubicBezTo>
                    <a:lnTo>
                      <a:pt x="147" y="95"/>
                    </a:lnTo>
                    <a:cubicBezTo>
                      <a:pt x="133" y="106"/>
                      <a:pt x="120" y="109"/>
                      <a:pt x="109" y="103"/>
                    </a:cubicBezTo>
                    <a:lnTo>
                      <a:pt x="108" y="103"/>
                    </a:lnTo>
                    <a:cubicBezTo>
                      <a:pt x="113" y="115"/>
                      <a:pt x="108" y="127"/>
                      <a:pt x="92" y="140"/>
                    </a:cubicBezTo>
                    <a:lnTo>
                      <a:pt x="68" y="160"/>
                    </a:lnTo>
                    <a:cubicBezTo>
                      <a:pt x="61" y="165"/>
                      <a:pt x="56" y="171"/>
                      <a:pt x="54" y="175"/>
                    </a:cubicBezTo>
                    <a:lnTo>
                      <a:pt x="36" y="154"/>
                    </a:lnTo>
                    <a:cubicBezTo>
                      <a:pt x="39" y="149"/>
                      <a:pt x="44" y="144"/>
                      <a:pt x="51" y="138"/>
                    </a:cubicBezTo>
                    <a:lnTo>
                      <a:pt x="75" y="118"/>
                    </a:lnTo>
                    <a:cubicBezTo>
                      <a:pt x="88" y="108"/>
                      <a:pt x="89" y="101"/>
                      <a:pt x="81" y="91"/>
                    </a:cubicBezTo>
                    <a:lnTo>
                      <a:pt x="75" y="84"/>
                    </a:lnTo>
                    <a:lnTo>
                      <a:pt x="17" y="131"/>
                    </a:lnTo>
                    <a:lnTo>
                      <a:pt x="0" y="110"/>
                    </a:lnTo>
                    <a:moveTo>
                      <a:pt x="94" y="68"/>
                    </a:moveTo>
                    <a:lnTo>
                      <a:pt x="101" y="76"/>
                    </a:lnTo>
                    <a:cubicBezTo>
                      <a:pt x="108" y="84"/>
                      <a:pt x="115" y="85"/>
                      <a:pt x="125" y="77"/>
                    </a:cubicBezTo>
                    <a:lnTo>
                      <a:pt x="135" y="68"/>
                    </a:lnTo>
                    <a:cubicBezTo>
                      <a:pt x="145" y="61"/>
                      <a:pt x="146" y="53"/>
                      <a:pt x="140" y="46"/>
                    </a:cubicBezTo>
                    <a:lnTo>
                      <a:pt x="133" y="37"/>
                    </a:lnTo>
                    <a:lnTo>
                      <a:pt x="94" y="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8000" rIns="90000" bIns="18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39"/>
              <p:cNvSpPr/>
              <p:nvPr/>
            </p:nvSpPr>
            <p:spPr>
              <a:xfrm>
                <a:off x="4201093" y="50455"/>
                <a:ext cx="199672" cy="1623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52" extrusionOk="0">
                    <a:moveTo>
                      <a:pt x="0" y="88"/>
                    </a:moveTo>
                    <a:lnTo>
                      <a:pt x="150" y="0"/>
                    </a:lnTo>
                    <a:lnTo>
                      <a:pt x="187" y="65"/>
                    </a:lnTo>
                    <a:lnTo>
                      <a:pt x="166" y="77"/>
                    </a:lnTo>
                    <a:lnTo>
                      <a:pt x="142" y="37"/>
                    </a:lnTo>
                    <a:lnTo>
                      <a:pt x="102" y="60"/>
                    </a:lnTo>
                    <a:lnTo>
                      <a:pt x="121" y="92"/>
                    </a:lnTo>
                    <a:lnTo>
                      <a:pt x="100" y="105"/>
                    </a:lnTo>
                    <a:lnTo>
                      <a:pt x="81" y="72"/>
                    </a:lnTo>
                    <a:lnTo>
                      <a:pt x="35" y="99"/>
                    </a:lnTo>
                    <a:lnTo>
                      <a:pt x="59" y="140"/>
                    </a:lnTo>
                    <a:lnTo>
                      <a:pt x="37" y="152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39"/>
              <p:cNvSpPr/>
              <p:nvPr/>
            </p:nvSpPr>
            <p:spPr>
              <a:xfrm>
                <a:off x="4253413" y="199942"/>
                <a:ext cx="197536" cy="13133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23" extrusionOk="0">
                    <a:moveTo>
                      <a:pt x="23" y="98"/>
                    </a:moveTo>
                    <a:lnTo>
                      <a:pt x="53" y="81"/>
                    </a:lnTo>
                    <a:lnTo>
                      <a:pt x="42" y="52"/>
                    </a:lnTo>
                    <a:lnTo>
                      <a:pt x="9" y="59"/>
                    </a:lnTo>
                    <a:lnTo>
                      <a:pt x="0" y="35"/>
                    </a:lnTo>
                    <a:lnTo>
                      <a:pt x="172" y="0"/>
                    </a:lnTo>
                    <a:lnTo>
                      <a:pt x="185" y="35"/>
                    </a:lnTo>
                    <a:lnTo>
                      <a:pt x="33" y="123"/>
                    </a:lnTo>
                    <a:lnTo>
                      <a:pt x="23" y="98"/>
                    </a:lnTo>
                    <a:moveTo>
                      <a:pt x="65" y="46"/>
                    </a:moveTo>
                    <a:lnTo>
                      <a:pt x="74" y="69"/>
                    </a:lnTo>
                    <a:lnTo>
                      <a:pt x="152" y="27"/>
                    </a:lnTo>
                    <a:lnTo>
                      <a:pt x="65" y="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39"/>
              <p:cNvSpPr/>
              <p:nvPr/>
            </p:nvSpPr>
            <p:spPr>
              <a:xfrm>
                <a:off x="4299327" y="306718"/>
                <a:ext cx="193265" cy="96099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0" extrusionOk="0">
                    <a:moveTo>
                      <a:pt x="0" y="64"/>
                    </a:moveTo>
                    <a:lnTo>
                      <a:pt x="145" y="33"/>
                    </a:lnTo>
                    <a:lnTo>
                      <a:pt x="139" y="5"/>
                    </a:lnTo>
                    <a:lnTo>
                      <a:pt x="164" y="0"/>
                    </a:lnTo>
                    <a:lnTo>
                      <a:pt x="181" y="82"/>
                    </a:lnTo>
                    <a:lnTo>
                      <a:pt x="157" y="88"/>
                    </a:lnTo>
                    <a:lnTo>
                      <a:pt x="151" y="60"/>
                    </a:lnTo>
                    <a:lnTo>
                      <a:pt x="5" y="9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39"/>
              <p:cNvSpPr/>
              <p:nvPr/>
            </p:nvSpPr>
            <p:spPr>
              <a:xfrm>
                <a:off x="4316411" y="455137"/>
                <a:ext cx="190062" cy="9076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85" extrusionOk="0">
                    <a:moveTo>
                      <a:pt x="0" y="11"/>
                    </a:moveTo>
                    <a:lnTo>
                      <a:pt x="173" y="0"/>
                    </a:lnTo>
                    <a:lnTo>
                      <a:pt x="178" y="74"/>
                    </a:lnTo>
                    <a:lnTo>
                      <a:pt x="153" y="75"/>
                    </a:lnTo>
                    <a:lnTo>
                      <a:pt x="150" y="28"/>
                    </a:lnTo>
                    <a:lnTo>
                      <a:pt x="104" y="31"/>
                    </a:lnTo>
                    <a:lnTo>
                      <a:pt x="106" y="69"/>
                    </a:lnTo>
                    <a:lnTo>
                      <a:pt x="82" y="70"/>
                    </a:lnTo>
                    <a:lnTo>
                      <a:pt x="79" y="33"/>
                    </a:lnTo>
                    <a:lnTo>
                      <a:pt x="26" y="36"/>
                    </a:lnTo>
                    <a:lnTo>
                      <a:pt x="29" y="83"/>
                    </a:lnTo>
                    <a:lnTo>
                      <a:pt x="4" y="85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7" name="Google Shape;877;p39"/>
            <p:cNvGrpSpPr/>
            <p:nvPr/>
          </p:nvGrpSpPr>
          <p:grpSpPr>
            <a:xfrm>
              <a:off x="2707293" y="-377718"/>
              <a:ext cx="1781028" cy="1795976"/>
              <a:chOff x="2707293" y="-377718"/>
              <a:chExt cx="1781028" cy="1795976"/>
            </a:xfrm>
          </p:grpSpPr>
          <p:sp>
            <p:nvSpPr>
              <p:cNvPr id="878" name="Google Shape;878;p39"/>
              <p:cNvSpPr/>
              <p:nvPr/>
            </p:nvSpPr>
            <p:spPr>
              <a:xfrm>
                <a:off x="2707293" y="503186"/>
                <a:ext cx="178316" cy="17831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67" extrusionOk="0">
                    <a:moveTo>
                      <a:pt x="83" y="167"/>
                    </a:moveTo>
                    <a:cubicBezTo>
                      <a:pt x="37" y="167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7" y="37"/>
                      <a:pt x="167" y="83"/>
                    </a:cubicBezTo>
                    <a:cubicBezTo>
                      <a:pt x="167" y="129"/>
                      <a:pt x="129" y="167"/>
                      <a:pt x="83" y="167"/>
                    </a:cubicBezTo>
                    <a:moveTo>
                      <a:pt x="83" y="12"/>
                    </a:moveTo>
                    <a:cubicBezTo>
                      <a:pt x="44" y="12"/>
                      <a:pt x="12" y="44"/>
                      <a:pt x="12" y="83"/>
                    </a:cubicBezTo>
                    <a:cubicBezTo>
                      <a:pt x="12" y="123"/>
                      <a:pt x="44" y="155"/>
                      <a:pt x="83" y="155"/>
                    </a:cubicBezTo>
                    <a:cubicBezTo>
                      <a:pt x="123" y="155"/>
                      <a:pt x="155" y="123"/>
                      <a:pt x="155" y="83"/>
                    </a:cubicBezTo>
                    <a:cubicBezTo>
                      <a:pt x="155" y="44"/>
                      <a:pt x="123" y="12"/>
                      <a:pt x="83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5100" rIns="90000" bIns="15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39"/>
              <p:cNvSpPr/>
              <p:nvPr/>
            </p:nvSpPr>
            <p:spPr>
              <a:xfrm>
                <a:off x="3333002" y="-377718"/>
                <a:ext cx="190062" cy="190062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8" extrusionOk="0">
                    <a:moveTo>
                      <a:pt x="89" y="178"/>
                    </a:moveTo>
                    <a:cubicBezTo>
                      <a:pt x="40" y="178"/>
                      <a:pt x="0" y="138"/>
                      <a:pt x="0" y="89"/>
                    </a:cubicBezTo>
                    <a:cubicBezTo>
                      <a:pt x="0" y="40"/>
                      <a:pt x="40" y="0"/>
                      <a:pt x="89" y="0"/>
                    </a:cubicBezTo>
                    <a:cubicBezTo>
                      <a:pt x="138" y="0"/>
                      <a:pt x="178" y="40"/>
                      <a:pt x="178" y="89"/>
                    </a:cubicBezTo>
                    <a:cubicBezTo>
                      <a:pt x="178" y="138"/>
                      <a:pt x="138" y="178"/>
                      <a:pt x="89" y="178"/>
                    </a:cubicBezTo>
                    <a:moveTo>
                      <a:pt x="89" y="12"/>
                    </a:moveTo>
                    <a:cubicBezTo>
                      <a:pt x="47" y="12"/>
                      <a:pt x="12" y="47"/>
                      <a:pt x="12" y="89"/>
                    </a:cubicBezTo>
                    <a:cubicBezTo>
                      <a:pt x="12" y="132"/>
                      <a:pt x="47" y="166"/>
                      <a:pt x="89" y="166"/>
                    </a:cubicBezTo>
                    <a:cubicBezTo>
                      <a:pt x="132" y="166"/>
                      <a:pt x="166" y="132"/>
                      <a:pt x="166" y="89"/>
                    </a:cubicBezTo>
                    <a:cubicBezTo>
                      <a:pt x="166" y="47"/>
                      <a:pt x="132" y="12"/>
                      <a:pt x="89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9075" rIns="90000" bIns="19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39"/>
              <p:cNvSpPr/>
              <p:nvPr/>
            </p:nvSpPr>
            <p:spPr>
              <a:xfrm>
                <a:off x="4329225" y="718874"/>
                <a:ext cx="159097" cy="159097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74" y="149"/>
                    </a:moveTo>
                    <a:cubicBezTo>
                      <a:pt x="34" y="149"/>
                      <a:pt x="0" y="115"/>
                      <a:pt x="0" y="74"/>
                    </a:cubicBezTo>
                    <a:cubicBezTo>
                      <a:pt x="0" y="34"/>
                      <a:pt x="34" y="0"/>
                      <a:pt x="74" y="0"/>
                    </a:cubicBezTo>
                    <a:cubicBezTo>
                      <a:pt x="115" y="0"/>
                      <a:pt x="149" y="34"/>
                      <a:pt x="149" y="74"/>
                    </a:cubicBezTo>
                    <a:cubicBezTo>
                      <a:pt x="148" y="115"/>
                      <a:pt x="115" y="149"/>
                      <a:pt x="74" y="149"/>
                    </a:cubicBezTo>
                    <a:moveTo>
                      <a:pt x="74" y="12"/>
                    </a:moveTo>
                    <a:cubicBezTo>
                      <a:pt x="40" y="12"/>
                      <a:pt x="12" y="40"/>
                      <a:pt x="12" y="74"/>
                    </a:cubicBezTo>
                    <a:cubicBezTo>
                      <a:pt x="12" y="109"/>
                      <a:pt x="40" y="136"/>
                      <a:pt x="74" y="136"/>
                    </a:cubicBezTo>
                    <a:cubicBezTo>
                      <a:pt x="109" y="136"/>
                      <a:pt x="136" y="109"/>
                      <a:pt x="136" y="74"/>
                    </a:cubicBezTo>
                    <a:cubicBezTo>
                      <a:pt x="136" y="40"/>
                      <a:pt x="109" y="12"/>
                      <a:pt x="74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39"/>
              <p:cNvSpPr/>
              <p:nvPr/>
            </p:nvSpPr>
            <p:spPr>
              <a:xfrm>
                <a:off x="3369306" y="1263433"/>
                <a:ext cx="153758" cy="154826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45" extrusionOk="0">
                    <a:moveTo>
                      <a:pt x="72" y="145"/>
                    </a:moveTo>
                    <a:cubicBezTo>
                      <a:pt x="33" y="145"/>
                      <a:pt x="0" y="112"/>
                      <a:pt x="0" y="73"/>
                    </a:cubicBezTo>
                    <a:cubicBezTo>
                      <a:pt x="0" y="33"/>
                      <a:pt x="33" y="0"/>
                      <a:pt x="72" y="0"/>
                    </a:cubicBezTo>
                    <a:cubicBezTo>
                      <a:pt x="112" y="0"/>
                      <a:pt x="144" y="33"/>
                      <a:pt x="144" y="73"/>
                    </a:cubicBezTo>
                    <a:cubicBezTo>
                      <a:pt x="144" y="112"/>
                      <a:pt x="112" y="145"/>
                      <a:pt x="72" y="145"/>
                    </a:cubicBezTo>
                    <a:moveTo>
                      <a:pt x="72" y="12"/>
                    </a:moveTo>
                    <a:cubicBezTo>
                      <a:pt x="39" y="12"/>
                      <a:pt x="12" y="39"/>
                      <a:pt x="12" y="73"/>
                    </a:cubicBezTo>
                    <a:cubicBezTo>
                      <a:pt x="12" y="106"/>
                      <a:pt x="39" y="133"/>
                      <a:pt x="72" y="133"/>
                    </a:cubicBezTo>
                    <a:cubicBezTo>
                      <a:pt x="105" y="133"/>
                      <a:pt x="132" y="106"/>
                      <a:pt x="132" y="73"/>
                    </a:cubicBezTo>
                    <a:cubicBezTo>
                      <a:pt x="132" y="39"/>
                      <a:pt x="105" y="12"/>
                      <a:pt x="72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7200" rIns="90000" bIns="72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2" name="Google Shape;882;p39"/>
          <p:cNvSpPr/>
          <p:nvPr/>
        </p:nvSpPr>
        <p:spPr>
          <a:xfrm rot="9643900">
            <a:off x="4341891" y="4141442"/>
            <a:ext cx="410918" cy="410918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grpSp>
        <p:nvGrpSpPr>
          <p:cNvPr id="883" name="Google Shape;883;p39"/>
          <p:cNvGrpSpPr/>
          <p:nvPr/>
        </p:nvGrpSpPr>
        <p:grpSpPr>
          <a:xfrm>
            <a:off x="1632689" y="351182"/>
            <a:ext cx="1109331" cy="1109331"/>
            <a:chOff x="536365" y="958023"/>
            <a:chExt cx="1512175" cy="1512175"/>
          </a:xfrm>
        </p:grpSpPr>
        <p:sp>
          <p:nvSpPr>
            <p:cNvPr id="884" name="Google Shape;884;p39"/>
            <p:cNvSpPr/>
            <p:nvPr/>
          </p:nvSpPr>
          <p:spPr>
            <a:xfrm>
              <a:off x="536365" y="958023"/>
              <a:ext cx="1512175" cy="1512175"/>
            </a:xfrm>
            <a:custGeom>
              <a:avLst/>
              <a:gdLst/>
              <a:ahLst/>
              <a:cxnLst/>
              <a:rect l="l" t="t" r="r" b="b"/>
              <a:pathLst>
                <a:path w="1897" h="1897" extrusionOk="0">
                  <a:moveTo>
                    <a:pt x="948" y="1897"/>
                  </a:moveTo>
                  <a:cubicBezTo>
                    <a:pt x="899" y="1897"/>
                    <a:pt x="850" y="1893"/>
                    <a:pt x="802" y="1885"/>
                  </a:cubicBezTo>
                  <a:cubicBezTo>
                    <a:pt x="702" y="1870"/>
                    <a:pt x="606" y="1839"/>
                    <a:pt x="517" y="1793"/>
                  </a:cubicBezTo>
                  <a:cubicBezTo>
                    <a:pt x="364" y="1714"/>
                    <a:pt x="235" y="1596"/>
                    <a:pt x="144" y="1450"/>
                  </a:cubicBezTo>
                  <a:cubicBezTo>
                    <a:pt x="50" y="1300"/>
                    <a:pt x="0" y="1126"/>
                    <a:pt x="0" y="949"/>
                  </a:cubicBezTo>
                  <a:cubicBezTo>
                    <a:pt x="0" y="827"/>
                    <a:pt x="23" y="709"/>
                    <a:pt x="68" y="597"/>
                  </a:cubicBezTo>
                  <a:cubicBezTo>
                    <a:pt x="154" y="382"/>
                    <a:pt x="315" y="206"/>
                    <a:pt x="522" y="102"/>
                  </a:cubicBezTo>
                  <a:cubicBezTo>
                    <a:pt x="655" y="35"/>
                    <a:pt x="799" y="0"/>
                    <a:pt x="949" y="0"/>
                  </a:cubicBezTo>
                  <a:cubicBezTo>
                    <a:pt x="1112" y="0"/>
                    <a:pt x="1273" y="43"/>
                    <a:pt x="1415" y="123"/>
                  </a:cubicBezTo>
                  <a:cubicBezTo>
                    <a:pt x="1552" y="200"/>
                    <a:pt x="1669" y="312"/>
                    <a:pt x="1752" y="445"/>
                  </a:cubicBezTo>
                  <a:cubicBezTo>
                    <a:pt x="1810" y="538"/>
                    <a:pt x="1852" y="639"/>
                    <a:pt x="1875" y="745"/>
                  </a:cubicBezTo>
                  <a:cubicBezTo>
                    <a:pt x="1876" y="747"/>
                    <a:pt x="1876" y="748"/>
                    <a:pt x="1876" y="750"/>
                  </a:cubicBezTo>
                  <a:cubicBezTo>
                    <a:pt x="1882" y="776"/>
                    <a:pt x="1886" y="803"/>
                    <a:pt x="1890" y="830"/>
                  </a:cubicBezTo>
                  <a:cubicBezTo>
                    <a:pt x="1891" y="844"/>
                    <a:pt x="1893" y="858"/>
                    <a:pt x="1894" y="872"/>
                  </a:cubicBezTo>
                  <a:cubicBezTo>
                    <a:pt x="1896" y="897"/>
                    <a:pt x="1897" y="923"/>
                    <a:pt x="1897" y="949"/>
                  </a:cubicBezTo>
                  <a:cubicBezTo>
                    <a:pt x="1897" y="1124"/>
                    <a:pt x="1849" y="1295"/>
                    <a:pt x="1758" y="1444"/>
                  </a:cubicBezTo>
                  <a:lnTo>
                    <a:pt x="1756" y="1447"/>
                  </a:lnTo>
                  <a:cubicBezTo>
                    <a:pt x="1740" y="1472"/>
                    <a:pt x="1723" y="1497"/>
                    <a:pt x="1705" y="1521"/>
                  </a:cubicBezTo>
                  <a:cubicBezTo>
                    <a:pt x="1618" y="1635"/>
                    <a:pt x="1505" y="1730"/>
                    <a:pt x="1378" y="1795"/>
                  </a:cubicBezTo>
                  <a:cubicBezTo>
                    <a:pt x="1244" y="1862"/>
                    <a:pt x="1099" y="1897"/>
                    <a:pt x="948" y="18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661516" y="987517"/>
              <a:ext cx="1257887" cy="1367095"/>
            </a:xfrm>
            <a:custGeom>
              <a:avLst/>
              <a:gdLst/>
              <a:ahLst/>
              <a:cxnLst/>
              <a:rect l="l" t="t" r="r" b="b"/>
              <a:pathLst>
                <a:path w="1578" h="1715" extrusionOk="0">
                  <a:moveTo>
                    <a:pt x="1360" y="806"/>
                  </a:moveTo>
                  <a:cubicBezTo>
                    <a:pt x="1360" y="986"/>
                    <a:pt x="1651" y="1260"/>
                    <a:pt x="1561" y="1401"/>
                  </a:cubicBezTo>
                  <a:cubicBezTo>
                    <a:pt x="1482" y="1524"/>
                    <a:pt x="1376" y="1627"/>
                    <a:pt x="1250" y="1700"/>
                  </a:cubicBezTo>
                  <a:cubicBezTo>
                    <a:pt x="1221" y="1717"/>
                    <a:pt x="678" y="1588"/>
                    <a:pt x="674" y="1587"/>
                  </a:cubicBezTo>
                  <a:cubicBezTo>
                    <a:pt x="617" y="1579"/>
                    <a:pt x="401" y="1737"/>
                    <a:pt x="357" y="1713"/>
                  </a:cubicBezTo>
                  <a:cubicBezTo>
                    <a:pt x="73" y="1559"/>
                    <a:pt x="172" y="1361"/>
                    <a:pt x="172" y="1015"/>
                  </a:cubicBezTo>
                  <a:cubicBezTo>
                    <a:pt x="172" y="836"/>
                    <a:pt x="-69" y="565"/>
                    <a:pt x="21" y="425"/>
                  </a:cubicBezTo>
                  <a:cubicBezTo>
                    <a:pt x="182" y="169"/>
                    <a:pt x="467" y="0"/>
                    <a:pt x="791" y="0"/>
                  </a:cubicBezTo>
                  <a:cubicBezTo>
                    <a:pt x="945" y="0"/>
                    <a:pt x="1090" y="38"/>
                    <a:pt x="1217" y="105"/>
                  </a:cubicBezTo>
                  <a:lnTo>
                    <a:pt x="1217" y="105"/>
                  </a:lnTo>
                  <a:cubicBezTo>
                    <a:pt x="1506" y="258"/>
                    <a:pt x="1360" y="456"/>
                    <a:pt x="1360" y="8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6" name="Google Shape;886;p39"/>
            <p:cNvGrpSpPr/>
            <p:nvPr/>
          </p:nvGrpSpPr>
          <p:grpSpPr>
            <a:xfrm>
              <a:off x="565859" y="1071216"/>
              <a:ext cx="1453183" cy="1286583"/>
              <a:chOff x="565859" y="1071216"/>
              <a:chExt cx="1453183" cy="1286583"/>
            </a:xfrm>
          </p:grpSpPr>
          <p:sp>
            <p:nvSpPr>
              <p:cNvPr id="887" name="Google Shape;887;p39"/>
              <p:cNvSpPr/>
              <p:nvPr/>
            </p:nvSpPr>
            <p:spPr>
              <a:xfrm>
                <a:off x="1469813" y="1071216"/>
                <a:ext cx="549229" cy="1033093"/>
              </a:xfrm>
              <a:custGeom>
                <a:avLst/>
                <a:gdLst/>
                <a:ahLst/>
                <a:cxnLst/>
                <a:rect l="l" t="t" r="r" b="b"/>
                <a:pathLst>
                  <a:path w="689" h="1296" extrusionOk="0">
                    <a:moveTo>
                      <a:pt x="689" y="806"/>
                    </a:moveTo>
                    <a:cubicBezTo>
                      <a:pt x="689" y="987"/>
                      <a:pt x="637" y="1155"/>
                      <a:pt x="547" y="1296"/>
                    </a:cubicBezTo>
                    <a:cubicBezTo>
                      <a:pt x="496" y="1280"/>
                      <a:pt x="451" y="1246"/>
                      <a:pt x="428" y="1199"/>
                    </a:cubicBezTo>
                    <a:cubicBezTo>
                      <a:pt x="412" y="1167"/>
                      <a:pt x="407" y="1126"/>
                      <a:pt x="427" y="1096"/>
                    </a:cubicBezTo>
                    <a:cubicBezTo>
                      <a:pt x="354" y="1089"/>
                      <a:pt x="282" y="1063"/>
                      <a:pt x="225" y="1018"/>
                    </a:cubicBezTo>
                    <a:cubicBezTo>
                      <a:pt x="168" y="972"/>
                      <a:pt x="127" y="905"/>
                      <a:pt x="117" y="833"/>
                    </a:cubicBezTo>
                    <a:cubicBezTo>
                      <a:pt x="102" y="718"/>
                      <a:pt x="165" y="607"/>
                      <a:pt x="238" y="517"/>
                    </a:cubicBezTo>
                    <a:cubicBezTo>
                      <a:pt x="151" y="491"/>
                      <a:pt x="55" y="434"/>
                      <a:pt x="22" y="374"/>
                    </a:cubicBezTo>
                    <a:cubicBezTo>
                      <a:pt x="-35" y="271"/>
                      <a:pt x="30" y="154"/>
                      <a:pt x="105" y="67"/>
                    </a:cubicBezTo>
                    <a:cubicBezTo>
                      <a:pt x="121" y="49"/>
                      <a:pt x="186" y="11"/>
                      <a:pt x="203" y="0"/>
                    </a:cubicBezTo>
                    <a:lnTo>
                      <a:pt x="203" y="0"/>
                    </a:lnTo>
                    <a:cubicBezTo>
                      <a:pt x="492" y="153"/>
                      <a:pt x="689" y="457"/>
                      <a:pt x="689" y="80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39"/>
              <p:cNvSpPr/>
              <p:nvPr/>
            </p:nvSpPr>
            <p:spPr>
              <a:xfrm>
                <a:off x="565859" y="1325503"/>
                <a:ext cx="554809" cy="1032296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295" extrusionOk="0">
                    <a:moveTo>
                      <a:pt x="682" y="1257"/>
                    </a:moveTo>
                    <a:cubicBezTo>
                      <a:pt x="668" y="1293"/>
                      <a:pt x="659" y="1249"/>
                      <a:pt x="629" y="1272"/>
                    </a:cubicBezTo>
                    <a:cubicBezTo>
                      <a:pt x="581" y="1256"/>
                      <a:pt x="521" y="1313"/>
                      <a:pt x="477" y="1289"/>
                    </a:cubicBezTo>
                    <a:cubicBezTo>
                      <a:pt x="193" y="1135"/>
                      <a:pt x="0" y="834"/>
                      <a:pt x="0" y="487"/>
                    </a:cubicBezTo>
                    <a:cubicBezTo>
                      <a:pt x="0" y="308"/>
                      <a:pt x="51" y="141"/>
                      <a:pt x="141" y="0"/>
                    </a:cubicBezTo>
                    <a:cubicBezTo>
                      <a:pt x="195" y="-1"/>
                      <a:pt x="249" y="18"/>
                      <a:pt x="297" y="47"/>
                    </a:cubicBezTo>
                    <a:cubicBezTo>
                      <a:pt x="325" y="64"/>
                      <a:pt x="351" y="86"/>
                      <a:pt x="369" y="114"/>
                    </a:cubicBezTo>
                    <a:cubicBezTo>
                      <a:pt x="393" y="151"/>
                      <a:pt x="401" y="197"/>
                      <a:pt x="402" y="242"/>
                    </a:cubicBezTo>
                    <a:cubicBezTo>
                      <a:pt x="403" y="331"/>
                      <a:pt x="374" y="414"/>
                      <a:pt x="322" y="487"/>
                    </a:cubicBezTo>
                    <a:cubicBezTo>
                      <a:pt x="413" y="466"/>
                      <a:pt x="523" y="489"/>
                      <a:pt x="570" y="569"/>
                    </a:cubicBezTo>
                    <a:cubicBezTo>
                      <a:pt x="597" y="616"/>
                      <a:pt x="598" y="674"/>
                      <a:pt x="589" y="727"/>
                    </a:cubicBezTo>
                    <a:cubicBezTo>
                      <a:pt x="574" y="813"/>
                      <a:pt x="535" y="895"/>
                      <a:pt x="477" y="960"/>
                    </a:cubicBezTo>
                    <a:cubicBezTo>
                      <a:pt x="548" y="955"/>
                      <a:pt x="620" y="992"/>
                      <a:pt x="660" y="1052"/>
                    </a:cubicBezTo>
                    <a:cubicBezTo>
                      <a:pt x="700" y="1111"/>
                      <a:pt x="707" y="1190"/>
                      <a:pt x="682" y="12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89" name="Google Shape;889;p39"/>
            <p:cNvSpPr/>
            <p:nvPr/>
          </p:nvSpPr>
          <p:spPr>
            <a:xfrm>
              <a:off x="1067259" y="1172453"/>
              <a:ext cx="290956" cy="228779"/>
            </a:xfrm>
            <a:custGeom>
              <a:avLst/>
              <a:gdLst/>
              <a:ahLst/>
              <a:cxnLst/>
              <a:rect l="l" t="t" r="r" b="b"/>
              <a:pathLst>
                <a:path w="365" h="287" extrusionOk="0">
                  <a:moveTo>
                    <a:pt x="54" y="287"/>
                  </a:moveTo>
                  <a:lnTo>
                    <a:pt x="53" y="287"/>
                  </a:lnTo>
                  <a:cubicBezTo>
                    <a:pt x="49" y="287"/>
                    <a:pt x="45" y="287"/>
                    <a:pt x="41" y="287"/>
                  </a:cubicBezTo>
                  <a:cubicBezTo>
                    <a:pt x="38" y="287"/>
                    <a:pt x="35" y="284"/>
                    <a:pt x="35" y="281"/>
                  </a:cubicBezTo>
                  <a:cubicBezTo>
                    <a:pt x="35" y="278"/>
                    <a:pt x="38" y="275"/>
                    <a:pt x="41" y="275"/>
                  </a:cubicBezTo>
                  <a:cubicBezTo>
                    <a:pt x="45" y="275"/>
                    <a:pt x="49" y="275"/>
                    <a:pt x="52" y="275"/>
                  </a:cubicBezTo>
                  <a:cubicBezTo>
                    <a:pt x="56" y="275"/>
                    <a:pt x="58" y="277"/>
                    <a:pt x="59" y="280"/>
                  </a:cubicBezTo>
                  <a:cubicBezTo>
                    <a:pt x="59" y="283"/>
                    <a:pt x="57" y="286"/>
                    <a:pt x="54" y="287"/>
                  </a:cubicBezTo>
                  <a:moveTo>
                    <a:pt x="77" y="283"/>
                  </a:moveTo>
                  <a:cubicBezTo>
                    <a:pt x="74" y="283"/>
                    <a:pt x="71" y="281"/>
                    <a:pt x="70" y="278"/>
                  </a:cubicBezTo>
                  <a:cubicBezTo>
                    <a:pt x="69" y="275"/>
                    <a:pt x="71" y="272"/>
                    <a:pt x="74" y="271"/>
                  </a:cubicBezTo>
                  <a:cubicBezTo>
                    <a:pt x="78" y="270"/>
                    <a:pt x="81" y="269"/>
                    <a:pt x="85" y="268"/>
                  </a:cubicBezTo>
                  <a:cubicBezTo>
                    <a:pt x="88" y="266"/>
                    <a:pt x="91" y="268"/>
                    <a:pt x="93" y="271"/>
                  </a:cubicBezTo>
                  <a:cubicBezTo>
                    <a:pt x="94" y="274"/>
                    <a:pt x="92" y="277"/>
                    <a:pt x="89" y="278"/>
                  </a:cubicBezTo>
                  <a:cubicBezTo>
                    <a:pt x="85" y="280"/>
                    <a:pt x="81" y="281"/>
                    <a:pt x="77" y="282"/>
                  </a:cubicBezTo>
                  <a:lnTo>
                    <a:pt x="77" y="283"/>
                  </a:lnTo>
                  <a:moveTo>
                    <a:pt x="19" y="284"/>
                  </a:moveTo>
                  <a:cubicBezTo>
                    <a:pt x="18" y="284"/>
                    <a:pt x="17" y="284"/>
                    <a:pt x="16" y="284"/>
                  </a:cubicBezTo>
                  <a:cubicBezTo>
                    <a:pt x="12" y="283"/>
                    <a:pt x="8" y="282"/>
                    <a:pt x="4" y="281"/>
                  </a:cubicBezTo>
                  <a:cubicBezTo>
                    <a:pt x="1" y="280"/>
                    <a:pt x="0" y="277"/>
                    <a:pt x="1" y="274"/>
                  </a:cubicBezTo>
                  <a:cubicBezTo>
                    <a:pt x="2" y="271"/>
                    <a:pt x="5" y="269"/>
                    <a:pt x="8" y="270"/>
                  </a:cubicBezTo>
                  <a:cubicBezTo>
                    <a:pt x="11" y="271"/>
                    <a:pt x="15" y="272"/>
                    <a:pt x="19" y="273"/>
                  </a:cubicBezTo>
                  <a:cubicBezTo>
                    <a:pt x="22" y="273"/>
                    <a:pt x="24" y="276"/>
                    <a:pt x="23" y="280"/>
                  </a:cubicBezTo>
                  <a:cubicBezTo>
                    <a:pt x="23" y="282"/>
                    <a:pt x="21" y="284"/>
                    <a:pt x="19" y="284"/>
                  </a:cubicBezTo>
                  <a:moveTo>
                    <a:pt x="109" y="268"/>
                  </a:moveTo>
                  <a:cubicBezTo>
                    <a:pt x="107" y="268"/>
                    <a:pt x="104" y="267"/>
                    <a:pt x="103" y="265"/>
                  </a:cubicBezTo>
                  <a:cubicBezTo>
                    <a:pt x="101" y="263"/>
                    <a:pt x="102" y="259"/>
                    <a:pt x="105" y="257"/>
                  </a:cubicBezTo>
                  <a:cubicBezTo>
                    <a:pt x="108" y="255"/>
                    <a:pt x="111" y="253"/>
                    <a:pt x="113" y="250"/>
                  </a:cubicBezTo>
                  <a:cubicBezTo>
                    <a:pt x="116" y="248"/>
                    <a:pt x="120" y="248"/>
                    <a:pt x="122" y="251"/>
                  </a:cubicBezTo>
                  <a:cubicBezTo>
                    <a:pt x="124" y="253"/>
                    <a:pt x="124" y="257"/>
                    <a:pt x="121" y="259"/>
                  </a:cubicBezTo>
                  <a:cubicBezTo>
                    <a:pt x="118" y="262"/>
                    <a:pt x="115" y="264"/>
                    <a:pt x="111" y="267"/>
                  </a:cubicBezTo>
                  <a:cubicBezTo>
                    <a:pt x="110" y="267"/>
                    <a:pt x="110" y="268"/>
                    <a:pt x="109" y="268"/>
                  </a:cubicBezTo>
                  <a:moveTo>
                    <a:pt x="205" y="241"/>
                  </a:moveTo>
                  <a:cubicBezTo>
                    <a:pt x="202" y="241"/>
                    <a:pt x="199" y="239"/>
                    <a:pt x="198" y="236"/>
                  </a:cubicBezTo>
                  <a:cubicBezTo>
                    <a:pt x="197" y="233"/>
                    <a:pt x="199" y="230"/>
                    <a:pt x="202" y="229"/>
                  </a:cubicBezTo>
                  <a:cubicBezTo>
                    <a:pt x="206" y="228"/>
                    <a:pt x="209" y="227"/>
                    <a:pt x="213" y="226"/>
                  </a:cubicBezTo>
                  <a:cubicBezTo>
                    <a:pt x="216" y="225"/>
                    <a:pt x="219" y="226"/>
                    <a:pt x="221" y="229"/>
                  </a:cubicBezTo>
                  <a:cubicBezTo>
                    <a:pt x="222" y="232"/>
                    <a:pt x="220" y="236"/>
                    <a:pt x="217" y="237"/>
                  </a:cubicBezTo>
                  <a:cubicBezTo>
                    <a:pt x="213" y="238"/>
                    <a:pt x="209" y="240"/>
                    <a:pt x="205" y="241"/>
                  </a:cubicBezTo>
                  <a:moveTo>
                    <a:pt x="181" y="244"/>
                  </a:moveTo>
                  <a:lnTo>
                    <a:pt x="181" y="244"/>
                  </a:lnTo>
                  <a:cubicBezTo>
                    <a:pt x="179" y="244"/>
                    <a:pt x="178" y="244"/>
                    <a:pt x="177" y="244"/>
                  </a:cubicBezTo>
                  <a:cubicBezTo>
                    <a:pt x="174" y="244"/>
                    <a:pt x="171" y="244"/>
                    <a:pt x="168" y="243"/>
                  </a:cubicBezTo>
                  <a:cubicBezTo>
                    <a:pt x="165" y="243"/>
                    <a:pt x="163" y="240"/>
                    <a:pt x="163" y="237"/>
                  </a:cubicBezTo>
                  <a:cubicBezTo>
                    <a:pt x="163" y="234"/>
                    <a:pt x="166" y="231"/>
                    <a:pt x="169" y="232"/>
                  </a:cubicBezTo>
                  <a:cubicBezTo>
                    <a:pt x="172" y="232"/>
                    <a:pt x="174" y="232"/>
                    <a:pt x="177" y="232"/>
                  </a:cubicBezTo>
                  <a:cubicBezTo>
                    <a:pt x="178" y="232"/>
                    <a:pt x="179" y="232"/>
                    <a:pt x="180" y="232"/>
                  </a:cubicBezTo>
                  <a:cubicBezTo>
                    <a:pt x="183" y="232"/>
                    <a:pt x="186" y="234"/>
                    <a:pt x="186" y="238"/>
                  </a:cubicBezTo>
                  <a:cubicBezTo>
                    <a:pt x="186" y="241"/>
                    <a:pt x="184" y="243"/>
                    <a:pt x="181" y="244"/>
                  </a:cubicBezTo>
                  <a:moveTo>
                    <a:pt x="237" y="227"/>
                  </a:moveTo>
                  <a:cubicBezTo>
                    <a:pt x="235" y="227"/>
                    <a:pt x="232" y="226"/>
                    <a:pt x="231" y="224"/>
                  </a:cubicBezTo>
                  <a:cubicBezTo>
                    <a:pt x="229" y="221"/>
                    <a:pt x="230" y="218"/>
                    <a:pt x="233" y="216"/>
                  </a:cubicBezTo>
                  <a:cubicBezTo>
                    <a:pt x="236" y="214"/>
                    <a:pt x="239" y="212"/>
                    <a:pt x="242" y="210"/>
                  </a:cubicBezTo>
                  <a:cubicBezTo>
                    <a:pt x="244" y="208"/>
                    <a:pt x="248" y="208"/>
                    <a:pt x="250" y="211"/>
                  </a:cubicBezTo>
                  <a:cubicBezTo>
                    <a:pt x="252" y="213"/>
                    <a:pt x="252" y="217"/>
                    <a:pt x="249" y="219"/>
                  </a:cubicBezTo>
                  <a:cubicBezTo>
                    <a:pt x="246" y="222"/>
                    <a:pt x="243" y="224"/>
                    <a:pt x="239" y="226"/>
                  </a:cubicBezTo>
                  <a:cubicBezTo>
                    <a:pt x="239" y="226"/>
                    <a:pt x="238" y="227"/>
                    <a:pt x="237" y="227"/>
                  </a:cubicBezTo>
                  <a:moveTo>
                    <a:pt x="134" y="243"/>
                  </a:moveTo>
                  <a:cubicBezTo>
                    <a:pt x="133" y="244"/>
                    <a:pt x="131" y="243"/>
                    <a:pt x="130" y="242"/>
                  </a:cubicBezTo>
                  <a:cubicBezTo>
                    <a:pt x="127" y="240"/>
                    <a:pt x="126" y="237"/>
                    <a:pt x="128" y="234"/>
                  </a:cubicBezTo>
                  <a:cubicBezTo>
                    <a:pt x="129" y="233"/>
                    <a:pt x="129" y="233"/>
                    <a:pt x="129" y="232"/>
                  </a:cubicBezTo>
                  <a:cubicBezTo>
                    <a:pt x="128" y="231"/>
                    <a:pt x="128" y="229"/>
                    <a:pt x="129" y="227"/>
                  </a:cubicBezTo>
                  <a:cubicBezTo>
                    <a:pt x="130" y="224"/>
                    <a:pt x="133" y="223"/>
                    <a:pt x="136" y="223"/>
                  </a:cubicBezTo>
                  <a:cubicBezTo>
                    <a:pt x="138" y="222"/>
                    <a:pt x="140" y="221"/>
                    <a:pt x="143" y="223"/>
                  </a:cubicBezTo>
                  <a:cubicBezTo>
                    <a:pt x="144" y="224"/>
                    <a:pt x="145" y="225"/>
                    <a:pt x="146" y="227"/>
                  </a:cubicBezTo>
                  <a:lnTo>
                    <a:pt x="147" y="227"/>
                  </a:lnTo>
                  <a:cubicBezTo>
                    <a:pt x="150" y="228"/>
                    <a:pt x="152" y="231"/>
                    <a:pt x="151" y="234"/>
                  </a:cubicBezTo>
                  <a:cubicBezTo>
                    <a:pt x="150" y="238"/>
                    <a:pt x="147" y="239"/>
                    <a:pt x="144" y="238"/>
                  </a:cubicBezTo>
                  <a:cubicBezTo>
                    <a:pt x="143" y="238"/>
                    <a:pt x="142" y="238"/>
                    <a:pt x="140" y="237"/>
                  </a:cubicBezTo>
                  <a:cubicBezTo>
                    <a:pt x="140" y="239"/>
                    <a:pt x="139" y="240"/>
                    <a:pt x="138" y="241"/>
                  </a:cubicBezTo>
                  <a:cubicBezTo>
                    <a:pt x="137" y="242"/>
                    <a:pt x="136" y="243"/>
                    <a:pt x="134" y="243"/>
                  </a:cubicBezTo>
                  <a:moveTo>
                    <a:pt x="263" y="203"/>
                  </a:moveTo>
                  <a:cubicBezTo>
                    <a:pt x="262" y="204"/>
                    <a:pt x="260" y="203"/>
                    <a:pt x="259" y="202"/>
                  </a:cubicBezTo>
                  <a:cubicBezTo>
                    <a:pt x="256" y="200"/>
                    <a:pt x="256" y="197"/>
                    <a:pt x="258" y="194"/>
                  </a:cubicBezTo>
                  <a:cubicBezTo>
                    <a:pt x="260" y="191"/>
                    <a:pt x="262" y="188"/>
                    <a:pt x="264" y="185"/>
                  </a:cubicBezTo>
                  <a:cubicBezTo>
                    <a:pt x="266" y="182"/>
                    <a:pt x="269" y="181"/>
                    <a:pt x="272" y="183"/>
                  </a:cubicBezTo>
                  <a:cubicBezTo>
                    <a:pt x="274" y="185"/>
                    <a:pt x="276" y="188"/>
                    <a:pt x="274" y="191"/>
                  </a:cubicBezTo>
                  <a:cubicBezTo>
                    <a:pt x="272" y="195"/>
                    <a:pt x="270" y="198"/>
                    <a:pt x="267" y="201"/>
                  </a:cubicBezTo>
                  <a:cubicBezTo>
                    <a:pt x="266" y="203"/>
                    <a:pt x="265" y="203"/>
                    <a:pt x="263" y="203"/>
                  </a:cubicBezTo>
                  <a:moveTo>
                    <a:pt x="114" y="224"/>
                  </a:moveTo>
                  <a:cubicBezTo>
                    <a:pt x="113" y="225"/>
                    <a:pt x="111" y="224"/>
                    <a:pt x="110" y="224"/>
                  </a:cubicBezTo>
                  <a:cubicBezTo>
                    <a:pt x="107" y="221"/>
                    <a:pt x="103" y="219"/>
                    <a:pt x="100" y="217"/>
                  </a:cubicBezTo>
                  <a:cubicBezTo>
                    <a:pt x="98" y="215"/>
                    <a:pt x="97" y="210"/>
                    <a:pt x="99" y="208"/>
                  </a:cubicBezTo>
                  <a:cubicBezTo>
                    <a:pt x="101" y="205"/>
                    <a:pt x="105" y="205"/>
                    <a:pt x="107" y="207"/>
                  </a:cubicBezTo>
                  <a:cubicBezTo>
                    <a:pt x="110" y="209"/>
                    <a:pt x="113" y="211"/>
                    <a:pt x="117" y="213"/>
                  </a:cubicBezTo>
                  <a:cubicBezTo>
                    <a:pt x="119" y="215"/>
                    <a:pt x="120" y="219"/>
                    <a:pt x="118" y="222"/>
                  </a:cubicBezTo>
                  <a:cubicBezTo>
                    <a:pt x="117" y="223"/>
                    <a:pt x="116" y="224"/>
                    <a:pt x="114" y="224"/>
                  </a:cubicBezTo>
                  <a:moveTo>
                    <a:pt x="151" y="212"/>
                  </a:moveTo>
                  <a:cubicBezTo>
                    <a:pt x="150" y="213"/>
                    <a:pt x="149" y="213"/>
                    <a:pt x="148" y="212"/>
                  </a:cubicBezTo>
                  <a:cubicBezTo>
                    <a:pt x="145" y="211"/>
                    <a:pt x="144" y="208"/>
                    <a:pt x="145" y="205"/>
                  </a:cubicBezTo>
                  <a:cubicBezTo>
                    <a:pt x="146" y="201"/>
                    <a:pt x="147" y="198"/>
                    <a:pt x="148" y="194"/>
                  </a:cubicBezTo>
                  <a:cubicBezTo>
                    <a:pt x="149" y="191"/>
                    <a:pt x="151" y="189"/>
                    <a:pt x="155" y="190"/>
                  </a:cubicBezTo>
                  <a:cubicBezTo>
                    <a:pt x="158" y="191"/>
                    <a:pt x="160" y="194"/>
                    <a:pt x="160" y="197"/>
                  </a:cubicBezTo>
                  <a:cubicBezTo>
                    <a:pt x="159" y="201"/>
                    <a:pt x="157" y="205"/>
                    <a:pt x="156" y="209"/>
                  </a:cubicBezTo>
                  <a:cubicBezTo>
                    <a:pt x="155" y="211"/>
                    <a:pt x="153" y="212"/>
                    <a:pt x="151" y="212"/>
                  </a:cubicBezTo>
                  <a:moveTo>
                    <a:pt x="280" y="172"/>
                  </a:moveTo>
                  <a:cubicBezTo>
                    <a:pt x="279" y="173"/>
                    <a:pt x="278" y="173"/>
                    <a:pt x="277" y="172"/>
                  </a:cubicBezTo>
                  <a:cubicBezTo>
                    <a:pt x="274" y="171"/>
                    <a:pt x="272" y="168"/>
                    <a:pt x="273" y="165"/>
                  </a:cubicBezTo>
                  <a:cubicBezTo>
                    <a:pt x="274" y="161"/>
                    <a:pt x="275" y="158"/>
                    <a:pt x="276" y="154"/>
                  </a:cubicBezTo>
                  <a:cubicBezTo>
                    <a:pt x="277" y="151"/>
                    <a:pt x="280" y="149"/>
                    <a:pt x="283" y="149"/>
                  </a:cubicBezTo>
                  <a:cubicBezTo>
                    <a:pt x="286" y="150"/>
                    <a:pt x="288" y="153"/>
                    <a:pt x="288" y="156"/>
                  </a:cubicBezTo>
                  <a:cubicBezTo>
                    <a:pt x="287" y="161"/>
                    <a:pt x="286" y="165"/>
                    <a:pt x="284" y="168"/>
                  </a:cubicBezTo>
                  <a:cubicBezTo>
                    <a:pt x="284" y="171"/>
                    <a:pt x="282" y="172"/>
                    <a:pt x="280" y="172"/>
                  </a:cubicBezTo>
                  <a:moveTo>
                    <a:pt x="87" y="202"/>
                  </a:moveTo>
                  <a:cubicBezTo>
                    <a:pt x="85" y="202"/>
                    <a:pt x="83" y="202"/>
                    <a:pt x="82" y="200"/>
                  </a:cubicBezTo>
                  <a:cubicBezTo>
                    <a:pt x="79" y="197"/>
                    <a:pt x="76" y="194"/>
                    <a:pt x="74" y="191"/>
                  </a:cubicBezTo>
                  <a:cubicBezTo>
                    <a:pt x="72" y="189"/>
                    <a:pt x="72" y="185"/>
                    <a:pt x="75" y="183"/>
                  </a:cubicBezTo>
                  <a:cubicBezTo>
                    <a:pt x="77" y="181"/>
                    <a:pt x="81" y="181"/>
                    <a:pt x="83" y="184"/>
                  </a:cubicBezTo>
                  <a:cubicBezTo>
                    <a:pt x="85" y="187"/>
                    <a:pt x="88" y="190"/>
                    <a:pt x="90" y="192"/>
                  </a:cubicBezTo>
                  <a:cubicBezTo>
                    <a:pt x="93" y="195"/>
                    <a:pt x="93" y="198"/>
                    <a:pt x="90" y="200"/>
                  </a:cubicBezTo>
                  <a:cubicBezTo>
                    <a:pt x="89" y="201"/>
                    <a:pt x="88" y="202"/>
                    <a:pt x="87" y="202"/>
                  </a:cubicBezTo>
                  <a:moveTo>
                    <a:pt x="158" y="178"/>
                  </a:moveTo>
                  <a:lnTo>
                    <a:pt x="157" y="178"/>
                  </a:lnTo>
                  <a:cubicBezTo>
                    <a:pt x="154" y="178"/>
                    <a:pt x="151" y="175"/>
                    <a:pt x="152" y="172"/>
                  </a:cubicBezTo>
                  <a:cubicBezTo>
                    <a:pt x="152" y="168"/>
                    <a:pt x="152" y="164"/>
                    <a:pt x="152" y="161"/>
                  </a:cubicBezTo>
                  <a:cubicBezTo>
                    <a:pt x="151" y="157"/>
                    <a:pt x="153" y="155"/>
                    <a:pt x="157" y="155"/>
                  </a:cubicBezTo>
                  <a:cubicBezTo>
                    <a:pt x="160" y="154"/>
                    <a:pt x="163" y="157"/>
                    <a:pt x="163" y="160"/>
                  </a:cubicBezTo>
                  <a:cubicBezTo>
                    <a:pt x="164" y="164"/>
                    <a:pt x="164" y="169"/>
                    <a:pt x="163" y="173"/>
                  </a:cubicBezTo>
                  <a:cubicBezTo>
                    <a:pt x="163" y="175"/>
                    <a:pt x="161" y="178"/>
                    <a:pt x="158" y="178"/>
                  </a:cubicBezTo>
                  <a:moveTo>
                    <a:pt x="287" y="138"/>
                  </a:moveTo>
                  <a:cubicBezTo>
                    <a:pt x="286" y="138"/>
                    <a:pt x="286" y="138"/>
                    <a:pt x="285" y="138"/>
                  </a:cubicBezTo>
                  <a:cubicBezTo>
                    <a:pt x="282" y="137"/>
                    <a:pt x="279" y="134"/>
                    <a:pt x="280" y="131"/>
                  </a:cubicBezTo>
                  <a:lnTo>
                    <a:pt x="282" y="120"/>
                  </a:lnTo>
                  <a:cubicBezTo>
                    <a:pt x="282" y="116"/>
                    <a:pt x="285" y="114"/>
                    <a:pt x="288" y="115"/>
                  </a:cubicBezTo>
                  <a:cubicBezTo>
                    <a:pt x="291" y="115"/>
                    <a:pt x="294" y="118"/>
                    <a:pt x="293" y="121"/>
                  </a:cubicBezTo>
                  <a:lnTo>
                    <a:pt x="292" y="133"/>
                  </a:lnTo>
                  <a:cubicBezTo>
                    <a:pt x="291" y="135"/>
                    <a:pt x="289" y="137"/>
                    <a:pt x="287" y="138"/>
                  </a:cubicBezTo>
                  <a:moveTo>
                    <a:pt x="66" y="174"/>
                  </a:moveTo>
                  <a:cubicBezTo>
                    <a:pt x="64" y="174"/>
                    <a:pt x="61" y="173"/>
                    <a:pt x="60" y="171"/>
                  </a:cubicBezTo>
                  <a:cubicBezTo>
                    <a:pt x="58" y="167"/>
                    <a:pt x="56" y="163"/>
                    <a:pt x="55" y="159"/>
                  </a:cubicBezTo>
                  <a:cubicBezTo>
                    <a:pt x="54" y="156"/>
                    <a:pt x="55" y="153"/>
                    <a:pt x="58" y="152"/>
                  </a:cubicBezTo>
                  <a:cubicBezTo>
                    <a:pt x="61" y="150"/>
                    <a:pt x="65" y="152"/>
                    <a:pt x="66" y="155"/>
                  </a:cubicBezTo>
                  <a:cubicBezTo>
                    <a:pt x="67" y="158"/>
                    <a:pt x="69" y="162"/>
                    <a:pt x="71" y="165"/>
                  </a:cubicBezTo>
                  <a:cubicBezTo>
                    <a:pt x="72" y="168"/>
                    <a:pt x="71" y="172"/>
                    <a:pt x="68" y="173"/>
                  </a:cubicBezTo>
                  <a:cubicBezTo>
                    <a:pt x="67" y="173"/>
                    <a:pt x="67" y="174"/>
                    <a:pt x="66" y="174"/>
                  </a:cubicBezTo>
                  <a:moveTo>
                    <a:pt x="155" y="143"/>
                  </a:moveTo>
                  <a:cubicBezTo>
                    <a:pt x="152" y="144"/>
                    <a:pt x="149" y="142"/>
                    <a:pt x="148" y="139"/>
                  </a:cubicBezTo>
                  <a:cubicBezTo>
                    <a:pt x="147" y="135"/>
                    <a:pt x="146" y="132"/>
                    <a:pt x="144" y="128"/>
                  </a:cubicBezTo>
                  <a:cubicBezTo>
                    <a:pt x="143" y="125"/>
                    <a:pt x="145" y="122"/>
                    <a:pt x="148" y="121"/>
                  </a:cubicBezTo>
                  <a:cubicBezTo>
                    <a:pt x="151" y="119"/>
                    <a:pt x="154" y="121"/>
                    <a:pt x="155" y="124"/>
                  </a:cubicBezTo>
                  <a:cubicBezTo>
                    <a:pt x="157" y="128"/>
                    <a:pt x="158" y="132"/>
                    <a:pt x="159" y="136"/>
                  </a:cubicBezTo>
                  <a:cubicBezTo>
                    <a:pt x="160" y="139"/>
                    <a:pt x="158" y="142"/>
                    <a:pt x="155" y="143"/>
                  </a:cubicBezTo>
                  <a:moveTo>
                    <a:pt x="292" y="103"/>
                  </a:moveTo>
                  <a:cubicBezTo>
                    <a:pt x="291" y="103"/>
                    <a:pt x="291" y="103"/>
                    <a:pt x="290" y="103"/>
                  </a:cubicBezTo>
                  <a:cubicBezTo>
                    <a:pt x="287" y="102"/>
                    <a:pt x="285" y="99"/>
                    <a:pt x="285" y="96"/>
                  </a:cubicBezTo>
                  <a:cubicBezTo>
                    <a:pt x="286" y="93"/>
                    <a:pt x="287" y="89"/>
                    <a:pt x="288" y="86"/>
                  </a:cubicBezTo>
                  <a:cubicBezTo>
                    <a:pt x="288" y="86"/>
                    <a:pt x="288" y="85"/>
                    <a:pt x="288" y="84"/>
                  </a:cubicBezTo>
                  <a:cubicBezTo>
                    <a:pt x="289" y="81"/>
                    <a:pt x="292" y="79"/>
                    <a:pt x="296" y="80"/>
                  </a:cubicBezTo>
                  <a:cubicBezTo>
                    <a:pt x="299" y="81"/>
                    <a:pt x="301" y="84"/>
                    <a:pt x="300" y="87"/>
                  </a:cubicBezTo>
                  <a:lnTo>
                    <a:pt x="299" y="89"/>
                  </a:lnTo>
                  <a:cubicBezTo>
                    <a:pt x="298" y="92"/>
                    <a:pt x="298" y="95"/>
                    <a:pt x="297" y="99"/>
                  </a:cubicBezTo>
                  <a:cubicBezTo>
                    <a:pt x="296" y="101"/>
                    <a:pt x="294" y="103"/>
                    <a:pt x="292" y="103"/>
                  </a:cubicBezTo>
                  <a:moveTo>
                    <a:pt x="57" y="140"/>
                  </a:moveTo>
                  <a:cubicBezTo>
                    <a:pt x="56" y="140"/>
                    <a:pt x="56" y="140"/>
                    <a:pt x="56" y="140"/>
                  </a:cubicBezTo>
                  <a:cubicBezTo>
                    <a:pt x="52" y="140"/>
                    <a:pt x="50" y="138"/>
                    <a:pt x="50" y="134"/>
                  </a:cubicBezTo>
                  <a:cubicBezTo>
                    <a:pt x="50" y="130"/>
                    <a:pt x="50" y="126"/>
                    <a:pt x="51" y="121"/>
                  </a:cubicBezTo>
                  <a:cubicBezTo>
                    <a:pt x="51" y="118"/>
                    <a:pt x="54" y="116"/>
                    <a:pt x="58" y="117"/>
                  </a:cubicBezTo>
                  <a:cubicBezTo>
                    <a:pt x="61" y="117"/>
                    <a:pt x="63" y="120"/>
                    <a:pt x="62" y="124"/>
                  </a:cubicBezTo>
                  <a:cubicBezTo>
                    <a:pt x="62" y="127"/>
                    <a:pt x="61" y="131"/>
                    <a:pt x="61" y="134"/>
                  </a:cubicBezTo>
                  <a:cubicBezTo>
                    <a:pt x="62" y="137"/>
                    <a:pt x="59" y="139"/>
                    <a:pt x="57" y="140"/>
                  </a:cubicBezTo>
                  <a:moveTo>
                    <a:pt x="139" y="112"/>
                  </a:moveTo>
                  <a:cubicBezTo>
                    <a:pt x="137" y="112"/>
                    <a:pt x="135" y="111"/>
                    <a:pt x="133" y="110"/>
                  </a:cubicBezTo>
                  <a:cubicBezTo>
                    <a:pt x="131" y="107"/>
                    <a:pt x="128" y="104"/>
                    <a:pt x="126" y="102"/>
                  </a:cubicBezTo>
                  <a:cubicBezTo>
                    <a:pt x="123" y="100"/>
                    <a:pt x="123" y="96"/>
                    <a:pt x="125" y="94"/>
                  </a:cubicBezTo>
                  <a:cubicBezTo>
                    <a:pt x="127" y="91"/>
                    <a:pt x="131" y="91"/>
                    <a:pt x="133" y="93"/>
                  </a:cubicBezTo>
                  <a:cubicBezTo>
                    <a:pt x="136" y="96"/>
                    <a:pt x="139" y="99"/>
                    <a:pt x="142" y="102"/>
                  </a:cubicBezTo>
                  <a:cubicBezTo>
                    <a:pt x="144" y="105"/>
                    <a:pt x="144" y="108"/>
                    <a:pt x="142" y="110"/>
                  </a:cubicBezTo>
                  <a:cubicBezTo>
                    <a:pt x="141" y="111"/>
                    <a:pt x="140" y="112"/>
                    <a:pt x="139" y="112"/>
                  </a:cubicBezTo>
                  <a:moveTo>
                    <a:pt x="304" y="70"/>
                  </a:moveTo>
                  <a:cubicBezTo>
                    <a:pt x="302" y="70"/>
                    <a:pt x="301" y="70"/>
                    <a:pt x="300" y="69"/>
                  </a:cubicBezTo>
                  <a:cubicBezTo>
                    <a:pt x="297" y="68"/>
                    <a:pt x="296" y="64"/>
                    <a:pt x="297" y="61"/>
                  </a:cubicBezTo>
                  <a:cubicBezTo>
                    <a:pt x="299" y="58"/>
                    <a:pt x="301" y="54"/>
                    <a:pt x="303" y="50"/>
                  </a:cubicBezTo>
                  <a:cubicBezTo>
                    <a:pt x="305" y="48"/>
                    <a:pt x="309" y="47"/>
                    <a:pt x="312" y="49"/>
                  </a:cubicBezTo>
                  <a:cubicBezTo>
                    <a:pt x="314" y="50"/>
                    <a:pt x="315" y="54"/>
                    <a:pt x="313" y="57"/>
                  </a:cubicBezTo>
                  <a:cubicBezTo>
                    <a:pt x="311" y="60"/>
                    <a:pt x="310" y="63"/>
                    <a:pt x="308" y="67"/>
                  </a:cubicBezTo>
                  <a:cubicBezTo>
                    <a:pt x="307" y="68"/>
                    <a:pt x="305" y="69"/>
                    <a:pt x="304" y="70"/>
                  </a:cubicBezTo>
                  <a:moveTo>
                    <a:pt x="67" y="107"/>
                  </a:moveTo>
                  <a:cubicBezTo>
                    <a:pt x="65" y="107"/>
                    <a:pt x="64" y="107"/>
                    <a:pt x="62" y="106"/>
                  </a:cubicBezTo>
                  <a:cubicBezTo>
                    <a:pt x="60" y="104"/>
                    <a:pt x="59" y="100"/>
                    <a:pt x="62" y="98"/>
                  </a:cubicBezTo>
                  <a:cubicBezTo>
                    <a:pt x="64" y="94"/>
                    <a:pt x="68" y="91"/>
                    <a:pt x="71" y="88"/>
                  </a:cubicBezTo>
                  <a:cubicBezTo>
                    <a:pt x="74" y="86"/>
                    <a:pt x="78" y="87"/>
                    <a:pt x="79" y="90"/>
                  </a:cubicBezTo>
                  <a:cubicBezTo>
                    <a:pt x="81" y="92"/>
                    <a:pt x="81" y="96"/>
                    <a:pt x="78" y="98"/>
                  </a:cubicBezTo>
                  <a:cubicBezTo>
                    <a:pt x="75" y="100"/>
                    <a:pt x="73" y="102"/>
                    <a:pt x="71" y="105"/>
                  </a:cubicBezTo>
                  <a:cubicBezTo>
                    <a:pt x="70" y="106"/>
                    <a:pt x="68" y="107"/>
                    <a:pt x="67" y="107"/>
                  </a:cubicBezTo>
                  <a:moveTo>
                    <a:pt x="110" y="93"/>
                  </a:moveTo>
                  <a:cubicBezTo>
                    <a:pt x="109" y="93"/>
                    <a:pt x="108" y="93"/>
                    <a:pt x="107" y="93"/>
                  </a:cubicBezTo>
                  <a:cubicBezTo>
                    <a:pt x="104" y="93"/>
                    <a:pt x="100" y="92"/>
                    <a:pt x="97" y="92"/>
                  </a:cubicBezTo>
                  <a:cubicBezTo>
                    <a:pt x="94" y="92"/>
                    <a:pt x="91" y="89"/>
                    <a:pt x="91" y="86"/>
                  </a:cubicBezTo>
                  <a:cubicBezTo>
                    <a:pt x="91" y="82"/>
                    <a:pt x="93" y="81"/>
                    <a:pt x="97" y="81"/>
                  </a:cubicBezTo>
                  <a:cubicBezTo>
                    <a:pt x="101" y="80"/>
                    <a:pt x="105" y="81"/>
                    <a:pt x="110" y="82"/>
                  </a:cubicBezTo>
                  <a:cubicBezTo>
                    <a:pt x="113" y="83"/>
                    <a:pt x="115" y="86"/>
                    <a:pt x="114" y="89"/>
                  </a:cubicBezTo>
                  <a:cubicBezTo>
                    <a:pt x="114" y="91"/>
                    <a:pt x="112" y="93"/>
                    <a:pt x="110" y="93"/>
                  </a:cubicBezTo>
                  <a:moveTo>
                    <a:pt x="324" y="41"/>
                  </a:moveTo>
                  <a:cubicBezTo>
                    <a:pt x="322" y="41"/>
                    <a:pt x="320" y="40"/>
                    <a:pt x="319" y="39"/>
                  </a:cubicBezTo>
                  <a:cubicBezTo>
                    <a:pt x="316" y="37"/>
                    <a:pt x="316" y="33"/>
                    <a:pt x="318" y="31"/>
                  </a:cubicBezTo>
                  <a:cubicBezTo>
                    <a:pt x="321" y="28"/>
                    <a:pt x="324" y="25"/>
                    <a:pt x="327" y="22"/>
                  </a:cubicBezTo>
                  <a:cubicBezTo>
                    <a:pt x="329" y="20"/>
                    <a:pt x="333" y="19"/>
                    <a:pt x="335" y="22"/>
                  </a:cubicBezTo>
                  <a:cubicBezTo>
                    <a:pt x="337" y="24"/>
                    <a:pt x="337" y="28"/>
                    <a:pt x="335" y="31"/>
                  </a:cubicBezTo>
                  <a:cubicBezTo>
                    <a:pt x="332" y="33"/>
                    <a:pt x="330" y="36"/>
                    <a:pt x="327" y="39"/>
                  </a:cubicBezTo>
                  <a:cubicBezTo>
                    <a:pt x="326" y="40"/>
                    <a:pt x="325" y="40"/>
                    <a:pt x="324" y="41"/>
                  </a:cubicBezTo>
                  <a:moveTo>
                    <a:pt x="350" y="18"/>
                  </a:moveTo>
                  <a:cubicBezTo>
                    <a:pt x="348" y="18"/>
                    <a:pt x="346" y="17"/>
                    <a:pt x="344" y="15"/>
                  </a:cubicBezTo>
                  <a:cubicBezTo>
                    <a:pt x="342" y="12"/>
                    <a:pt x="343" y="9"/>
                    <a:pt x="346" y="7"/>
                  </a:cubicBezTo>
                  <a:cubicBezTo>
                    <a:pt x="349" y="5"/>
                    <a:pt x="353" y="2"/>
                    <a:pt x="357" y="1"/>
                  </a:cubicBezTo>
                  <a:cubicBezTo>
                    <a:pt x="359" y="-1"/>
                    <a:pt x="363" y="0"/>
                    <a:pt x="365" y="3"/>
                  </a:cubicBezTo>
                  <a:cubicBezTo>
                    <a:pt x="366" y="6"/>
                    <a:pt x="365" y="9"/>
                    <a:pt x="362" y="11"/>
                  </a:cubicBezTo>
                  <a:cubicBezTo>
                    <a:pt x="359" y="13"/>
                    <a:pt x="356" y="15"/>
                    <a:pt x="353" y="17"/>
                  </a:cubicBezTo>
                  <a:cubicBezTo>
                    <a:pt x="352" y="17"/>
                    <a:pt x="351" y="17"/>
                    <a:pt x="350" y="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1281689" y="1044911"/>
              <a:ext cx="254288" cy="204068"/>
            </a:xfrm>
            <a:custGeom>
              <a:avLst/>
              <a:gdLst/>
              <a:ahLst/>
              <a:cxnLst/>
              <a:rect l="l" t="t" r="r" b="b"/>
              <a:pathLst>
                <a:path w="319" h="256" extrusionOk="0">
                  <a:moveTo>
                    <a:pt x="319" y="0"/>
                  </a:moveTo>
                  <a:lnTo>
                    <a:pt x="312" y="11"/>
                  </a:lnTo>
                  <a:lnTo>
                    <a:pt x="162" y="256"/>
                  </a:lnTo>
                  <a:lnTo>
                    <a:pt x="121" y="174"/>
                  </a:lnTo>
                  <a:lnTo>
                    <a:pt x="126" y="166"/>
                  </a:lnTo>
                  <a:lnTo>
                    <a:pt x="118" y="166"/>
                  </a:lnTo>
                  <a:lnTo>
                    <a:pt x="106" y="143"/>
                  </a:lnTo>
                  <a:lnTo>
                    <a:pt x="87" y="133"/>
                  </a:lnTo>
                  <a:lnTo>
                    <a:pt x="90" y="127"/>
                  </a:lnTo>
                  <a:lnTo>
                    <a:pt x="79" y="129"/>
                  </a:lnTo>
                  <a:lnTo>
                    <a:pt x="0" y="87"/>
                  </a:lnTo>
                  <a:lnTo>
                    <a:pt x="303" y="4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1344663" y="1040925"/>
              <a:ext cx="193705" cy="142688"/>
            </a:xfrm>
            <a:custGeom>
              <a:avLst/>
              <a:gdLst/>
              <a:ahLst/>
              <a:cxnLst/>
              <a:rect l="l" t="t" r="r" b="b"/>
              <a:pathLst>
                <a:path w="243" h="179" extrusionOk="0">
                  <a:moveTo>
                    <a:pt x="243" y="8"/>
                  </a:moveTo>
                  <a:lnTo>
                    <a:pt x="233" y="15"/>
                  </a:lnTo>
                  <a:lnTo>
                    <a:pt x="42" y="179"/>
                  </a:lnTo>
                  <a:lnTo>
                    <a:pt x="39" y="171"/>
                  </a:lnTo>
                  <a:lnTo>
                    <a:pt x="208" y="27"/>
                  </a:lnTo>
                  <a:lnTo>
                    <a:pt x="8" y="138"/>
                  </a:lnTo>
                  <a:lnTo>
                    <a:pt x="0" y="134"/>
                  </a:lnTo>
                  <a:lnTo>
                    <a:pt x="224" y="9"/>
                  </a:lnTo>
                  <a:lnTo>
                    <a:pt x="238" y="1"/>
                  </a:lnTo>
                  <a:cubicBezTo>
                    <a:pt x="240" y="0"/>
                    <a:pt x="242" y="1"/>
                    <a:pt x="243" y="2"/>
                  </a:cubicBezTo>
                  <a:cubicBezTo>
                    <a:pt x="244" y="4"/>
                    <a:pt x="244" y="6"/>
                    <a:pt x="243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9425" rIns="90000" bIns="19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993922" y="1376520"/>
              <a:ext cx="523721" cy="568361"/>
            </a:xfrm>
            <a:custGeom>
              <a:avLst/>
              <a:gdLst/>
              <a:ahLst/>
              <a:cxnLst/>
              <a:rect l="l" t="t" r="r" b="b"/>
              <a:pathLst>
                <a:path w="657" h="713" extrusionOk="0">
                  <a:moveTo>
                    <a:pt x="563" y="341"/>
                  </a:moveTo>
                  <a:lnTo>
                    <a:pt x="571" y="713"/>
                  </a:lnTo>
                  <a:lnTo>
                    <a:pt x="230" y="713"/>
                  </a:lnTo>
                  <a:lnTo>
                    <a:pt x="230" y="581"/>
                  </a:lnTo>
                  <a:lnTo>
                    <a:pt x="273" y="538"/>
                  </a:lnTo>
                  <a:lnTo>
                    <a:pt x="230" y="509"/>
                  </a:lnTo>
                  <a:cubicBezTo>
                    <a:pt x="141" y="508"/>
                    <a:pt x="60" y="495"/>
                    <a:pt x="42" y="473"/>
                  </a:cubicBezTo>
                  <a:cubicBezTo>
                    <a:pt x="26" y="452"/>
                    <a:pt x="16" y="391"/>
                    <a:pt x="11" y="327"/>
                  </a:cubicBezTo>
                  <a:cubicBezTo>
                    <a:pt x="11" y="326"/>
                    <a:pt x="24" y="320"/>
                    <a:pt x="23" y="319"/>
                  </a:cubicBezTo>
                  <a:cubicBezTo>
                    <a:pt x="23" y="317"/>
                    <a:pt x="10" y="318"/>
                    <a:pt x="10" y="316"/>
                  </a:cubicBezTo>
                  <a:cubicBezTo>
                    <a:pt x="7" y="271"/>
                    <a:pt x="5" y="226"/>
                    <a:pt x="5" y="194"/>
                  </a:cubicBezTo>
                  <a:cubicBezTo>
                    <a:pt x="1" y="175"/>
                    <a:pt x="0" y="132"/>
                    <a:pt x="0" y="112"/>
                  </a:cubicBezTo>
                  <a:cubicBezTo>
                    <a:pt x="0" y="73"/>
                    <a:pt x="7" y="36"/>
                    <a:pt x="19" y="2"/>
                  </a:cubicBezTo>
                  <a:lnTo>
                    <a:pt x="304" y="0"/>
                  </a:lnTo>
                  <a:cubicBezTo>
                    <a:pt x="316" y="35"/>
                    <a:pt x="657" y="73"/>
                    <a:pt x="657" y="112"/>
                  </a:cubicBezTo>
                  <a:cubicBezTo>
                    <a:pt x="657" y="201"/>
                    <a:pt x="621" y="282"/>
                    <a:pt x="563" y="3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3" name="Google Shape;893;p39"/>
            <p:cNvGrpSpPr/>
            <p:nvPr/>
          </p:nvGrpSpPr>
          <p:grpSpPr>
            <a:xfrm>
              <a:off x="1001893" y="1375723"/>
              <a:ext cx="553214" cy="463934"/>
              <a:chOff x="1001893" y="1375723"/>
              <a:chExt cx="553214" cy="463934"/>
            </a:xfrm>
          </p:grpSpPr>
          <p:sp>
            <p:nvSpPr>
              <p:cNvPr id="894" name="Google Shape;894;p39"/>
              <p:cNvSpPr/>
              <p:nvPr/>
            </p:nvSpPr>
            <p:spPr>
              <a:xfrm>
                <a:off x="1236252" y="1375723"/>
                <a:ext cx="318856" cy="4073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511" extrusionOk="0">
                    <a:moveTo>
                      <a:pt x="396" y="207"/>
                    </a:moveTo>
                    <a:cubicBezTo>
                      <a:pt x="384" y="287"/>
                      <a:pt x="330" y="370"/>
                      <a:pt x="307" y="395"/>
                    </a:cubicBezTo>
                    <a:cubicBezTo>
                      <a:pt x="283" y="420"/>
                      <a:pt x="262" y="511"/>
                      <a:pt x="262" y="511"/>
                    </a:cubicBezTo>
                    <a:lnTo>
                      <a:pt x="141" y="348"/>
                    </a:lnTo>
                    <a:cubicBezTo>
                      <a:pt x="144" y="346"/>
                      <a:pt x="146" y="345"/>
                      <a:pt x="148" y="344"/>
                    </a:cubicBezTo>
                    <a:cubicBezTo>
                      <a:pt x="192" y="336"/>
                      <a:pt x="222" y="307"/>
                      <a:pt x="237" y="268"/>
                    </a:cubicBezTo>
                    <a:cubicBezTo>
                      <a:pt x="256" y="220"/>
                      <a:pt x="237" y="124"/>
                      <a:pt x="131" y="113"/>
                    </a:cubicBezTo>
                    <a:cubicBezTo>
                      <a:pt x="30" y="102"/>
                      <a:pt x="16" y="239"/>
                      <a:pt x="15" y="249"/>
                    </a:cubicBezTo>
                    <a:lnTo>
                      <a:pt x="15" y="250"/>
                    </a:lnTo>
                    <a:lnTo>
                      <a:pt x="0" y="1"/>
                    </a:lnTo>
                    <a:lnTo>
                      <a:pt x="391" y="0"/>
                    </a:lnTo>
                    <a:cubicBezTo>
                      <a:pt x="391" y="0"/>
                      <a:pt x="408" y="128"/>
                      <a:pt x="396" y="2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39"/>
              <p:cNvSpPr/>
              <p:nvPr/>
            </p:nvSpPr>
            <p:spPr>
              <a:xfrm>
                <a:off x="1177264" y="1782263"/>
                <a:ext cx="168994" cy="57394"/>
              </a:xfrm>
              <a:custGeom>
                <a:avLst/>
                <a:gdLst/>
                <a:ahLst/>
                <a:cxnLst/>
                <a:rect l="l" t="t" r="r" b="b"/>
                <a:pathLst>
                  <a:path w="212" h="72" extrusionOk="0">
                    <a:moveTo>
                      <a:pt x="212" y="0"/>
                    </a:moveTo>
                    <a:lnTo>
                      <a:pt x="0" y="72"/>
                    </a:lnTo>
                    <a:lnTo>
                      <a:pt x="0" y="0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39"/>
              <p:cNvSpPr/>
              <p:nvPr/>
            </p:nvSpPr>
            <p:spPr>
              <a:xfrm>
                <a:off x="1051316" y="1486525"/>
                <a:ext cx="43046" cy="6138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7" extrusionOk="0">
                    <a:moveTo>
                      <a:pt x="54" y="39"/>
                    </a:moveTo>
                    <a:cubicBezTo>
                      <a:pt x="54" y="60"/>
                      <a:pt x="42" y="77"/>
                      <a:pt x="27" y="77"/>
                    </a:cubicBezTo>
                    <a:cubicBezTo>
                      <a:pt x="12" y="77"/>
                      <a:pt x="0" y="60"/>
                      <a:pt x="0" y="39"/>
                    </a:cubicBezTo>
                    <a:cubicBezTo>
                      <a:pt x="0" y="17"/>
                      <a:pt x="12" y="0"/>
                      <a:pt x="27" y="0"/>
                    </a:cubicBezTo>
                    <a:cubicBezTo>
                      <a:pt x="42" y="0"/>
                      <a:pt x="54" y="17"/>
                      <a:pt x="54" y="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39"/>
              <p:cNvSpPr/>
              <p:nvPr/>
            </p:nvSpPr>
            <p:spPr>
              <a:xfrm>
                <a:off x="1001893" y="1590153"/>
                <a:ext cx="76525" cy="47031"/>
              </a:xfrm>
              <a:custGeom>
                <a:avLst/>
                <a:gdLst/>
                <a:ahLst/>
                <a:cxnLst/>
                <a:rect l="l" t="t" r="r" b="b"/>
                <a:pathLst>
                  <a:path w="96" h="59" extrusionOk="0">
                    <a:moveTo>
                      <a:pt x="95" y="10"/>
                    </a:moveTo>
                    <a:cubicBezTo>
                      <a:pt x="70" y="36"/>
                      <a:pt x="37" y="54"/>
                      <a:pt x="1" y="59"/>
                    </a:cubicBezTo>
                    <a:cubicBezTo>
                      <a:pt x="1" y="55"/>
                      <a:pt x="0" y="52"/>
                      <a:pt x="0" y="48"/>
                    </a:cubicBezTo>
                    <a:cubicBezTo>
                      <a:pt x="33" y="43"/>
                      <a:pt x="64" y="27"/>
                      <a:pt x="87" y="2"/>
                    </a:cubicBezTo>
                    <a:cubicBezTo>
                      <a:pt x="89" y="0"/>
                      <a:pt x="93" y="0"/>
                      <a:pt x="95" y="2"/>
                    </a:cubicBezTo>
                    <a:cubicBezTo>
                      <a:pt x="97" y="4"/>
                      <a:pt x="97" y="8"/>
                      <a:pt x="95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39"/>
              <p:cNvSpPr/>
              <p:nvPr/>
            </p:nvSpPr>
            <p:spPr>
              <a:xfrm>
                <a:off x="1311183" y="1513628"/>
                <a:ext cx="75728" cy="101237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6" y="127"/>
                    </a:moveTo>
                    <a:lnTo>
                      <a:pt x="5" y="127"/>
                    </a:lnTo>
                    <a:cubicBezTo>
                      <a:pt x="2" y="126"/>
                      <a:pt x="0" y="124"/>
                      <a:pt x="1" y="121"/>
                    </a:cubicBezTo>
                    <a:cubicBezTo>
                      <a:pt x="7" y="70"/>
                      <a:pt x="41" y="22"/>
                      <a:pt x="87" y="1"/>
                    </a:cubicBezTo>
                    <a:cubicBezTo>
                      <a:pt x="90" y="0"/>
                      <a:pt x="93" y="1"/>
                      <a:pt x="95" y="3"/>
                    </a:cubicBezTo>
                    <a:cubicBezTo>
                      <a:pt x="96" y="6"/>
                      <a:pt x="95" y="9"/>
                      <a:pt x="92" y="11"/>
                    </a:cubicBezTo>
                    <a:cubicBezTo>
                      <a:pt x="49" y="31"/>
                      <a:pt x="17" y="74"/>
                      <a:pt x="11" y="122"/>
                    </a:cubicBezTo>
                    <a:cubicBezTo>
                      <a:pt x="11" y="125"/>
                      <a:pt x="9" y="127"/>
                      <a:pt x="6" y="1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700" rIns="90000" bIns="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39"/>
              <p:cNvSpPr/>
              <p:nvPr/>
            </p:nvSpPr>
            <p:spPr>
              <a:xfrm>
                <a:off x="1052113" y="1425146"/>
                <a:ext cx="57394" cy="27900"/>
              </a:xfrm>
              <a:custGeom>
                <a:avLst/>
                <a:gdLst/>
                <a:ahLst/>
                <a:cxnLst/>
                <a:rect l="l" t="t" r="r" b="b"/>
                <a:pathLst>
                  <a:path w="72" h="35" extrusionOk="0">
                    <a:moveTo>
                      <a:pt x="72" y="27"/>
                    </a:moveTo>
                    <a:cubicBezTo>
                      <a:pt x="70" y="35"/>
                      <a:pt x="53" y="38"/>
                      <a:pt x="33" y="33"/>
                    </a:cubicBezTo>
                    <a:cubicBezTo>
                      <a:pt x="13" y="28"/>
                      <a:pt x="-1" y="18"/>
                      <a:pt x="1" y="9"/>
                    </a:cubicBezTo>
                    <a:cubicBezTo>
                      <a:pt x="3" y="1"/>
                      <a:pt x="21" y="-2"/>
                      <a:pt x="40" y="3"/>
                    </a:cubicBezTo>
                    <a:cubicBezTo>
                      <a:pt x="60" y="8"/>
                      <a:pt x="74" y="18"/>
                      <a:pt x="72" y="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0" name="Google Shape;900;p39"/>
            <p:cNvSpPr/>
            <p:nvPr/>
          </p:nvSpPr>
          <p:spPr>
            <a:xfrm>
              <a:off x="946094" y="1851614"/>
              <a:ext cx="711846" cy="589086"/>
            </a:xfrm>
            <a:custGeom>
              <a:avLst/>
              <a:gdLst/>
              <a:ahLst/>
              <a:cxnLst/>
              <a:rect l="l" t="t" r="r" b="b"/>
              <a:pathLst>
                <a:path w="893" h="739" extrusionOk="0">
                  <a:moveTo>
                    <a:pt x="893" y="616"/>
                  </a:moveTo>
                  <a:cubicBezTo>
                    <a:pt x="864" y="633"/>
                    <a:pt x="834" y="648"/>
                    <a:pt x="803" y="662"/>
                  </a:cubicBezTo>
                  <a:cubicBezTo>
                    <a:pt x="801" y="662"/>
                    <a:pt x="796" y="639"/>
                    <a:pt x="794" y="639"/>
                  </a:cubicBezTo>
                  <a:cubicBezTo>
                    <a:pt x="792" y="640"/>
                    <a:pt x="794" y="666"/>
                    <a:pt x="793" y="666"/>
                  </a:cubicBezTo>
                  <a:cubicBezTo>
                    <a:pt x="683" y="713"/>
                    <a:pt x="562" y="739"/>
                    <a:pt x="435" y="739"/>
                  </a:cubicBezTo>
                  <a:cubicBezTo>
                    <a:pt x="394" y="739"/>
                    <a:pt x="354" y="737"/>
                    <a:pt x="315" y="731"/>
                  </a:cubicBezTo>
                  <a:cubicBezTo>
                    <a:pt x="314" y="731"/>
                    <a:pt x="315" y="710"/>
                    <a:pt x="314" y="710"/>
                  </a:cubicBezTo>
                  <a:cubicBezTo>
                    <a:pt x="312" y="709"/>
                    <a:pt x="306" y="730"/>
                    <a:pt x="304" y="730"/>
                  </a:cubicBezTo>
                  <a:cubicBezTo>
                    <a:pt x="196" y="714"/>
                    <a:pt x="93" y="680"/>
                    <a:pt x="0" y="629"/>
                  </a:cubicBezTo>
                  <a:cubicBezTo>
                    <a:pt x="37" y="489"/>
                    <a:pt x="125" y="198"/>
                    <a:pt x="225" y="135"/>
                  </a:cubicBezTo>
                  <a:lnTo>
                    <a:pt x="233" y="17"/>
                  </a:lnTo>
                  <a:cubicBezTo>
                    <a:pt x="234" y="7"/>
                    <a:pt x="242" y="0"/>
                    <a:pt x="252" y="0"/>
                  </a:cubicBezTo>
                  <a:lnTo>
                    <a:pt x="644" y="0"/>
                  </a:lnTo>
                  <a:cubicBezTo>
                    <a:pt x="654" y="0"/>
                    <a:pt x="663" y="7"/>
                    <a:pt x="663" y="16"/>
                  </a:cubicBezTo>
                  <a:lnTo>
                    <a:pt x="675" y="133"/>
                  </a:lnTo>
                  <a:cubicBezTo>
                    <a:pt x="675" y="133"/>
                    <a:pt x="744" y="252"/>
                    <a:pt x="784" y="327"/>
                  </a:cubicBezTo>
                  <a:cubicBezTo>
                    <a:pt x="816" y="389"/>
                    <a:pt x="862" y="522"/>
                    <a:pt x="893" y="6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1" name="Google Shape;901;p39"/>
            <p:cNvGrpSpPr/>
            <p:nvPr/>
          </p:nvGrpSpPr>
          <p:grpSpPr>
            <a:xfrm>
              <a:off x="1188424" y="2054087"/>
              <a:ext cx="397772" cy="380235"/>
              <a:chOff x="1188424" y="2054087"/>
              <a:chExt cx="397772" cy="380235"/>
            </a:xfrm>
          </p:grpSpPr>
          <p:sp>
            <p:nvSpPr>
              <p:cNvPr id="902" name="Google Shape;902;p39"/>
              <p:cNvSpPr/>
              <p:nvPr/>
            </p:nvSpPr>
            <p:spPr>
              <a:xfrm>
                <a:off x="1188424" y="2168078"/>
                <a:ext cx="57394" cy="266245"/>
              </a:xfrm>
              <a:custGeom>
                <a:avLst/>
                <a:gdLst/>
                <a:ahLst/>
                <a:cxnLst/>
                <a:rect l="l" t="t" r="r" b="b"/>
                <a:pathLst>
                  <a:path w="72" h="334" extrusionOk="0">
                    <a:moveTo>
                      <a:pt x="72" y="7"/>
                    </a:moveTo>
                    <a:lnTo>
                      <a:pt x="11" y="334"/>
                    </a:lnTo>
                    <a:cubicBezTo>
                      <a:pt x="8" y="334"/>
                      <a:pt x="4" y="333"/>
                      <a:pt x="0" y="333"/>
                    </a:cubicBezTo>
                    <a:lnTo>
                      <a:pt x="61" y="5"/>
                    </a:lnTo>
                    <a:cubicBezTo>
                      <a:pt x="61" y="2"/>
                      <a:pt x="64" y="0"/>
                      <a:pt x="67" y="0"/>
                    </a:cubicBezTo>
                    <a:cubicBezTo>
                      <a:pt x="70" y="1"/>
                      <a:pt x="72" y="4"/>
                      <a:pt x="72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39"/>
              <p:cNvSpPr/>
              <p:nvPr/>
            </p:nvSpPr>
            <p:spPr>
              <a:xfrm>
                <a:off x="1465827" y="2054087"/>
                <a:ext cx="120368" cy="328422"/>
              </a:xfrm>
              <a:custGeom>
                <a:avLst/>
                <a:gdLst/>
                <a:ahLst/>
                <a:cxnLst/>
                <a:rect l="l" t="t" r="r" b="b"/>
                <a:pathLst>
                  <a:path w="151" h="412" extrusionOk="0">
                    <a:moveTo>
                      <a:pt x="151" y="408"/>
                    </a:moveTo>
                    <a:cubicBezTo>
                      <a:pt x="147" y="409"/>
                      <a:pt x="144" y="411"/>
                      <a:pt x="140" y="412"/>
                    </a:cubicBezTo>
                    <a:cubicBezTo>
                      <a:pt x="130" y="340"/>
                      <a:pt x="113" y="244"/>
                      <a:pt x="90" y="173"/>
                    </a:cubicBezTo>
                    <a:cubicBezTo>
                      <a:pt x="49" y="45"/>
                      <a:pt x="3" y="11"/>
                      <a:pt x="3" y="11"/>
                    </a:cubicBezTo>
                    <a:cubicBezTo>
                      <a:pt x="0" y="9"/>
                      <a:pt x="0" y="5"/>
                      <a:pt x="1" y="3"/>
                    </a:cubicBezTo>
                    <a:cubicBezTo>
                      <a:pt x="3" y="0"/>
                      <a:pt x="6" y="0"/>
                      <a:pt x="9" y="2"/>
                    </a:cubicBezTo>
                    <a:cubicBezTo>
                      <a:pt x="11" y="3"/>
                      <a:pt x="58" y="38"/>
                      <a:pt x="100" y="169"/>
                    </a:cubicBezTo>
                    <a:cubicBezTo>
                      <a:pt x="123" y="240"/>
                      <a:pt x="140" y="335"/>
                      <a:pt x="151" y="4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4" name="Google Shape;904;p39"/>
            <p:cNvGrpSpPr/>
            <p:nvPr/>
          </p:nvGrpSpPr>
          <p:grpSpPr>
            <a:xfrm>
              <a:off x="667096" y="1179627"/>
              <a:ext cx="1262666" cy="611405"/>
              <a:chOff x="667096" y="1179627"/>
              <a:chExt cx="1262666" cy="611405"/>
            </a:xfrm>
          </p:grpSpPr>
          <p:sp>
            <p:nvSpPr>
              <p:cNvPr id="905" name="Google Shape;905;p39"/>
              <p:cNvSpPr/>
              <p:nvPr/>
            </p:nvSpPr>
            <p:spPr>
              <a:xfrm>
                <a:off x="667096" y="1560659"/>
                <a:ext cx="131528" cy="8370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05" extrusionOk="0">
                    <a:moveTo>
                      <a:pt x="155" y="105"/>
                    </a:moveTo>
                    <a:lnTo>
                      <a:pt x="0" y="66"/>
                    </a:lnTo>
                    <a:lnTo>
                      <a:pt x="9" y="29"/>
                    </a:lnTo>
                    <a:cubicBezTo>
                      <a:pt x="15" y="5"/>
                      <a:pt x="31" y="-4"/>
                      <a:pt x="56" y="2"/>
                    </a:cubicBezTo>
                    <a:lnTo>
                      <a:pt x="134" y="22"/>
                    </a:lnTo>
                    <a:cubicBezTo>
                      <a:pt x="160" y="28"/>
                      <a:pt x="170" y="43"/>
                      <a:pt x="164" y="68"/>
                    </a:cubicBezTo>
                    <a:lnTo>
                      <a:pt x="155" y="105"/>
                    </a:lnTo>
                    <a:moveTo>
                      <a:pt x="139" y="75"/>
                    </a:moveTo>
                    <a:lnTo>
                      <a:pt x="142" y="63"/>
                    </a:lnTo>
                    <a:cubicBezTo>
                      <a:pt x="144" y="54"/>
                      <a:pt x="140" y="49"/>
                      <a:pt x="130" y="47"/>
                    </a:cubicBezTo>
                    <a:lnTo>
                      <a:pt x="49" y="26"/>
                    </a:lnTo>
                    <a:cubicBezTo>
                      <a:pt x="39" y="24"/>
                      <a:pt x="33" y="27"/>
                      <a:pt x="31" y="35"/>
                    </a:cubicBezTo>
                    <a:lnTo>
                      <a:pt x="28" y="48"/>
                    </a:lnTo>
                    <a:lnTo>
                      <a:pt x="139" y="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39"/>
              <p:cNvSpPr/>
              <p:nvPr/>
            </p:nvSpPr>
            <p:spPr>
              <a:xfrm>
                <a:off x="697387" y="1460220"/>
                <a:ext cx="137905" cy="10044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26" extrusionOk="0">
                    <a:moveTo>
                      <a:pt x="146" y="126"/>
                    </a:moveTo>
                    <a:lnTo>
                      <a:pt x="0" y="63"/>
                    </a:lnTo>
                    <a:lnTo>
                      <a:pt x="27" y="0"/>
                    </a:lnTo>
                    <a:lnTo>
                      <a:pt x="48" y="9"/>
                    </a:lnTo>
                    <a:lnTo>
                      <a:pt x="31" y="49"/>
                    </a:lnTo>
                    <a:lnTo>
                      <a:pt x="69" y="65"/>
                    </a:lnTo>
                    <a:lnTo>
                      <a:pt x="83" y="34"/>
                    </a:lnTo>
                    <a:lnTo>
                      <a:pt x="104" y="43"/>
                    </a:lnTo>
                    <a:lnTo>
                      <a:pt x="90" y="74"/>
                    </a:lnTo>
                    <a:lnTo>
                      <a:pt x="135" y="94"/>
                    </a:lnTo>
                    <a:lnTo>
                      <a:pt x="152" y="54"/>
                    </a:lnTo>
                    <a:lnTo>
                      <a:pt x="173" y="63"/>
                    </a:lnTo>
                    <a:lnTo>
                      <a:pt x="146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50" rIns="90000" bIns="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39"/>
              <p:cNvSpPr/>
              <p:nvPr/>
            </p:nvSpPr>
            <p:spPr>
              <a:xfrm>
                <a:off x="746012" y="1383694"/>
                <a:ext cx="121962" cy="9884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24" extrusionOk="0">
                    <a:moveTo>
                      <a:pt x="92" y="116"/>
                    </a:moveTo>
                    <a:lnTo>
                      <a:pt x="85" y="111"/>
                    </a:lnTo>
                    <a:lnTo>
                      <a:pt x="97" y="91"/>
                    </a:lnTo>
                    <a:lnTo>
                      <a:pt x="107" y="97"/>
                    </a:lnTo>
                    <a:cubicBezTo>
                      <a:pt x="115" y="102"/>
                      <a:pt x="122" y="101"/>
                      <a:pt x="127" y="94"/>
                    </a:cubicBezTo>
                    <a:cubicBezTo>
                      <a:pt x="131" y="86"/>
                      <a:pt x="129" y="80"/>
                      <a:pt x="120" y="74"/>
                    </a:cubicBezTo>
                    <a:cubicBezTo>
                      <a:pt x="115" y="71"/>
                      <a:pt x="109" y="69"/>
                      <a:pt x="103" y="69"/>
                    </a:cubicBezTo>
                    <a:cubicBezTo>
                      <a:pt x="97" y="69"/>
                      <a:pt x="89" y="70"/>
                      <a:pt x="78" y="74"/>
                    </a:cubicBezTo>
                    <a:cubicBezTo>
                      <a:pt x="65" y="78"/>
                      <a:pt x="54" y="79"/>
                      <a:pt x="46" y="79"/>
                    </a:cubicBezTo>
                    <a:cubicBezTo>
                      <a:pt x="37" y="78"/>
                      <a:pt x="29" y="76"/>
                      <a:pt x="21" y="71"/>
                    </a:cubicBezTo>
                    <a:cubicBezTo>
                      <a:pt x="0" y="57"/>
                      <a:pt x="-5" y="39"/>
                      <a:pt x="8" y="18"/>
                    </a:cubicBezTo>
                    <a:cubicBezTo>
                      <a:pt x="20" y="-2"/>
                      <a:pt x="39" y="-5"/>
                      <a:pt x="61" y="9"/>
                    </a:cubicBezTo>
                    <a:lnTo>
                      <a:pt x="66" y="12"/>
                    </a:lnTo>
                    <a:lnTo>
                      <a:pt x="54" y="32"/>
                    </a:lnTo>
                    <a:lnTo>
                      <a:pt x="47" y="28"/>
                    </a:lnTo>
                    <a:cubicBezTo>
                      <a:pt x="38" y="22"/>
                      <a:pt x="31" y="23"/>
                      <a:pt x="27" y="30"/>
                    </a:cubicBezTo>
                    <a:cubicBezTo>
                      <a:pt x="22" y="37"/>
                      <a:pt x="24" y="44"/>
                      <a:pt x="33" y="49"/>
                    </a:cubicBezTo>
                    <a:cubicBezTo>
                      <a:pt x="38" y="52"/>
                      <a:pt x="43" y="54"/>
                      <a:pt x="49" y="54"/>
                    </a:cubicBezTo>
                    <a:cubicBezTo>
                      <a:pt x="55" y="54"/>
                      <a:pt x="63" y="52"/>
                      <a:pt x="74" y="49"/>
                    </a:cubicBezTo>
                    <a:cubicBezTo>
                      <a:pt x="87" y="45"/>
                      <a:pt x="98" y="43"/>
                      <a:pt x="106" y="44"/>
                    </a:cubicBezTo>
                    <a:cubicBezTo>
                      <a:pt x="115" y="44"/>
                      <a:pt x="123" y="47"/>
                      <a:pt x="132" y="53"/>
                    </a:cubicBezTo>
                    <a:cubicBezTo>
                      <a:pt x="154" y="67"/>
                      <a:pt x="159" y="86"/>
                      <a:pt x="146" y="106"/>
                    </a:cubicBezTo>
                    <a:cubicBezTo>
                      <a:pt x="133" y="126"/>
                      <a:pt x="114" y="129"/>
                      <a:pt x="92" y="1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39"/>
              <p:cNvSpPr/>
              <p:nvPr/>
            </p:nvSpPr>
            <p:spPr>
              <a:xfrm>
                <a:off x="794638" y="1325503"/>
                <a:ext cx="110802" cy="96454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21" extrusionOk="0">
                    <a:moveTo>
                      <a:pt x="123" y="121"/>
                    </a:moveTo>
                    <a:lnTo>
                      <a:pt x="0" y="19"/>
                    </a:lnTo>
                    <a:lnTo>
                      <a:pt x="16" y="0"/>
                    </a:lnTo>
                    <a:lnTo>
                      <a:pt x="139" y="101"/>
                    </a:lnTo>
                    <a:lnTo>
                      <a:pt x="123" y="1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39"/>
              <p:cNvSpPr/>
              <p:nvPr/>
            </p:nvSpPr>
            <p:spPr>
              <a:xfrm>
                <a:off x="846452" y="1261732"/>
                <a:ext cx="110005" cy="11399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43" extrusionOk="0">
                    <a:moveTo>
                      <a:pt x="14" y="66"/>
                    </a:moveTo>
                    <a:cubicBezTo>
                      <a:pt x="-3" y="47"/>
                      <a:pt x="-4" y="28"/>
                      <a:pt x="14" y="11"/>
                    </a:cubicBezTo>
                    <a:cubicBezTo>
                      <a:pt x="32" y="-5"/>
                      <a:pt x="51" y="-3"/>
                      <a:pt x="69" y="15"/>
                    </a:cubicBezTo>
                    <a:lnTo>
                      <a:pt x="78" y="25"/>
                    </a:lnTo>
                    <a:lnTo>
                      <a:pt x="61" y="42"/>
                    </a:lnTo>
                    <a:lnTo>
                      <a:pt x="50" y="30"/>
                    </a:lnTo>
                    <a:cubicBezTo>
                      <a:pt x="43" y="23"/>
                      <a:pt x="36" y="22"/>
                      <a:pt x="30" y="28"/>
                    </a:cubicBezTo>
                    <a:cubicBezTo>
                      <a:pt x="24" y="34"/>
                      <a:pt x="24" y="40"/>
                      <a:pt x="31" y="48"/>
                    </a:cubicBezTo>
                    <a:lnTo>
                      <a:pt x="90" y="112"/>
                    </a:lnTo>
                    <a:cubicBezTo>
                      <a:pt x="97" y="119"/>
                      <a:pt x="103" y="120"/>
                      <a:pt x="110" y="114"/>
                    </a:cubicBezTo>
                    <a:cubicBezTo>
                      <a:pt x="116" y="108"/>
                      <a:pt x="116" y="102"/>
                      <a:pt x="109" y="94"/>
                    </a:cubicBezTo>
                    <a:lnTo>
                      <a:pt x="88" y="71"/>
                    </a:lnTo>
                    <a:lnTo>
                      <a:pt x="79" y="80"/>
                    </a:lnTo>
                    <a:lnTo>
                      <a:pt x="64" y="63"/>
                    </a:lnTo>
                    <a:lnTo>
                      <a:pt x="90" y="39"/>
                    </a:lnTo>
                    <a:lnTo>
                      <a:pt x="126" y="77"/>
                    </a:lnTo>
                    <a:cubicBezTo>
                      <a:pt x="143" y="96"/>
                      <a:pt x="143" y="115"/>
                      <a:pt x="125" y="132"/>
                    </a:cubicBezTo>
                    <a:cubicBezTo>
                      <a:pt x="108" y="148"/>
                      <a:pt x="88" y="146"/>
                      <a:pt x="71" y="128"/>
                    </a:cubicBezTo>
                    <a:lnTo>
                      <a:pt x="14" y="6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6475" rIns="90000" bIns="6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39"/>
              <p:cNvSpPr/>
              <p:nvPr/>
            </p:nvSpPr>
            <p:spPr>
              <a:xfrm>
                <a:off x="918194" y="1188396"/>
                <a:ext cx="121962" cy="140297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76" extrusionOk="0">
                    <a:moveTo>
                      <a:pt x="87" y="176"/>
                    </a:moveTo>
                    <a:lnTo>
                      <a:pt x="0" y="43"/>
                    </a:lnTo>
                    <a:lnTo>
                      <a:pt x="26" y="26"/>
                    </a:lnTo>
                    <a:lnTo>
                      <a:pt x="99" y="92"/>
                    </a:lnTo>
                    <a:lnTo>
                      <a:pt x="47" y="12"/>
                    </a:lnTo>
                    <a:lnTo>
                      <a:pt x="66" y="0"/>
                    </a:lnTo>
                    <a:lnTo>
                      <a:pt x="153" y="133"/>
                    </a:lnTo>
                    <a:lnTo>
                      <a:pt x="132" y="147"/>
                    </a:lnTo>
                    <a:lnTo>
                      <a:pt x="43" y="67"/>
                    </a:lnTo>
                    <a:lnTo>
                      <a:pt x="106" y="164"/>
                    </a:lnTo>
                    <a:lnTo>
                      <a:pt x="87" y="17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8350" rIns="90000" bIns="18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39"/>
              <p:cNvSpPr/>
              <p:nvPr/>
            </p:nvSpPr>
            <p:spPr>
              <a:xfrm>
                <a:off x="1549527" y="1179627"/>
                <a:ext cx="101237" cy="129934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63" extrusionOk="0">
                    <a:moveTo>
                      <a:pt x="0" y="150"/>
                    </a:moveTo>
                    <a:lnTo>
                      <a:pt x="71" y="33"/>
                    </a:lnTo>
                    <a:lnTo>
                      <a:pt x="49" y="20"/>
                    </a:lnTo>
                    <a:lnTo>
                      <a:pt x="61" y="0"/>
                    </a:lnTo>
                    <a:lnTo>
                      <a:pt x="127" y="41"/>
                    </a:lnTo>
                    <a:lnTo>
                      <a:pt x="115" y="60"/>
                    </a:lnTo>
                    <a:lnTo>
                      <a:pt x="93" y="46"/>
                    </a:lnTo>
                    <a:lnTo>
                      <a:pt x="21" y="163"/>
                    </a:lnTo>
                    <a:lnTo>
                      <a:pt x="0" y="1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3675" rIns="90000" bIns="13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39"/>
              <p:cNvSpPr/>
              <p:nvPr/>
            </p:nvSpPr>
            <p:spPr>
              <a:xfrm>
                <a:off x="1602138" y="1237818"/>
                <a:ext cx="129934" cy="136311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71" extrusionOk="0">
                    <a:moveTo>
                      <a:pt x="0" y="121"/>
                    </a:moveTo>
                    <a:lnTo>
                      <a:pt x="105" y="0"/>
                    </a:lnTo>
                    <a:lnTo>
                      <a:pt x="124" y="17"/>
                    </a:lnTo>
                    <a:lnTo>
                      <a:pt x="81" y="66"/>
                    </a:lnTo>
                    <a:lnTo>
                      <a:pt x="102" y="83"/>
                    </a:lnTo>
                    <a:lnTo>
                      <a:pt x="144" y="34"/>
                    </a:lnTo>
                    <a:lnTo>
                      <a:pt x="163" y="51"/>
                    </a:lnTo>
                    <a:lnTo>
                      <a:pt x="58" y="171"/>
                    </a:lnTo>
                    <a:lnTo>
                      <a:pt x="40" y="155"/>
                    </a:lnTo>
                    <a:lnTo>
                      <a:pt x="87" y="101"/>
                    </a:lnTo>
                    <a:lnTo>
                      <a:pt x="66" y="83"/>
                    </a:lnTo>
                    <a:lnTo>
                      <a:pt x="19" y="137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6550" rIns="90000" bIns="16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39"/>
              <p:cNvSpPr/>
              <p:nvPr/>
            </p:nvSpPr>
            <p:spPr>
              <a:xfrm>
                <a:off x="1668300" y="1311155"/>
                <a:ext cx="108411" cy="9884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24" extrusionOk="0">
                    <a:moveTo>
                      <a:pt x="0" y="106"/>
                    </a:moveTo>
                    <a:lnTo>
                      <a:pt x="120" y="0"/>
                    </a:lnTo>
                    <a:lnTo>
                      <a:pt x="136" y="19"/>
                    </a:lnTo>
                    <a:lnTo>
                      <a:pt x="16" y="124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39"/>
              <p:cNvSpPr/>
              <p:nvPr/>
            </p:nvSpPr>
            <p:spPr>
              <a:xfrm>
                <a:off x="1700186" y="1362172"/>
                <a:ext cx="140297" cy="12276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54" extrusionOk="0">
                    <a:moveTo>
                      <a:pt x="0" y="88"/>
                    </a:moveTo>
                    <a:lnTo>
                      <a:pt x="133" y="0"/>
                    </a:lnTo>
                    <a:lnTo>
                      <a:pt x="150" y="26"/>
                    </a:lnTo>
                    <a:lnTo>
                      <a:pt x="84" y="100"/>
                    </a:lnTo>
                    <a:lnTo>
                      <a:pt x="164" y="47"/>
                    </a:lnTo>
                    <a:lnTo>
                      <a:pt x="176" y="66"/>
                    </a:lnTo>
                    <a:lnTo>
                      <a:pt x="43" y="154"/>
                    </a:lnTo>
                    <a:lnTo>
                      <a:pt x="29" y="133"/>
                    </a:lnTo>
                    <a:lnTo>
                      <a:pt x="109" y="43"/>
                    </a:lnTo>
                    <a:lnTo>
                      <a:pt x="12" y="107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425" rIns="90000" bIns="10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39"/>
              <p:cNvSpPr/>
              <p:nvPr/>
            </p:nvSpPr>
            <p:spPr>
              <a:xfrm>
                <a:off x="1748014" y="1458625"/>
                <a:ext cx="141891" cy="110802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39" extrusionOk="0">
                    <a:moveTo>
                      <a:pt x="22" y="115"/>
                    </a:moveTo>
                    <a:lnTo>
                      <a:pt x="77" y="69"/>
                    </a:lnTo>
                    <a:lnTo>
                      <a:pt x="54" y="67"/>
                    </a:lnTo>
                    <a:lnTo>
                      <a:pt x="10" y="87"/>
                    </a:lnTo>
                    <a:lnTo>
                      <a:pt x="0" y="64"/>
                    </a:lnTo>
                    <a:lnTo>
                      <a:pt x="146" y="0"/>
                    </a:lnTo>
                    <a:lnTo>
                      <a:pt x="156" y="23"/>
                    </a:lnTo>
                    <a:lnTo>
                      <a:pt x="93" y="50"/>
                    </a:lnTo>
                    <a:lnTo>
                      <a:pt x="168" y="52"/>
                    </a:lnTo>
                    <a:lnTo>
                      <a:pt x="178" y="76"/>
                    </a:lnTo>
                    <a:lnTo>
                      <a:pt x="113" y="71"/>
                    </a:lnTo>
                    <a:lnTo>
                      <a:pt x="32" y="139"/>
                    </a:lnTo>
                    <a:lnTo>
                      <a:pt x="22" y="1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5025" rIns="90000" bIns="5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39"/>
              <p:cNvSpPr/>
              <p:nvPr/>
            </p:nvSpPr>
            <p:spPr>
              <a:xfrm>
                <a:off x="1779900" y="1558268"/>
                <a:ext cx="127542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7" extrusionOk="0">
                    <a:moveTo>
                      <a:pt x="0" y="42"/>
                    </a:moveTo>
                    <a:lnTo>
                      <a:pt x="153" y="0"/>
                    </a:lnTo>
                    <a:lnTo>
                      <a:pt x="160" y="24"/>
                    </a:lnTo>
                    <a:lnTo>
                      <a:pt x="7" y="67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39"/>
              <p:cNvSpPr/>
              <p:nvPr/>
            </p:nvSpPr>
            <p:spPr>
              <a:xfrm>
                <a:off x="1792654" y="1622039"/>
                <a:ext cx="133920" cy="79714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00" extrusionOk="0">
                    <a:moveTo>
                      <a:pt x="0" y="22"/>
                    </a:moveTo>
                    <a:lnTo>
                      <a:pt x="158" y="0"/>
                    </a:lnTo>
                    <a:lnTo>
                      <a:pt x="162" y="31"/>
                    </a:lnTo>
                    <a:lnTo>
                      <a:pt x="71" y="69"/>
                    </a:lnTo>
                    <a:lnTo>
                      <a:pt x="165" y="56"/>
                    </a:lnTo>
                    <a:lnTo>
                      <a:pt x="168" y="78"/>
                    </a:lnTo>
                    <a:lnTo>
                      <a:pt x="10" y="100"/>
                    </a:lnTo>
                    <a:lnTo>
                      <a:pt x="7" y="75"/>
                    </a:lnTo>
                    <a:lnTo>
                      <a:pt x="118" y="28"/>
                    </a:lnTo>
                    <a:lnTo>
                      <a:pt x="3" y="44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39"/>
              <p:cNvSpPr/>
              <p:nvPr/>
            </p:nvSpPr>
            <p:spPr>
              <a:xfrm>
                <a:off x="1799031" y="1728855"/>
                <a:ext cx="130731" cy="62177"/>
              </a:xfrm>
              <a:custGeom>
                <a:avLst/>
                <a:gdLst/>
                <a:ahLst/>
                <a:cxnLst/>
                <a:rect l="l" t="t" r="r" b="b"/>
                <a:pathLst>
                  <a:path w="164" h="78" extrusionOk="0">
                    <a:moveTo>
                      <a:pt x="125" y="3"/>
                    </a:moveTo>
                    <a:cubicBezTo>
                      <a:pt x="151" y="4"/>
                      <a:pt x="165" y="17"/>
                      <a:pt x="164" y="42"/>
                    </a:cubicBezTo>
                    <a:cubicBezTo>
                      <a:pt x="163" y="66"/>
                      <a:pt x="148" y="79"/>
                      <a:pt x="122" y="78"/>
                    </a:cubicBezTo>
                    <a:lnTo>
                      <a:pt x="109" y="77"/>
                    </a:lnTo>
                    <a:lnTo>
                      <a:pt x="110" y="54"/>
                    </a:lnTo>
                    <a:lnTo>
                      <a:pt x="125" y="54"/>
                    </a:lnTo>
                    <a:cubicBezTo>
                      <a:pt x="135" y="54"/>
                      <a:pt x="141" y="50"/>
                      <a:pt x="141" y="42"/>
                    </a:cubicBezTo>
                    <a:cubicBezTo>
                      <a:pt x="141" y="33"/>
                      <a:pt x="136" y="28"/>
                      <a:pt x="126" y="28"/>
                    </a:cubicBezTo>
                    <a:lnTo>
                      <a:pt x="39" y="25"/>
                    </a:lnTo>
                    <a:cubicBezTo>
                      <a:pt x="29" y="25"/>
                      <a:pt x="23" y="29"/>
                      <a:pt x="23" y="37"/>
                    </a:cubicBezTo>
                    <a:cubicBezTo>
                      <a:pt x="23" y="46"/>
                      <a:pt x="28" y="50"/>
                      <a:pt x="38" y="51"/>
                    </a:cubicBezTo>
                    <a:lnTo>
                      <a:pt x="69" y="52"/>
                    </a:lnTo>
                    <a:lnTo>
                      <a:pt x="69" y="40"/>
                    </a:lnTo>
                    <a:lnTo>
                      <a:pt x="92" y="40"/>
                    </a:lnTo>
                    <a:lnTo>
                      <a:pt x="91" y="76"/>
                    </a:lnTo>
                    <a:lnTo>
                      <a:pt x="39" y="75"/>
                    </a:lnTo>
                    <a:cubicBezTo>
                      <a:pt x="13" y="74"/>
                      <a:pt x="-1" y="60"/>
                      <a:pt x="0" y="36"/>
                    </a:cubicBezTo>
                    <a:cubicBezTo>
                      <a:pt x="1" y="11"/>
                      <a:pt x="16" y="-1"/>
                      <a:pt x="42" y="0"/>
                    </a:cubicBezTo>
                    <a:lnTo>
                      <a:pt x="125" y="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9" name="Google Shape;919;p39"/>
            <p:cNvGrpSpPr/>
            <p:nvPr/>
          </p:nvGrpSpPr>
          <p:grpSpPr>
            <a:xfrm>
              <a:off x="683835" y="1040128"/>
              <a:ext cx="1072948" cy="1100847"/>
              <a:chOff x="683835" y="1040128"/>
              <a:chExt cx="1072948" cy="1100847"/>
            </a:xfrm>
          </p:grpSpPr>
          <p:sp>
            <p:nvSpPr>
              <p:cNvPr id="920" name="Google Shape;920;p39"/>
              <p:cNvSpPr/>
              <p:nvPr/>
            </p:nvSpPr>
            <p:spPr>
              <a:xfrm>
                <a:off x="683835" y="1752769"/>
                <a:ext cx="147471" cy="147471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85" extrusionOk="0">
                    <a:moveTo>
                      <a:pt x="93" y="185"/>
                    </a:moveTo>
                    <a:cubicBezTo>
                      <a:pt x="42" y="185"/>
                      <a:pt x="0" y="144"/>
                      <a:pt x="0" y="93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4" y="0"/>
                      <a:pt x="185" y="42"/>
                      <a:pt x="185" y="93"/>
                    </a:cubicBezTo>
                    <a:cubicBezTo>
                      <a:pt x="185" y="144"/>
                      <a:pt x="144" y="185"/>
                      <a:pt x="93" y="185"/>
                    </a:cubicBezTo>
                    <a:moveTo>
                      <a:pt x="93" y="12"/>
                    </a:moveTo>
                    <a:cubicBezTo>
                      <a:pt x="48" y="12"/>
                      <a:pt x="12" y="48"/>
                      <a:pt x="12" y="93"/>
                    </a:cubicBezTo>
                    <a:cubicBezTo>
                      <a:pt x="12" y="137"/>
                      <a:pt x="48" y="173"/>
                      <a:pt x="93" y="173"/>
                    </a:cubicBezTo>
                    <a:cubicBezTo>
                      <a:pt x="137" y="173"/>
                      <a:pt x="174" y="137"/>
                      <a:pt x="174" y="93"/>
                    </a:cubicBezTo>
                    <a:cubicBezTo>
                      <a:pt x="174" y="48"/>
                      <a:pt x="137" y="12"/>
                      <a:pt x="93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1600" rIns="90000" bIns="21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39"/>
              <p:cNvSpPr/>
              <p:nvPr/>
            </p:nvSpPr>
            <p:spPr>
              <a:xfrm>
                <a:off x="1626849" y="2011042"/>
                <a:ext cx="129934" cy="129934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63" extrusionOk="0">
                    <a:moveTo>
                      <a:pt x="81" y="163"/>
                    </a:moveTo>
                    <a:cubicBezTo>
                      <a:pt x="37" y="163"/>
                      <a:pt x="0" y="127"/>
                      <a:pt x="0" y="82"/>
                    </a:cubicBezTo>
                    <a:cubicBezTo>
                      <a:pt x="0" y="37"/>
                      <a:pt x="36" y="0"/>
                      <a:pt x="81" y="0"/>
                    </a:cubicBezTo>
                    <a:cubicBezTo>
                      <a:pt x="125" y="0"/>
                      <a:pt x="163" y="37"/>
                      <a:pt x="163" y="82"/>
                    </a:cubicBezTo>
                    <a:cubicBezTo>
                      <a:pt x="163" y="127"/>
                      <a:pt x="126" y="163"/>
                      <a:pt x="81" y="163"/>
                    </a:cubicBezTo>
                    <a:moveTo>
                      <a:pt x="81" y="12"/>
                    </a:moveTo>
                    <a:cubicBezTo>
                      <a:pt x="43" y="12"/>
                      <a:pt x="12" y="43"/>
                      <a:pt x="12" y="82"/>
                    </a:cubicBezTo>
                    <a:cubicBezTo>
                      <a:pt x="12" y="120"/>
                      <a:pt x="42" y="151"/>
                      <a:pt x="81" y="151"/>
                    </a:cubicBezTo>
                    <a:cubicBezTo>
                      <a:pt x="119" y="151"/>
                      <a:pt x="151" y="120"/>
                      <a:pt x="151" y="82"/>
                    </a:cubicBezTo>
                    <a:cubicBezTo>
                      <a:pt x="151" y="43"/>
                      <a:pt x="120" y="12"/>
                      <a:pt x="81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3675" rIns="90000" bIns="13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39"/>
              <p:cNvSpPr/>
              <p:nvPr/>
            </p:nvSpPr>
            <p:spPr>
              <a:xfrm>
                <a:off x="1614095" y="1641170"/>
                <a:ext cx="112397" cy="112397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41" extrusionOk="0">
                    <a:moveTo>
                      <a:pt x="71" y="141"/>
                    </a:moveTo>
                    <a:cubicBezTo>
                      <a:pt x="32" y="141"/>
                      <a:pt x="0" y="109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109" y="0"/>
                      <a:pt x="141" y="32"/>
                      <a:pt x="141" y="71"/>
                    </a:cubicBezTo>
                    <a:cubicBezTo>
                      <a:pt x="141" y="109"/>
                      <a:pt x="109" y="141"/>
                      <a:pt x="71" y="141"/>
                    </a:cubicBezTo>
                    <a:moveTo>
                      <a:pt x="71" y="12"/>
                    </a:moveTo>
                    <a:cubicBezTo>
                      <a:pt x="38" y="12"/>
                      <a:pt x="12" y="38"/>
                      <a:pt x="12" y="71"/>
                    </a:cubicBezTo>
                    <a:cubicBezTo>
                      <a:pt x="12" y="103"/>
                      <a:pt x="38" y="129"/>
                      <a:pt x="71" y="129"/>
                    </a:cubicBezTo>
                    <a:cubicBezTo>
                      <a:pt x="103" y="129"/>
                      <a:pt x="129" y="103"/>
                      <a:pt x="129" y="71"/>
                    </a:cubicBezTo>
                    <a:cubicBezTo>
                      <a:pt x="129" y="38"/>
                      <a:pt x="103" y="12"/>
                      <a:pt x="71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5750" rIns="90000" bIns="5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39"/>
              <p:cNvSpPr/>
              <p:nvPr/>
            </p:nvSpPr>
            <p:spPr>
              <a:xfrm>
                <a:off x="1107116" y="1040128"/>
                <a:ext cx="94063" cy="9486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19" extrusionOk="0">
                    <a:moveTo>
                      <a:pt x="59" y="119"/>
                    </a:moveTo>
                    <a:cubicBezTo>
                      <a:pt x="27" y="119"/>
                      <a:pt x="0" y="91"/>
                      <a:pt x="0" y="59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91" y="0"/>
                      <a:pt x="118" y="26"/>
                      <a:pt x="118" y="59"/>
                    </a:cubicBezTo>
                    <a:cubicBezTo>
                      <a:pt x="118" y="91"/>
                      <a:pt x="92" y="119"/>
                      <a:pt x="59" y="119"/>
                    </a:cubicBezTo>
                    <a:moveTo>
                      <a:pt x="59" y="12"/>
                    </a:moveTo>
                    <a:cubicBezTo>
                      <a:pt x="33" y="12"/>
                      <a:pt x="12" y="33"/>
                      <a:pt x="12" y="59"/>
                    </a:cubicBezTo>
                    <a:cubicBezTo>
                      <a:pt x="12" y="84"/>
                      <a:pt x="33" y="107"/>
                      <a:pt x="59" y="107"/>
                    </a:cubicBezTo>
                    <a:cubicBezTo>
                      <a:pt x="85" y="107"/>
                      <a:pt x="106" y="85"/>
                      <a:pt x="106" y="59"/>
                    </a:cubicBezTo>
                    <a:cubicBezTo>
                      <a:pt x="106" y="34"/>
                      <a:pt x="85" y="12"/>
                      <a:pt x="59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" name="Google Shape;543;p36">
            <a:extLst>
              <a:ext uri="{FF2B5EF4-FFF2-40B4-BE49-F238E27FC236}">
                <a16:creationId xmlns:a16="http://schemas.microsoft.com/office/drawing/2014/main" id="{6682D521-5131-8CDF-1789-1FB7E22831F6}"/>
              </a:ext>
            </a:extLst>
          </p:cNvPr>
          <p:cNvSpPr txBox="1">
            <a:spLocks/>
          </p:cNvSpPr>
          <p:nvPr/>
        </p:nvSpPr>
        <p:spPr>
          <a:xfrm>
            <a:off x="3927285" y="2076825"/>
            <a:ext cx="4503515" cy="14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800" dirty="0" err="1">
                <a:sym typeface="Molengo"/>
              </a:rPr>
              <a:t>Interface</a:t>
            </a:r>
            <a:r>
              <a:rPr lang="tr-TR" sz="4800" dirty="0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rPr>
              <a:t> </a:t>
            </a:r>
            <a:r>
              <a:rPr lang="tr-TR" sz="4500" dirty="0" err="1">
                <a:solidFill>
                  <a:schemeClr val="dk2"/>
                </a:solidFill>
                <a:sym typeface="Molengo"/>
              </a:rPr>
              <a:t>Segregation</a:t>
            </a:r>
            <a:r>
              <a:rPr lang="tr-TR" sz="4800" dirty="0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rPr>
              <a:t> </a:t>
            </a:r>
            <a:endParaRPr lang="tr-TR" sz="4800" dirty="0"/>
          </a:p>
        </p:txBody>
      </p:sp>
      <p:sp>
        <p:nvSpPr>
          <p:cNvPr id="12" name="Google Shape;545;p36">
            <a:extLst>
              <a:ext uri="{FF2B5EF4-FFF2-40B4-BE49-F238E27FC236}">
                <a16:creationId xmlns:a16="http://schemas.microsoft.com/office/drawing/2014/main" id="{247DC1F1-1F0D-472B-E7E9-A92255D9D6B7}"/>
              </a:ext>
            </a:extLst>
          </p:cNvPr>
          <p:cNvSpPr txBox="1">
            <a:spLocks/>
          </p:cNvSpPr>
          <p:nvPr/>
        </p:nvSpPr>
        <p:spPr>
          <a:xfrm>
            <a:off x="6721500" y="1013020"/>
            <a:ext cx="1702500" cy="10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14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28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28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28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28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28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28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28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28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9pPr>
          </a:lstStyle>
          <a:p>
            <a:pPr marL="0" indent="0" algn="r"/>
            <a:r>
              <a:rPr lang="en" sz="6000" dirty="0">
                <a:solidFill>
                  <a:schemeClr val="dk2"/>
                </a:solidFill>
                <a:latin typeface="Montserrat Alternates Medium"/>
                <a:sym typeface="Montserrat Alternates Medium"/>
              </a:rPr>
              <a:t>0</a:t>
            </a:r>
            <a:r>
              <a:rPr lang="tr-TR" sz="6000" dirty="0">
                <a:solidFill>
                  <a:schemeClr val="dk2"/>
                </a:solidFill>
                <a:latin typeface="Montserrat Alternates Medium"/>
                <a:sym typeface="Montserrat Alternates Medium"/>
              </a:rPr>
              <a:t>4</a:t>
            </a:r>
            <a:endParaRPr lang="en" sz="6000" dirty="0">
              <a:solidFill>
                <a:schemeClr val="dk2"/>
              </a:solidFill>
              <a:latin typeface="Montserrat Alternates Medium"/>
              <a:sym typeface="Montserrat Alternate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0450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Resim 28">
            <a:extLst>
              <a:ext uri="{FF2B5EF4-FFF2-40B4-BE49-F238E27FC236}">
                <a16:creationId xmlns:a16="http://schemas.microsoft.com/office/drawing/2014/main" id="{8D6B45B4-3A42-171D-2C49-B0AD1B341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862" y="477982"/>
            <a:ext cx="3618928" cy="2237509"/>
          </a:xfrm>
          <a:prstGeom prst="rect">
            <a:avLst/>
          </a:prstGeom>
        </p:spPr>
      </p:pic>
      <p:pic>
        <p:nvPicPr>
          <p:cNvPr id="31" name="Resim 30">
            <a:extLst>
              <a:ext uri="{FF2B5EF4-FFF2-40B4-BE49-F238E27FC236}">
                <a16:creationId xmlns:a16="http://schemas.microsoft.com/office/drawing/2014/main" id="{99A783FC-48B9-472F-9D23-D6C02BB1C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92" y="2715491"/>
            <a:ext cx="3416100" cy="1533759"/>
          </a:xfrm>
          <a:prstGeom prst="rect">
            <a:avLst/>
          </a:prstGeom>
        </p:spPr>
      </p:pic>
      <p:sp>
        <p:nvSpPr>
          <p:cNvPr id="32" name="Google Shape;545;p36">
            <a:extLst>
              <a:ext uri="{FF2B5EF4-FFF2-40B4-BE49-F238E27FC236}">
                <a16:creationId xmlns:a16="http://schemas.microsoft.com/office/drawing/2014/main" id="{C5044C8A-3670-342D-F0CA-3B1A09C2F892}"/>
              </a:ext>
            </a:extLst>
          </p:cNvPr>
          <p:cNvSpPr txBox="1">
            <a:spLocks/>
          </p:cNvSpPr>
          <p:nvPr/>
        </p:nvSpPr>
        <p:spPr>
          <a:xfrm>
            <a:off x="4064315" y="403661"/>
            <a:ext cx="507685" cy="49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1" i="0" u="none" strike="noStrike" cap="none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9pPr>
          </a:lstStyle>
          <a:p>
            <a:r>
              <a:rPr lang="en" sz="2000" dirty="0"/>
              <a:t>0</a:t>
            </a:r>
            <a:r>
              <a:rPr lang="tr-TR" sz="2000" dirty="0"/>
              <a:t>1</a:t>
            </a:r>
            <a:endParaRPr lang="en" sz="2000" dirty="0"/>
          </a:p>
        </p:txBody>
      </p:sp>
      <p:sp>
        <p:nvSpPr>
          <p:cNvPr id="33" name="Google Shape;545;p36">
            <a:extLst>
              <a:ext uri="{FF2B5EF4-FFF2-40B4-BE49-F238E27FC236}">
                <a16:creationId xmlns:a16="http://schemas.microsoft.com/office/drawing/2014/main" id="{528069DA-0159-EB70-34B1-C4507E9FAD1C}"/>
              </a:ext>
            </a:extLst>
          </p:cNvPr>
          <p:cNvSpPr txBox="1">
            <a:spLocks/>
          </p:cNvSpPr>
          <p:nvPr/>
        </p:nvSpPr>
        <p:spPr>
          <a:xfrm>
            <a:off x="4121092" y="3758661"/>
            <a:ext cx="507685" cy="49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1" i="0" u="none" strike="noStrike" cap="none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9pPr>
          </a:lstStyle>
          <a:p>
            <a:r>
              <a:rPr lang="en" sz="2000" dirty="0"/>
              <a:t>0</a:t>
            </a:r>
            <a:r>
              <a:rPr lang="tr-TR" sz="2000" dirty="0"/>
              <a:t>2</a:t>
            </a:r>
            <a:endParaRPr lang="en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44"/>
          <p:cNvSpPr/>
          <p:nvPr/>
        </p:nvSpPr>
        <p:spPr>
          <a:xfrm rot="8924408">
            <a:off x="1047973" y="4229773"/>
            <a:ext cx="408155" cy="408155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1171" name="Google Shape;1171;p44"/>
          <p:cNvSpPr/>
          <p:nvPr/>
        </p:nvSpPr>
        <p:spPr>
          <a:xfrm rot="-10605538">
            <a:off x="4958037" y="298061"/>
            <a:ext cx="482872" cy="482872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46552D6F-2367-0F75-4A24-514AB66F5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64" y="1676808"/>
            <a:ext cx="3153498" cy="1293743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35EB3FB8-A401-38E1-B775-EDDD729AC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403" y="1676807"/>
            <a:ext cx="3127483" cy="1293743"/>
          </a:xfrm>
          <a:prstGeom prst="rect">
            <a:avLst/>
          </a:prstGeom>
        </p:spPr>
      </p:pic>
      <p:sp>
        <p:nvSpPr>
          <p:cNvPr id="12" name="Google Shape;545;p36">
            <a:extLst>
              <a:ext uri="{FF2B5EF4-FFF2-40B4-BE49-F238E27FC236}">
                <a16:creationId xmlns:a16="http://schemas.microsoft.com/office/drawing/2014/main" id="{2FCD7166-B675-FE94-3AD4-68F95B509131}"/>
              </a:ext>
            </a:extLst>
          </p:cNvPr>
          <p:cNvSpPr txBox="1">
            <a:spLocks/>
          </p:cNvSpPr>
          <p:nvPr/>
        </p:nvSpPr>
        <p:spPr>
          <a:xfrm>
            <a:off x="813674" y="1124097"/>
            <a:ext cx="507685" cy="49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1" i="0" u="none" strike="noStrike" cap="none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9pPr>
          </a:lstStyle>
          <a:p>
            <a:r>
              <a:rPr lang="en" sz="2000" dirty="0"/>
              <a:t>0</a:t>
            </a:r>
            <a:r>
              <a:rPr lang="tr-TR" sz="2000" dirty="0"/>
              <a:t>3</a:t>
            </a:r>
            <a:endParaRPr lang="en" sz="2000" dirty="0"/>
          </a:p>
        </p:txBody>
      </p:sp>
      <p:sp>
        <p:nvSpPr>
          <p:cNvPr id="13" name="Google Shape;545;p36">
            <a:extLst>
              <a:ext uri="{FF2B5EF4-FFF2-40B4-BE49-F238E27FC236}">
                <a16:creationId xmlns:a16="http://schemas.microsoft.com/office/drawing/2014/main" id="{4109F6A3-E4FB-F40E-F979-D888B0380475}"/>
              </a:ext>
            </a:extLst>
          </p:cNvPr>
          <p:cNvSpPr txBox="1">
            <a:spLocks/>
          </p:cNvSpPr>
          <p:nvPr/>
        </p:nvSpPr>
        <p:spPr>
          <a:xfrm>
            <a:off x="4635429" y="1186218"/>
            <a:ext cx="618687" cy="49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1" i="0" u="none" strike="noStrike" cap="none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9pPr>
          </a:lstStyle>
          <a:p>
            <a:r>
              <a:rPr lang="en" sz="2000" dirty="0"/>
              <a:t>0</a:t>
            </a:r>
            <a:r>
              <a:rPr lang="tr-TR" sz="2000" dirty="0"/>
              <a:t>4</a:t>
            </a:r>
            <a:endParaRPr lang="en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39"/>
          <p:cNvGrpSpPr/>
          <p:nvPr/>
        </p:nvGrpSpPr>
        <p:grpSpPr>
          <a:xfrm>
            <a:off x="-193184" y="1307634"/>
            <a:ext cx="1376020" cy="1376020"/>
            <a:chOff x="2591975" y="-487697"/>
            <a:chExt cx="2054375" cy="2054375"/>
          </a:xfrm>
        </p:grpSpPr>
        <p:sp>
          <p:nvSpPr>
            <p:cNvPr id="832" name="Google Shape;832;p39"/>
            <p:cNvSpPr/>
            <p:nvPr/>
          </p:nvSpPr>
          <p:spPr>
            <a:xfrm>
              <a:off x="2591975" y="-487697"/>
              <a:ext cx="2054375" cy="2054375"/>
            </a:xfrm>
            <a:custGeom>
              <a:avLst/>
              <a:gdLst/>
              <a:ahLst/>
              <a:cxnLst/>
              <a:rect l="l" t="t" r="r" b="b"/>
              <a:pathLst>
                <a:path w="1924" h="1924" extrusionOk="0">
                  <a:moveTo>
                    <a:pt x="962" y="1924"/>
                  </a:moveTo>
                  <a:cubicBezTo>
                    <a:pt x="912" y="1924"/>
                    <a:pt x="862" y="1920"/>
                    <a:pt x="813" y="1912"/>
                  </a:cubicBezTo>
                  <a:cubicBezTo>
                    <a:pt x="712" y="1896"/>
                    <a:pt x="615" y="1865"/>
                    <a:pt x="524" y="1818"/>
                  </a:cubicBezTo>
                  <a:cubicBezTo>
                    <a:pt x="369" y="1739"/>
                    <a:pt x="238" y="1618"/>
                    <a:pt x="145" y="1470"/>
                  </a:cubicBezTo>
                  <a:cubicBezTo>
                    <a:pt x="50" y="1318"/>
                    <a:pt x="0" y="1142"/>
                    <a:pt x="0" y="962"/>
                  </a:cubicBezTo>
                  <a:cubicBezTo>
                    <a:pt x="0" y="839"/>
                    <a:pt x="23" y="719"/>
                    <a:pt x="68" y="606"/>
                  </a:cubicBezTo>
                  <a:cubicBezTo>
                    <a:pt x="155" y="387"/>
                    <a:pt x="319" y="209"/>
                    <a:pt x="529" y="103"/>
                  </a:cubicBezTo>
                  <a:cubicBezTo>
                    <a:pt x="664" y="35"/>
                    <a:pt x="810" y="0"/>
                    <a:pt x="962" y="0"/>
                  </a:cubicBezTo>
                  <a:cubicBezTo>
                    <a:pt x="1128" y="0"/>
                    <a:pt x="1291" y="43"/>
                    <a:pt x="1434" y="124"/>
                  </a:cubicBezTo>
                  <a:cubicBezTo>
                    <a:pt x="1574" y="203"/>
                    <a:pt x="1692" y="316"/>
                    <a:pt x="1777" y="451"/>
                  </a:cubicBezTo>
                  <a:cubicBezTo>
                    <a:pt x="1836" y="545"/>
                    <a:pt x="1878" y="648"/>
                    <a:pt x="1902" y="756"/>
                  </a:cubicBezTo>
                  <a:cubicBezTo>
                    <a:pt x="1902" y="757"/>
                    <a:pt x="1902" y="759"/>
                    <a:pt x="1903" y="761"/>
                  </a:cubicBezTo>
                  <a:cubicBezTo>
                    <a:pt x="1908" y="787"/>
                    <a:pt x="1913" y="814"/>
                    <a:pt x="1916" y="841"/>
                  </a:cubicBezTo>
                  <a:cubicBezTo>
                    <a:pt x="1918" y="856"/>
                    <a:pt x="1920" y="870"/>
                    <a:pt x="1921" y="884"/>
                  </a:cubicBezTo>
                  <a:cubicBezTo>
                    <a:pt x="1923" y="909"/>
                    <a:pt x="1924" y="936"/>
                    <a:pt x="1924" y="962"/>
                  </a:cubicBezTo>
                  <a:cubicBezTo>
                    <a:pt x="1924" y="1140"/>
                    <a:pt x="1875" y="1313"/>
                    <a:pt x="1782" y="1464"/>
                  </a:cubicBezTo>
                  <a:lnTo>
                    <a:pt x="1781" y="1467"/>
                  </a:lnTo>
                  <a:cubicBezTo>
                    <a:pt x="1765" y="1493"/>
                    <a:pt x="1747" y="1519"/>
                    <a:pt x="1729" y="1543"/>
                  </a:cubicBezTo>
                  <a:cubicBezTo>
                    <a:pt x="1641" y="1658"/>
                    <a:pt x="1526" y="1754"/>
                    <a:pt x="1397" y="1820"/>
                  </a:cubicBezTo>
                  <a:cubicBezTo>
                    <a:pt x="1261" y="1889"/>
                    <a:pt x="1115" y="1924"/>
                    <a:pt x="962" y="19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2661380" y="-448190"/>
              <a:ext cx="1851500" cy="1975361"/>
            </a:xfrm>
            <a:custGeom>
              <a:avLst/>
              <a:gdLst/>
              <a:ahLst/>
              <a:cxnLst/>
              <a:rect l="l" t="t" r="r" b="b"/>
              <a:pathLst>
                <a:path w="1734" h="1850" extrusionOk="0">
                  <a:moveTo>
                    <a:pt x="1523" y="884"/>
                  </a:moveTo>
                  <a:cubicBezTo>
                    <a:pt x="1523" y="1194"/>
                    <a:pt x="1579" y="1340"/>
                    <a:pt x="1346" y="1507"/>
                  </a:cubicBezTo>
                  <a:cubicBezTo>
                    <a:pt x="1345" y="1507"/>
                    <a:pt x="1234" y="1573"/>
                    <a:pt x="1234" y="1574"/>
                  </a:cubicBezTo>
                  <a:cubicBezTo>
                    <a:pt x="1090" y="1677"/>
                    <a:pt x="1133" y="1815"/>
                    <a:pt x="944" y="1821"/>
                  </a:cubicBezTo>
                  <a:cubicBezTo>
                    <a:pt x="942" y="1822"/>
                    <a:pt x="946" y="1821"/>
                    <a:pt x="944" y="1821"/>
                  </a:cubicBezTo>
                  <a:cubicBezTo>
                    <a:pt x="942" y="1822"/>
                    <a:pt x="919" y="1849"/>
                    <a:pt x="917" y="1849"/>
                  </a:cubicBezTo>
                  <a:cubicBezTo>
                    <a:pt x="911" y="1850"/>
                    <a:pt x="904" y="1850"/>
                    <a:pt x="897" y="1850"/>
                  </a:cubicBezTo>
                  <a:cubicBezTo>
                    <a:pt x="465" y="1850"/>
                    <a:pt x="102" y="1553"/>
                    <a:pt x="0" y="1152"/>
                  </a:cubicBezTo>
                  <a:cubicBezTo>
                    <a:pt x="-18" y="1079"/>
                    <a:pt x="299" y="936"/>
                    <a:pt x="299" y="858"/>
                  </a:cubicBezTo>
                  <a:cubicBezTo>
                    <a:pt x="299" y="422"/>
                    <a:pt x="274" y="123"/>
                    <a:pt x="680" y="26"/>
                  </a:cubicBezTo>
                  <a:cubicBezTo>
                    <a:pt x="750" y="9"/>
                    <a:pt x="822" y="0"/>
                    <a:pt x="897" y="0"/>
                  </a:cubicBezTo>
                  <a:cubicBezTo>
                    <a:pt x="1259" y="0"/>
                    <a:pt x="1572" y="208"/>
                    <a:pt x="1724" y="511"/>
                  </a:cubicBezTo>
                  <a:cubicBezTo>
                    <a:pt x="1787" y="635"/>
                    <a:pt x="1523" y="735"/>
                    <a:pt x="1523" y="8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4" name="Google Shape;834;p39"/>
            <p:cNvGrpSpPr/>
            <p:nvPr/>
          </p:nvGrpSpPr>
          <p:grpSpPr>
            <a:xfrm>
              <a:off x="2631482" y="-420428"/>
              <a:ext cx="1975361" cy="1761808"/>
              <a:chOff x="2631482" y="-420428"/>
              <a:chExt cx="1975361" cy="1761808"/>
            </a:xfrm>
          </p:grpSpPr>
          <p:sp>
            <p:nvSpPr>
              <p:cNvPr id="835" name="Google Shape;835;p39"/>
              <p:cNvSpPr/>
              <p:nvPr/>
            </p:nvSpPr>
            <p:spPr>
              <a:xfrm>
                <a:off x="2631482" y="-420428"/>
                <a:ext cx="842465" cy="1207639"/>
              </a:xfrm>
              <a:custGeom>
                <a:avLst/>
                <a:gdLst/>
                <a:ahLst/>
                <a:cxnLst/>
                <a:rect l="l" t="t" r="r" b="b"/>
                <a:pathLst>
                  <a:path w="789" h="1131" extrusionOk="0">
                    <a:moveTo>
                      <a:pt x="783" y="394"/>
                    </a:moveTo>
                    <a:cubicBezTo>
                      <a:pt x="760" y="497"/>
                      <a:pt x="700" y="590"/>
                      <a:pt x="617" y="654"/>
                    </a:cubicBezTo>
                    <a:cubicBezTo>
                      <a:pt x="576" y="685"/>
                      <a:pt x="531" y="709"/>
                      <a:pt x="485" y="733"/>
                    </a:cubicBezTo>
                    <a:cubicBezTo>
                      <a:pt x="458" y="747"/>
                      <a:pt x="426" y="762"/>
                      <a:pt x="397" y="752"/>
                    </a:cubicBezTo>
                    <a:cubicBezTo>
                      <a:pt x="414" y="812"/>
                      <a:pt x="398" y="877"/>
                      <a:pt x="366" y="929"/>
                    </a:cubicBezTo>
                    <a:cubicBezTo>
                      <a:pt x="325" y="996"/>
                      <a:pt x="258" y="1051"/>
                      <a:pt x="191" y="1091"/>
                    </a:cubicBezTo>
                    <a:cubicBezTo>
                      <a:pt x="136" y="1124"/>
                      <a:pt x="78" y="1140"/>
                      <a:pt x="28" y="1126"/>
                    </a:cubicBezTo>
                    <a:cubicBezTo>
                      <a:pt x="10" y="1053"/>
                      <a:pt x="0" y="977"/>
                      <a:pt x="0" y="899"/>
                    </a:cubicBezTo>
                    <a:cubicBezTo>
                      <a:pt x="0" y="463"/>
                      <a:pt x="302" y="97"/>
                      <a:pt x="708" y="0"/>
                    </a:cubicBezTo>
                    <a:cubicBezTo>
                      <a:pt x="755" y="96"/>
                      <a:pt x="806" y="294"/>
                      <a:pt x="783" y="3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39"/>
              <p:cNvSpPr/>
              <p:nvPr/>
            </p:nvSpPr>
            <p:spPr>
              <a:xfrm>
                <a:off x="4034522" y="97437"/>
                <a:ext cx="572321" cy="1243943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165" extrusionOk="0">
                    <a:moveTo>
                      <a:pt x="536" y="414"/>
                    </a:moveTo>
                    <a:cubicBezTo>
                      <a:pt x="536" y="723"/>
                      <a:pt x="384" y="997"/>
                      <a:pt x="150" y="1165"/>
                    </a:cubicBezTo>
                    <a:cubicBezTo>
                      <a:pt x="134" y="1157"/>
                      <a:pt x="118" y="1146"/>
                      <a:pt x="104" y="1134"/>
                    </a:cubicBezTo>
                    <a:cubicBezTo>
                      <a:pt x="62" y="1094"/>
                      <a:pt x="36" y="1040"/>
                      <a:pt x="20" y="984"/>
                    </a:cubicBezTo>
                    <a:cubicBezTo>
                      <a:pt x="-12" y="873"/>
                      <a:pt x="-7" y="751"/>
                      <a:pt x="35" y="642"/>
                    </a:cubicBezTo>
                    <a:cubicBezTo>
                      <a:pt x="59" y="581"/>
                      <a:pt x="103" y="517"/>
                      <a:pt x="169" y="510"/>
                    </a:cubicBezTo>
                    <a:cubicBezTo>
                      <a:pt x="143" y="394"/>
                      <a:pt x="153" y="267"/>
                      <a:pt x="214" y="165"/>
                    </a:cubicBezTo>
                    <a:cubicBezTo>
                      <a:pt x="254" y="99"/>
                      <a:pt x="315" y="45"/>
                      <a:pt x="387" y="17"/>
                    </a:cubicBezTo>
                    <a:cubicBezTo>
                      <a:pt x="400" y="12"/>
                      <a:pt x="419" y="5"/>
                      <a:pt x="438" y="0"/>
                    </a:cubicBezTo>
                    <a:cubicBezTo>
                      <a:pt x="501" y="124"/>
                      <a:pt x="536" y="265"/>
                      <a:pt x="536" y="41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7" name="Google Shape;837;p39"/>
            <p:cNvSpPr/>
            <p:nvPr/>
          </p:nvSpPr>
          <p:spPr>
            <a:xfrm>
              <a:off x="2826883" y="-302974"/>
              <a:ext cx="1427598" cy="1541849"/>
            </a:xfrm>
            <a:custGeom>
              <a:avLst/>
              <a:gdLst/>
              <a:ahLst/>
              <a:cxnLst/>
              <a:rect l="l" t="t" r="r" b="b"/>
              <a:pathLst>
                <a:path w="1337" h="1444" extrusionOk="0">
                  <a:moveTo>
                    <a:pt x="0" y="297"/>
                  </a:moveTo>
                  <a:lnTo>
                    <a:pt x="993" y="0"/>
                  </a:lnTo>
                  <a:lnTo>
                    <a:pt x="1337" y="1147"/>
                  </a:lnTo>
                  <a:lnTo>
                    <a:pt x="343" y="1444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2977437" y="7744"/>
              <a:ext cx="358768" cy="1165997"/>
            </a:xfrm>
            <a:custGeom>
              <a:avLst/>
              <a:gdLst/>
              <a:ahLst/>
              <a:cxnLst/>
              <a:rect l="l" t="t" r="r" b="b"/>
              <a:pathLst>
                <a:path w="336" h="1092" extrusionOk="0">
                  <a:moveTo>
                    <a:pt x="330" y="1092"/>
                  </a:moveTo>
                  <a:cubicBezTo>
                    <a:pt x="327" y="1092"/>
                    <a:pt x="325" y="1090"/>
                    <a:pt x="324" y="1087"/>
                  </a:cubicBezTo>
                  <a:lnTo>
                    <a:pt x="0" y="7"/>
                  </a:lnTo>
                  <a:cubicBezTo>
                    <a:pt x="-1" y="4"/>
                    <a:pt x="1" y="1"/>
                    <a:pt x="4" y="0"/>
                  </a:cubicBezTo>
                  <a:cubicBezTo>
                    <a:pt x="7" y="-1"/>
                    <a:pt x="11" y="1"/>
                    <a:pt x="12" y="4"/>
                  </a:cubicBezTo>
                  <a:lnTo>
                    <a:pt x="335" y="1084"/>
                  </a:lnTo>
                  <a:cubicBezTo>
                    <a:pt x="336" y="1087"/>
                    <a:pt x="335" y="1091"/>
                    <a:pt x="331" y="1091"/>
                  </a:cubicBezTo>
                  <a:cubicBezTo>
                    <a:pt x="331" y="1092"/>
                    <a:pt x="330" y="1092"/>
                    <a:pt x="330" y="10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9" name="Google Shape;839;p39"/>
            <p:cNvGrpSpPr/>
            <p:nvPr/>
          </p:nvGrpSpPr>
          <p:grpSpPr>
            <a:xfrm>
              <a:off x="2930456" y="-142810"/>
              <a:ext cx="1212978" cy="1217249"/>
              <a:chOff x="2930456" y="-142810"/>
              <a:chExt cx="1212978" cy="1217249"/>
            </a:xfrm>
          </p:grpSpPr>
          <p:sp>
            <p:nvSpPr>
              <p:cNvPr id="840" name="Google Shape;840;p39"/>
              <p:cNvSpPr/>
              <p:nvPr/>
            </p:nvSpPr>
            <p:spPr>
              <a:xfrm>
                <a:off x="2930456" y="-142810"/>
                <a:ext cx="935360" cy="289364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1" extrusionOk="0">
                    <a:moveTo>
                      <a:pt x="6" y="271"/>
                    </a:moveTo>
                    <a:cubicBezTo>
                      <a:pt x="3" y="271"/>
                      <a:pt x="1" y="269"/>
                      <a:pt x="0" y="267"/>
                    </a:cubicBezTo>
                    <a:cubicBezTo>
                      <a:pt x="-1" y="263"/>
                      <a:pt x="1" y="260"/>
                      <a:pt x="4" y="259"/>
                    </a:cubicBezTo>
                    <a:lnTo>
                      <a:pt x="868" y="0"/>
                    </a:lnTo>
                    <a:cubicBezTo>
                      <a:pt x="871" y="0"/>
                      <a:pt x="874" y="2"/>
                      <a:pt x="875" y="5"/>
                    </a:cubicBezTo>
                    <a:cubicBezTo>
                      <a:pt x="876" y="9"/>
                      <a:pt x="874" y="11"/>
                      <a:pt x="871" y="12"/>
                    </a:cubicBezTo>
                    <a:lnTo>
                      <a:pt x="8" y="271"/>
                    </a:lnTo>
                    <a:cubicBezTo>
                      <a:pt x="7" y="271"/>
                      <a:pt x="6" y="271"/>
                      <a:pt x="6" y="27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39"/>
              <p:cNvSpPr/>
              <p:nvPr/>
            </p:nvSpPr>
            <p:spPr>
              <a:xfrm>
                <a:off x="2961421" y="-39237"/>
                <a:ext cx="935360" cy="28829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0" extrusionOk="0">
                    <a:moveTo>
                      <a:pt x="6" y="270"/>
                    </a:moveTo>
                    <a:cubicBezTo>
                      <a:pt x="3" y="270"/>
                      <a:pt x="1" y="269"/>
                      <a:pt x="0" y="266"/>
                    </a:cubicBezTo>
                    <a:cubicBezTo>
                      <a:pt x="-1" y="263"/>
                      <a:pt x="1" y="259"/>
                      <a:pt x="4" y="259"/>
                    </a:cubicBezTo>
                    <a:lnTo>
                      <a:pt x="868" y="0"/>
                    </a:lnTo>
                    <a:cubicBezTo>
                      <a:pt x="871" y="-1"/>
                      <a:pt x="874" y="1"/>
                      <a:pt x="875" y="4"/>
                    </a:cubicBezTo>
                    <a:cubicBezTo>
                      <a:pt x="876" y="7"/>
                      <a:pt x="874" y="11"/>
                      <a:pt x="871" y="12"/>
                    </a:cubicBezTo>
                    <a:lnTo>
                      <a:pt x="7" y="270"/>
                    </a:lnTo>
                    <a:lnTo>
                      <a:pt x="6" y="27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39"/>
              <p:cNvSpPr/>
              <p:nvPr/>
            </p:nvSpPr>
            <p:spPr>
              <a:xfrm>
                <a:off x="2992386" y="64336"/>
                <a:ext cx="935360" cy="28829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0" extrusionOk="0">
                    <a:moveTo>
                      <a:pt x="6" y="270"/>
                    </a:moveTo>
                    <a:cubicBezTo>
                      <a:pt x="3" y="270"/>
                      <a:pt x="1" y="268"/>
                      <a:pt x="0" y="266"/>
                    </a:cubicBezTo>
                    <a:cubicBezTo>
                      <a:pt x="-1" y="263"/>
                      <a:pt x="1" y="259"/>
                      <a:pt x="4" y="258"/>
                    </a:cubicBezTo>
                    <a:lnTo>
                      <a:pt x="868" y="0"/>
                    </a:lnTo>
                    <a:cubicBezTo>
                      <a:pt x="871" y="-1"/>
                      <a:pt x="874" y="1"/>
                      <a:pt x="875" y="4"/>
                    </a:cubicBezTo>
                    <a:cubicBezTo>
                      <a:pt x="876" y="8"/>
                      <a:pt x="874" y="10"/>
                      <a:pt x="871" y="11"/>
                    </a:cubicBezTo>
                    <a:lnTo>
                      <a:pt x="7" y="270"/>
                    </a:lnTo>
                    <a:lnTo>
                      <a:pt x="6" y="27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39"/>
              <p:cNvSpPr/>
              <p:nvPr/>
            </p:nvSpPr>
            <p:spPr>
              <a:xfrm>
                <a:off x="3023351" y="166841"/>
                <a:ext cx="935360" cy="289364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1" extrusionOk="0">
                    <a:moveTo>
                      <a:pt x="6" y="271"/>
                    </a:moveTo>
                    <a:cubicBezTo>
                      <a:pt x="3" y="271"/>
                      <a:pt x="1" y="269"/>
                      <a:pt x="0" y="266"/>
                    </a:cubicBezTo>
                    <a:cubicBezTo>
                      <a:pt x="-1" y="263"/>
                      <a:pt x="1" y="260"/>
                      <a:pt x="4" y="259"/>
                    </a:cubicBezTo>
                    <a:lnTo>
                      <a:pt x="867" y="0"/>
                    </a:lnTo>
                    <a:cubicBezTo>
                      <a:pt x="871" y="-1"/>
                      <a:pt x="874" y="1"/>
                      <a:pt x="875" y="4"/>
                    </a:cubicBezTo>
                    <a:cubicBezTo>
                      <a:pt x="876" y="7"/>
                      <a:pt x="874" y="11"/>
                      <a:pt x="871" y="12"/>
                    </a:cubicBezTo>
                    <a:lnTo>
                      <a:pt x="7" y="270"/>
                    </a:lnTo>
                    <a:cubicBezTo>
                      <a:pt x="7" y="271"/>
                      <a:pt x="6" y="271"/>
                      <a:pt x="6" y="27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39"/>
              <p:cNvSpPr/>
              <p:nvPr/>
            </p:nvSpPr>
            <p:spPr>
              <a:xfrm>
                <a:off x="3054316" y="270414"/>
                <a:ext cx="935360" cy="28829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0" extrusionOk="0">
                    <a:moveTo>
                      <a:pt x="6" y="270"/>
                    </a:moveTo>
                    <a:cubicBezTo>
                      <a:pt x="3" y="270"/>
                      <a:pt x="1" y="269"/>
                      <a:pt x="0" y="266"/>
                    </a:cubicBezTo>
                    <a:cubicBezTo>
                      <a:pt x="-1" y="263"/>
                      <a:pt x="1" y="259"/>
                      <a:pt x="4" y="258"/>
                    </a:cubicBezTo>
                    <a:lnTo>
                      <a:pt x="867" y="0"/>
                    </a:lnTo>
                    <a:cubicBezTo>
                      <a:pt x="871" y="-1"/>
                      <a:pt x="874" y="1"/>
                      <a:pt x="875" y="4"/>
                    </a:cubicBezTo>
                    <a:cubicBezTo>
                      <a:pt x="876" y="7"/>
                      <a:pt x="874" y="10"/>
                      <a:pt x="871" y="11"/>
                    </a:cubicBezTo>
                    <a:lnTo>
                      <a:pt x="7" y="270"/>
                    </a:lnTo>
                    <a:lnTo>
                      <a:pt x="6" y="27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39"/>
              <p:cNvSpPr/>
              <p:nvPr/>
            </p:nvSpPr>
            <p:spPr>
              <a:xfrm>
                <a:off x="3085281" y="372919"/>
                <a:ext cx="935360" cy="289364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1" extrusionOk="0">
                    <a:moveTo>
                      <a:pt x="5" y="271"/>
                    </a:moveTo>
                    <a:cubicBezTo>
                      <a:pt x="3" y="271"/>
                      <a:pt x="0" y="269"/>
                      <a:pt x="0" y="267"/>
                    </a:cubicBezTo>
                    <a:cubicBezTo>
                      <a:pt x="-1" y="263"/>
                      <a:pt x="0" y="260"/>
                      <a:pt x="4" y="259"/>
                    </a:cubicBezTo>
                    <a:lnTo>
                      <a:pt x="867" y="0"/>
                    </a:lnTo>
                    <a:cubicBezTo>
                      <a:pt x="870" y="-1"/>
                      <a:pt x="874" y="1"/>
                      <a:pt x="875" y="4"/>
                    </a:cubicBezTo>
                    <a:cubicBezTo>
                      <a:pt x="876" y="8"/>
                      <a:pt x="874" y="11"/>
                      <a:pt x="871" y="12"/>
                    </a:cubicBezTo>
                    <a:lnTo>
                      <a:pt x="7" y="271"/>
                    </a:lnTo>
                    <a:cubicBezTo>
                      <a:pt x="7" y="271"/>
                      <a:pt x="6" y="271"/>
                      <a:pt x="5" y="27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39"/>
              <p:cNvSpPr/>
              <p:nvPr/>
            </p:nvSpPr>
            <p:spPr>
              <a:xfrm>
                <a:off x="3116246" y="476492"/>
                <a:ext cx="935360" cy="28829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0" extrusionOk="0">
                    <a:moveTo>
                      <a:pt x="5" y="270"/>
                    </a:moveTo>
                    <a:cubicBezTo>
                      <a:pt x="3" y="270"/>
                      <a:pt x="0" y="269"/>
                      <a:pt x="0" y="266"/>
                    </a:cubicBezTo>
                    <a:cubicBezTo>
                      <a:pt x="-1" y="263"/>
                      <a:pt x="0" y="260"/>
                      <a:pt x="4" y="259"/>
                    </a:cubicBezTo>
                    <a:lnTo>
                      <a:pt x="867" y="0"/>
                    </a:lnTo>
                    <a:cubicBezTo>
                      <a:pt x="870" y="-1"/>
                      <a:pt x="874" y="1"/>
                      <a:pt x="875" y="4"/>
                    </a:cubicBezTo>
                    <a:cubicBezTo>
                      <a:pt x="876" y="7"/>
                      <a:pt x="874" y="11"/>
                      <a:pt x="871" y="12"/>
                    </a:cubicBezTo>
                    <a:lnTo>
                      <a:pt x="7" y="270"/>
                    </a:lnTo>
                    <a:cubicBezTo>
                      <a:pt x="7" y="270"/>
                      <a:pt x="6" y="270"/>
                      <a:pt x="5" y="2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39"/>
              <p:cNvSpPr/>
              <p:nvPr/>
            </p:nvSpPr>
            <p:spPr>
              <a:xfrm>
                <a:off x="3147211" y="580065"/>
                <a:ext cx="935360" cy="28829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0" extrusionOk="0">
                    <a:moveTo>
                      <a:pt x="5" y="270"/>
                    </a:moveTo>
                    <a:cubicBezTo>
                      <a:pt x="3" y="270"/>
                      <a:pt x="0" y="268"/>
                      <a:pt x="0" y="266"/>
                    </a:cubicBezTo>
                    <a:cubicBezTo>
                      <a:pt x="-1" y="263"/>
                      <a:pt x="0" y="259"/>
                      <a:pt x="4" y="258"/>
                    </a:cubicBezTo>
                    <a:lnTo>
                      <a:pt x="867" y="0"/>
                    </a:lnTo>
                    <a:cubicBezTo>
                      <a:pt x="870" y="-1"/>
                      <a:pt x="874" y="1"/>
                      <a:pt x="875" y="4"/>
                    </a:cubicBezTo>
                    <a:cubicBezTo>
                      <a:pt x="876" y="7"/>
                      <a:pt x="874" y="10"/>
                      <a:pt x="871" y="11"/>
                    </a:cubicBezTo>
                    <a:lnTo>
                      <a:pt x="7" y="270"/>
                    </a:lnTo>
                    <a:cubicBezTo>
                      <a:pt x="7" y="270"/>
                      <a:pt x="6" y="270"/>
                      <a:pt x="5" y="2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39"/>
              <p:cNvSpPr/>
              <p:nvPr/>
            </p:nvSpPr>
            <p:spPr>
              <a:xfrm>
                <a:off x="3178177" y="682570"/>
                <a:ext cx="934292" cy="289364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71" extrusionOk="0">
                    <a:moveTo>
                      <a:pt x="5" y="271"/>
                    </a:moveTo>
                    <a:cubicBezTo>
                      <a:pt x="3" y="271"/>
                      <a:pt x="0" y="269"/>
                      <a:pt x="0" y="266"/>
                    </a:cubicBezTo>
                    <a:cubicBezTo>
                      <a:pt x="-1" y="263"/>
                      <a:pt x="0" y="260"/>
                      <a:pt x="4" y="259"/>
                    </a:cubicBezTo>
                    <a:lnTo>
                      <a:pt x="867" y="0"/>
                    </a:lnTo>
                    <a:cubicBezTo>
                      <a:pt x="870" y="-1"/>
                      <a:pt x="874" y="1"/>
                      <a:pt x="875" y="4"/>
                    </a:cubicBezTo>
                    <a:cubicBezTo>
                      <a:pt x="876" y="7"/>
                      <a:pt x="874" y="11"/>
                      <a:pt x="871" y="12"/>
                    </a:cubicBezTo>
                    <a:lnTo>
                      <a:pt x="7" y="270"/>
                    </a:lnTo>
                    <a:cubicBezTo>
                      <a:pt x="7" y="271"/>
                      <a:pt x="6" y="271"/>
                      <a:pt x="5" y="27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39"/>
              <p:cNvSpPr/>
              <p:nvPr/>
            </p:nvSpPr>
            <p:spPr>
              <a:xfrm>
                <a:off x="3208074" y="786143"/>
                <a:ext cx="935360" cy="28829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0" extrusionOk="0">
                    <a:moveTo>
                      <a:pt x="6" y="270"/>
                    </a:moveTo>
                    <a:cubicBezTo>
                      <a:pt x="4" y="270"/>
                      <a:pt x="1" y="268"/>
                      <a:pt x="0" y="266"/>
                    </a:cubicBezTo>
                    <a:cubicBezTo>
                      <a:pt x="-1" y="263"/>
                      <a:pt x="1" y="259"/>
                      <a:pt x="5" y="258"/>
                    </a:cubicBezTo>
                    <a:lnTo>
                      <a:pt x="868" y="0"/>
                    </a:lnTo>
                    <a:cubicBezTo>
                      <a:pt x="871" y="-1"/>
                      <a:pt x="875" y="1"/>
                      <a:pt x="876" y="4"/>
                    </a:cubicBezTo>
                    <a:cubicBezTo>
                      <a:pt x="876" y="7"/>
                      <a:pt x="875" y="10"/>
                      <a:pt x="871" y="11"/>
                    </a:cubicBezTo>
                    <a:lnTo>
                      <a:pt x="8" y="270"/>
                    </a:lnTo>
                    <a:cubicBezTo>
                      <a:pt x="7" y="270"/>
                      <a:pt x="7" y="270"/>
                      <a:pt x="6" y="2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0" name="Google Shape;850;p39"/>
            <p:cNvSpPr/>
            <p:nvPr/>
          </p:nvSpPr>
          <p:spPr>
            <a:xfrm>
              <a:off x="3142940" y="-81948"/>
              <a:ext cx="729282" cy="572321"/>
            </a:xfrm>
            <a:custGeom>
              <a:avLst/>
              <a:gdLst/>
              <a:ahLst/>
              <a:cxnLst/>
              <a:rect l="l" t="t" r="r" b="b"/>
              <a:pathLst>
                <a:path w="683" h="536" extrusionOk="0">
                  <a:moveTo>
                    <a:pt x="89" y="197"/>
                  </a:moveTo>
                  <a:cubicBezTo>
                    <a:pt x="89" y="197"/>
                    <a:pt x="96" y="122"/>
                    <a:pt x="151" y="84"/>
                  </a:cubicBezTo>
                  <a:cubicBezTo>
                    <a:pt x="205" y="46"/>
                    <a:pt x="258" y="53"/>
                    <a:pt x="258" y="53"/>
                  </a:cubicBezTo>
                  <a:cubicBezTo>
                    <a:pt x="258" y="53"/>
                    <a:pt x="305" y="1"/>
                    <a:pt x="370" y="0"/>
                  </a:cubicBezTo>
                  <a:cubicBezTo>
                    <a:pt x="435" y="0"/>
                    <a:pt x="464" y="40"/>
                    <a:pt x="464" y="40"/>
                  </a:cubicBezTo>
                  <a:cubicBezTo>
                    <a:pt x="464" y="40"/>
                    <a:pt x="503" y="33"/>
                    <a:pt x="551" y="56"/>
                  </a:cubicBezTo>
                  <a:cubicBezTo>
                    <a:pt x="599" y="79"/>
                    <a:pt x="624" y="129"/>
                    <a:pt x="624" y="129"/>
                  </a:cubicBezTo>
                  <a:cubicBezTo>
                    <a:pt x="624" y="129"/>
                    <a:pt x="671" y="150"/>
                    <a:pt x="681" y="204"/>
                  </a:cubicBezTo>
                  <a:cubicBezTo>
                    <a:pt x="691" y="259"/>
                    <a:pt x="652" y="315"/>
                    <a:pt x="652" y="315"/>
                  </a:cubicBezTo>
                  <a:cubicBezTo>
                    <a:pt x="652" y="315"/>
                    <a:pt x="669" y="348"/>
                    <a:pt x="646" y="390"/>
                  </a:cubicBezTo>
                  <a:cubicBezTo>
                    <a:pt x="622" y="433"/>
                    <a:pt x="587" y="448"/>
                    <a:pt x="587" y="448"/>
                  </a:cubicBezTo>
                  <a:lnTo>
                    <a:pt x="611" y="520"/>
                  </a:lnTo>
                  <a:lnTo>
                    <a:pt x="576" y="536"/>
                  </a:lnTo>
                  <a:lnTo>
                    <a:pt x="527" y="482"/>
                  </a:lnTo>
                  <a:cubicBezTo>
                    <a:pt x="527" y="482"/>
                    <a:pt x="511" y="515"/>
                    <a:pt x="460" y="506"/>
                  </a:cubicBezTo>
                  <a:cubicBezTo>
                    <a:pt x="410" y="498"/>
                    <a:pt x="390" y="471"/>
                    <a:pt x="390" y="471"/>
                  </a:cubicBezTo>
                  <a:cubicBezTo>
                    <a:pt x="390" y="471"/>
                    <a:pt x="368" y="497"/>
                    <a:pt x="306" y="505"/>
                  </a:cubicBezTo>
                  <a:cubicBezTo>
                    <a:pt x="260" y="511"/>
                    <a:pt x="232" y="506"/>
                    <a:pt x="232" y="506"/>
                  </a:cubicBezTo>
                  <a:cubicBezTo>
                    <a:pt x="232" y="506"/>
                    <a:pt x="120" y="565"/>
                    <a:pt x="75" y="447"/>
                  </a:cubicBezTo>
                  <a:cubicBezTo>
                    <a:pt x="75" y="447"/>
                    <a:pt x="-4" y="424"/>
                    <a:pt x="0" y="305"/>
                  </a:cubicBezTo>
                  <a:cubicBezTo>
                    <a:pt x="3" y="235"/>
                    <a:pt x="89" y="197"/>
                    <a:pt x="89" y="1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1" name="Google Shape;851;p39"/>
            <p:cNvGrpSpPr/>
            <p:nvPr/>
          </p:nvGrpSpPr>
          <p:grpSpPr>
            <a:xfrm>
              <a:off x="3197396" y="-26424"/>
              <a:ext cx="631048" cy="463409"/>
              <a:chOff x="3197396" y="-26424"/>
              <a:chExt cx="631048" cy="463409"/>
            </a:xfrm>
          </p:grpSpPr>
          <p:sp>
            <p:nvSpPr>
              <p:cNvPr id="852" name="Google Shape;852;p39"/>
              <p:cNvSpPr/>
              <p:nvPr/>
            </p:nvSpPr>
            <p:spPr>
              <a:xfrm>
                <a:off x="3512386" y="280024"/>
                <a:ext cx="122793" cy="6940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65" extrusionOk="0">
                    <a:moveTo>
                      <a:pt x="6" y="64"/>
                    </a:moveTo>
                    <a:cubicBezTo>
                      <a:pt x="5" y="65"/>
                      <a:pt x="5" y="65"/>
                      <a:pt x="5" y="65"/>
                    </a:cubicBezTo>
                    <a:cubicBezTo>
                      <a:pt x="3" y="65"/>
                      <a:pt x="1" y="63"/>
                      <a:pt x="0" y="61"/>
                    </a:cubicBezTo>
                    <a:cubicBezTo>
                      <a:pt x="0" y="61"/>
                      <a:pt x="-3" y="23"/>
                      <a:pt x="41" y="5"/>
                    </a:cubicBezTo>
                    <a:cubicBezTo>
                      <a:pt x="84" y="-13"/>
                      <a:pt x="113" y="18"/>
                      <a:pt x="114" y="19"/>
                    </a:cubicBezTo>
                    <a:cubicBezTo>
                      <a:pt x="115" y="20"/>
                      <a:pt x="115" y="23"/>
                      <a:pt x="113" y="24"/>
                    </a:cubicBezTo>
                    <a:cubicBezTo>
                      <a:pt x="112" y="26"/>
                      <a:pt x="109" y="26"/>
                      <a:pt x="108" y="24"/>
                    </a:cubicBezTo>
                    <a:cubicBezTo>
                      <a:pt x="107" y="23"/>
                      <a:pt x="82" y="-3"/>
                      <a:pt x="44" y="12"/>
                    </a:cubicBezTo>
                    <a:cubicBezTo>
                      <a:pt x="6" y="28"/>
                      <a:pt x="8" y="59"/>
                      <a:pt x="8" y="60"/>
                    </a:cubicBezTo>
                    <a:cubicBezTo>
                      <a:pt x="9" y="62"/>
                      <a:pt x="7" y="64"/>
                      <a:pt x="6" y="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39"/>
              <p:cNvSpPr/>
              <p:nvPr/>
            </p:nvSpPr>
            <p:spPr>
              <a:xfrm>
                <a:off x="3197396" y="233042"/>
                <a:ext cx="103573" cy="145216"/>
              </a:xfrm>
              <a:custGeom>
                <a:avLst/>
                <a:gdLst/>
                <a:ahLst/>
                <a:cxnLst/>
                <a:rect l="l" t="t" r="r" b="b"/>
                <a:pathLst>
                  <a:path w="97" h="136" extrusionOk="0">
                    <a:moveTo>
                      <a:pt x="90" y="1"/>
                    </a:moveTo>
                    <a:cubicBezTo>
                      <a:pt x="70" y="23"/>
                      <a:pt x="60" y="44"/>
                      <a:pt x="56" y="62"/>
                    </a:cubicBezTo>
                    <a:cubicBezTo>
                      <a:pt x="12" y="52"/>
                      <a:pt x="0" y="90"/>
                      <a:pt x="0" y="90"/>
                    </a:cubicBezTo>
                    <a:cubicBezTo>
                      <a:pt x="-1" y="92"/>
                      <a:pt x="0" y="95"/>
                      <a:pt x="2" y="95"/>
                    </a:cubicBezTo>
                    <a:cubicBezTo>
                      <a:pt x="3" y="95"/>
                      <a:pt x="4" y="95"/>
                      <a:pt x="5" y="95"/>
                    </a:cubicBezTo>
                    <a:cubicBezTo>
                      <a:pt x="6" y="95"/>
                      <a:pt x="7" y="94"/>
                      <a:pt x="7" y="93"/>
                    </a:cubicBezTo>
                    <a:cubicBezTo>
                      <a:pt x="8" y="91"/>
                      <a:pt x="18" y="61"/>
                      <a:pt x="55" y="70"/>
                    </a:cubicBezTo>
                    <a:cubicBezTo>
                      <a:pt x="51" y="109"/>
                      <a:pt x="74" y="135"/>
                      <a:pt x="75" y="135"/>
                    </a:cubicBezTo>
                    <a:cubicBezTo>
                      <a:pt x="76" y="136"/>
                      <a:pt x="77" y="136"/>
                      <a:pt x="79" y="136"/>
                    </a:cubicBezTo>
                    <a:lnTo>
                      <a:pt x="80" y="135"/>
                    </a:lnTo>
                    <a:cubicBezTo>
                      <a:pt x="82" y="134"/>
                      <a:pt x="82" y="131"/>
                      <a:pt x="81" y="130"/>
                    </a:cubicBezTo>
                    <a:cubicBezTo>
                      <a:pt x="79" y="127"/>
                      <a:pt x="32" y="77"/>
                      <a:pt x="96" y="6"/>
                    </a:cubicBezTo>
                    <a:cubicBezTo>
                      <a:pt x="97" y="5"/>
                      <a:pt x="97" y="2"/>
                      <a:pt x="96" y="1"/>
                    </a:cubicBezTo>
                    <a:cubicBezTo>
                      <a:pt x="94" y="-1"/>
                      <a:pt x="91" y="-1"/>
                      <a:pt x="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950" rIns="90000" bIns="3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39"/>
              <p:cNvSpPr/>
              <p:nvPr/>
            </p:nvSpPr>
            <p:spPr>
              <a:xfrm>
                <a:off x="3300969" y="273617"/>
                <a:ext cx="177249" cy="163368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53" extrusionOk="0">
                    <a:moveTo>
                      <a:pt x="163" y="13"/>
                    </a:moveTo>
                    <a:cubicBezTo>
                      <a:pt x="161" y="12"/>
                      <a:pt x="159" y="13"/>
                      <a:pt x="158" y="15"/>
                    </a:cubicBezTo>
                    <a:cubicBezTo>
                      <a:pt x="157" y="17"/>
                      <a:pt x="142" y="51"/>
                      <a:pt x="91" y="60"/>
                    </a:cubicBezTo>
                    <a:cubicBezTo>
                      <a:pt x="78" y="62"/>
                      <a:pt x="68" y="60"/>
                      <a:pt x="60" y="53"/>
                    </a:cubicBezTo>
                    <a:cubicBezTo>
                      <a:pt x="41" y="38"/>
                      <a:pt x="40" y="4"/>
                      <a:pt x="40" y="4"/>
                    </a:cubicBezTo>
                    <a:cubicBezTo>
                      <a:pt x="40" y="2"/>
                      <a:pt x="38" y="0"/>
                      <a:pt x="36" y="0"/>
                    </a:cubicBezTo>
                    <a:cubicBezTo>
                      <a:pt x="34" y="0"/>
                      <a:pt x="32" y="2"/>
                      <a:pt x="32" y="4"/>
                    </a:cubicBezTo>
                    <a:cubicBezTo>
                      <a:pt x="32" y="6"/>
                      <a:pt x="33" y="42"/>
                      <a:pt x="54" y="59"/>
                    </a:cubicBezTo>
                    <a:cubicBezTo>
                      <a:pt x="58" y="63"/>
                      <a:pt x="63" y="65"/>
                      <a:pt x="68" y="67"/>
                    </a:cubicBezTo>
                    <a:cubicBezTo>
                      <a:pt x="67" y="67"/>
                      <a:pt x="66" y="68"/>
                      <a:pt x="66" y="70"/>
                    </a:cubicBezTo>
                    <a:cubicBezTo>
                      <a:pt x="65" y="140"/>
                      <a:pt x="6" y="145"/>
                      <a:pt x="3" y="145"/>
                    </a:cubicBezTo>
                    <a:cubicBezTo>
                      <a:pt x="1" y="145"/>
                      <a:pt x="0" y="148"/>
                      <a:pt x="0" y="150"/>
                    </a:cubicBezTo>
                    <a:cubicBezTo>
                      <a:pt x="0" y="153"/>
                      <a:pt x="2" y="153"/>
                      <a:pt x="4" y="153"/>
                    </a:cubicBezTo>
                    <a:cubicBezTo>
                      <a:pt x="4" y="153"/>
                      <a:pt x="10" y="153"/>
                      <a:pt x="18" y="150"/>
                    </a:cubicBezTo>
                    <a:cubicBezTo>
                      <a:pt x="39" y="144"/>
                      <a:pt x="73" y="125"/>
                      <a:pt x="74" y="70"/>
                    </a:cubicBezTo>
                    <a:cubicBezTo>
                      <a:pt x="74" y="69"/>
                      <a:pt x="74" y="69"/>
                      <a:pt x="74" y="68"/>
                    </a:cubicBezTo>
                    <a:cubicBezTo>
                      <a:pt x="79" y="69"/>
                      <a:pt x="86" y="69"/>
                      <a:pt x="92" y="68"/>
                    </a:cubicBezTo>
                    <a:cubicBezTo>
                      <a:pt x="98" y="67"/>
                      <a:pt x="103" y="66"/>
                      <a:pt x="108" y="64"/>
                    </a:cubicBezTo>
                    <a:cubicBezTo>
                      <a:pt x="151" y="51"/>
                      <a:pt x="165" y="20"/>
                      <a:pt x="165" y="19"/>
                    </a:cubicBezTo>
                    <a:cubicBezTo>
                      <a:pt x="166" y="16"/>
                      <a:pt x="165" y="14"/>
                      <a:pt x="163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39"/>
              <p:cNvSpPr/>
              <p:nvPr/>
            </p:nvSpPr>
            <p:spPr>
              <a:xfrm>
                <a:off x="3401339" y="36574"/>
                <a:ext cx="185791" cy="170842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60" extrusionOk="0">
                    <a:moveTo>
                      <a:pt x="167" y="81"/>
                    </a:moveTo>
                    <a:cubicBezTo>
                      <a:pt x="168" y="82"/>
                      <a:pt x="171" y="83"/>
                      <a:pt x="173" y="81"/>
                    </a:cubicBezTo>
                    <a:cubicBezTo>
                      <a:pt x="174" y="80"/>
                      <a:pt x="175" y="77"/>
                      <a:pt x="173" y="76"/>
                    </a:cubicBezTo>
                    <a:cubicBezTo>
                      <a:pt x="172" y="74"/>
                      <a:pt x="147" y="44"/>
                      <a:pt x="81" y="64"/>
                    </a:cubicBezTo>
                    <a:cubicBezTo>
                      <a:pt x="79" y="65"/>
                      <a:pt x="77" y="66"/>
                      <a:pt x="76" y="66"/>
                    </a:cubicBezTo>
                    <a:cubicBezTo>
                      <a:pt x="71" y="45"/>
                      <a:pt x="78" y="22"/>
                      <a:pt x="94" y="6"/>
                    </a:cubicBezTo>
                    <a:cubicBezTo>
                      <a:pt x="96" y="5"/>
                      <a:pt x="96" y="2"/>
                      <a:pt x="94" y="1"/>
                    </a:cubicBezTo>
                    <a:cubicBezTo>
                      <a:pt x="92" y="-1"/>
                      <a:pt x="90" y="-1"/>
                      <a:pt x="88" y="1"/>
                    </a:cubicBezTo>
                    <a:cubicBezTo>
                      <a:pt x="71" y="18"/>
                      <a:pt x="63" y="45"/>
                      <a:pt x="68" y="70"/>
                    </a:cubicBezTo>
                    <a:cubicBezTo>
                      <a:pt x="14" y="94"/>
                      <a:pt x="1" y="152"/>
                      <a:pt x="0" y="155"/>
                    </a:cubicBezTo>
                    <a:cubicBezTo>
                      <a:pt x="0" y="157"/>
                      <a:pt x="1" y="159"/>
                      <a:pt x="3" y="160"/>
                    </a:cubicBezTo>
                    <a:cubicBezTo>
                      <a:pt x="4" y="160"/>
                      <a:pt x="5" y="160"/>
                      <a:pt x="5" y="160"/>
                    </a:cubicBezTo>
                    <a:cubicBezTo>
                      <a:pt x="7" y="159"/>
                      <a:pt x="8" y="158"/>
                      <a:pt x="8" y="157"/>
                    </a:cubicBezTo>
                    <a:cubicBezTo>
                      <a:pt x="8" y="156"/>
                      <a:pt x="23" y="91"/>
                      <a:pt x="84" y="72"/>
                    </a:cubicBezTo>
                    <a:cubicBezTo>
                      <a:pt x="144" y="54"/>
                      <a:pt x="166" y="80"/>
                      <a:pt x="167" y="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2600" rIns="90000" bIns="12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39"/>
              <p:cNvSpPr/>
              <p:nvPr/>
            </p:nvSpPr>
            <p:spPr>
              <a:xfrm>
                <a:off x="3550826" y="86759"/>
                <a:ext cx="205010" cy="259466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43" extrusionOk="0">
                    <a:moveTo>
                      <a:pt x="192" y="215"/>
                    </a:moveTo>
                    <a:cubicBezTo>
                      <a:pt x="192" y="197"/>
                      <a:pt x="185" y="180"/>
                      <a:pt x="171" y="167"/>
                    </a:cubicBezTo>
                    <a:cubicBezTo>
                      <a:pt x="160" y="157"/>
                      <a:pt x="146" y="150"/>
                      <a:pt x="129" y="148"/>
                    </a:cubicBezTo>
                    <a:cubicBezTo>
                      <a:pt x="131" y="134"/>
                      <a:pt x="128" y="120"/>
                      <a:pt x="120" y="109"/>
                    </a:cubicBezTo>
                    <a:cubicBezTo>
                      <a:pt x="113" y="97"/>
                      <a:pt x="100" y="89"/>
                      <a:pt x="87" y="87"/>
                    </a:cubicBezTo>
                    <a:cubicBezTo>
                      <a:pt x="85" y="71"/>
                      <a:pt x="88" y="55"/>
                      <a:pt x="96" y="40"/>
                    </a:cubicBezTo>
                    <a:cubicBezTo>
                      <a:pt x="104" y="25"/>
                      <a:pt x="117" y="13"/>
                      <a:pt x="133" y="7"/>
                    </a:cubicBezTo>
                    <a:cubicBezTo>
                      <a:pt x="135" y="6"/>
                      <a:pt x="136" y="4"/>
                      <a:pt x="135" y="2"/>
                    </a:cubicBezTo>
                    <a:cubicBezTo>
                      <a:pt x="134" y="0"/>
                      <a:pt x="132" y="-1"/>
                      <a:pt x="130" y="0"/>
                    </a:cubicBezTo>
                    <a:cubicBezTo>
                      <a:pt x="113" y="7"/>
                      <a:pt x="98" y="20"/>
                      <a:pt x="89" y="36"/>
                    </a:cubicBezTo>
                    <a:cubicBezTo>
                      <a:pt x="81" y="52"/>
                      <a:pt x="77" y="69"/>
                      <a:pt x="79" y="85"/>
                    </a:cubicBezTo>
                    <a:cubicBezTo>
                      <a:pt x="56" y="83"/>
                      <a:pt x="32" y="93"/>
                      <a:pt x="15" y="113"/>
                    </a:cubicBezTo>
                    <a:cubicBezTo>
                      <a:pt x="3" y="127"/>
                      <a:pt x="-2" y="141"/>
                      <a:pt x="0" y="154"/>
                    </a:cubicBezTo>
                    <a:cubicBezTo>
                      <a:pt x="1" y="156"/>
                      <a:pt x="3" y="158"/>
                      <a:pt x="5" y="157"/>
                    </a:cubicBezTo>
                    <a:lnTo>
                      <a:pt x="5" y="157"/>
                    </a:lnTo>
                    <a:cubicBezTo>
                      <a:pt x="7" y="157"/>
                      <a:pt x="8" y="155"/>
                      <a:pt x="8" y="153"/>
                    </a:cubicBezTo>
                    <a:cubicBezTo>
                      <a:pt x="6" y="139"/>
                      <a:pt x="15" y="125"/>
                      <a:pt x="21" y="118"/>
                    </a:cubicBezTo>
                    <a:cubicBezTo>
                      <a:pt x="37" y="100"/>
                      <a:pt x="59" y="90"/>
                      <a:pt x="80" y="93"/>
                    </a:cubicBezTo>
                    <a:cubicBezTo>
                      <a:pt x="80" y="93"/>
                      <a:pt x="81" y="94"/>
                      <a:pt x="82" y="94"/>
                    </a:cubicBezTo>
                    <a:cubicBezTo>
                      <a:pt x="95" y="95"/>
                      <a:pt x="107" y="102"/>
                      <a:pt x="114" y="113"/>
                    </a:cubicBezTo>
                    <a:cubicBezTo>
                      <a:pt x="121" y="124"/>
                      <a:pt x="124" y="137"/>
                      <a:pt x="121" y="150"/>
                    </a:cubicBezTo>
                    <a:cubicBezTo>
                      <a:pt x="120" y="151"/>
                      <a:pt x="120" y="152"/>
                      <a:pt x="121" y="153"/>
                    </a:cubicBezTo>
                    <a:cubicBezTo>
                      <a:pt x="122" y="154"/>
                      <a:pt x="123" y="155"/>
                      <a:pt x="124" y="155"/>
                    </a:cubicBezTo>
                    <a:cubicBezTo>
                      <a:pt x="142" y="157"/>
                      <a:pt x="155" y="163"/>
                      <a:pt x="166" y="173"/>
                    </a:cubicBezTo>
                    <a:cubicBezTo>
                      <a:pt x="178" y="184"/>
                      <a:pt x="185" y="199"/>
                      <a:pt x="185" y="215"/>
                    </a:cubicBezTo>
                    <a:cubicBezTo>
                      <a:pt x="185" y="218"/>
                      <a:pt x="184" y="222"/>
                      <a:pt x="184" y="226"/>
                    </a:cubicBezTo>
                    <a:cubicBezTo>
                      <a:pt x="184" y="230"/>
                      <a:pt x="183" y="235"/>
                      <a:pt x="183" y="240"/>
                    </a:cubicBezTo>
                    <a:cubicBezTo>
                      <a:pt x="184" y="242"/>
                      <a:pt x="185" y="243"/>
                      <a:pt x="188" y="243"/>
                    </a:cubicBezTo>
                    <a:lnTo>
                      <a:pt x="189" y="243"/>
                    </a:lnTo>
                    <a:cubicBezTo>
                      <a:pt x="190" y="243"/>
                      <a:pt x="192" y="241"/>
                      <a:pt x="191" y="239"/>
                    </a:cubicBezTo>
                    <a:cubicBezTo>
                      <a:pt x="191" y="235"/>
                      <a:pt x="192" y="231"/>
                      <a:pt x="192" y="226"/>
                    </a:cubicBezTo>
                    <a:cubicBezTo>
                      <a:pt x="192" y="223"/>
                      <a:pt x="192" y="219"/>
                      <a:pt x="192" y="2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2475" rIns="90000" bIns="42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39"/>
              <p:cNvSpPr/>
              <p:nvPr/>
            </p:nvSpPr>
            <p:spPr>
              <a:xfrm>
                <a:off x="3755836" y="113453"/>
                <a:ext cx="72608" cy="86489"/>
              </a:xfrm>
              <a:custGeom>
                <a:avLst/>
                <a:gdLst/>
                <a:ahLst/>
                <a:cxnLst/>
                <a:rect l="l" t="t" r="r" b="b"/>
                <a:pathLst>
                  <a:path w="68" h="81" extrusionOk="0">
                    <a:moveTo>
                      <a:pt x="6" y="81"/>
                    </a:moveTo>
                    <a:cubicBezTo>
                      <a:pt x="5" y="81"/>
                      <a:pt x="5" y="81"/>
                      <a:pt x="5" y="81"/>
                    </a:cubicBezTo>
                    <a:cubicBezTo>
                      <a:pt x="2" y="81"/>
                      <a:pt x="1" y="79"/>
                      <a:pt x="0" y="77"/>
                    </a:cubicBezTo>
                    <a:cubicBezTo>
                      <a:pt x="0" y="59"/>
                      <a:pt x="6" y="41"/>
                      <a:pt x="18" y="27"/>
                    </a:cubicBezTo>
                    <a:cubicBezTo>
                      <a:pt x="29" y="13"/>
                      <a:pt x="45" y="3"/>
                      <a:pt x="63" y="0"/>
                    </a:cubicBezTo>
                    <a:cubicBezTo>
                      <a:pt x="65" y="0"/>
                      <a:pt x="67" y="1"/>
                      <a:pt x="68" y="3"/>
                    </a:cubicBezTo>
                    <a:cubicBezTo>
                      <a:pt x="68" y="5"/>
                      <a:pt x="67" y="7"/>
                      <a:pt x="65" y="8"/>
                    </a:cubicBezTo>
                    <a:cubicBezTo>
                      <a:pt x="49" y="11"/>
                      <a:pt x="34" y="20"/>
                      <a:pt x="24" y="32"/>
                    </a:cubicBezTo>
                    <a:cubicBezTo>
                      <a:pt x="14" y="45"/>
                      <a:pt x="8" y="61"/>
                      <a:pt x="8" y="77"/>
                    </a:cubicBezTo>
                    <a:cubicBezTo>
                      <a:pt x="8" y="79"/>
                      <a:pt x="7" y="80"/>
                      <a:pt x="6" y="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39"/>
              <p:cNvSpPr/>
              <p:nvPr/>
            </p:nvSpPr>
            <p:spPr>
              <a:xfrm>
                <a:off x="3299902" y="-26424"/>
                <a:ext cx="197536" cy="156961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47" extrusionOk="0">
                    <a:moveTo>
                      <a:pt x="5" y="147"/>
                    </a:moveTo>
                    <a:cubicBezTo>
                      <a:pt x="4" y="147"/>
                      <a:pt x="4" y="147"/>
                      <a:pt x="3" y="147"/>
                    </a:cubicBezTo>
                    <a:cubicBezTo>
                      <a:pt x="1" y="147"/>
                      <a:pt x="-1" y="145"/>
                      <a:pt x="0" y="142"/>
                    </a:cubicBezTo>
                    <a:cubicBezTo>
                      <a:pt x="2" y="121"/>
                      <a:pt x="14" y="101"/>
                      <a:pt x="31" y="87"/>
                    </a:cubicBezTo>
                    <a:cubicBezTo>
                      <a:pt x="47" y="75"/>
                      <a:pt x="68" y="68"/>
                      <a:pt x="88" y="69"/>
                    </a:cubicBezTo>
                    <a:cubicBezTo>
                      <a:pt x="90" y="51"/>
                      <a:pt x="101" y="31"/>
                      <a:pt x="116" y="18"/>
                    </a:cubicBezTo>
                    <a:cubicBezTo>
                      <a:pt x="125" y="9"/>
                      <a:pt x="136" y="3"/>
                      <a:pt x="147" y="1"/>
                    </a:cubicBezTo>
                    <a:cubicBezTo>
                      <a:pt x="159" y="-2"/>
                      <a:pt x="172" y="-1"/>
                      <a:pt x="183" y="5"/>
                    </a:cubicBezTo>
                    <a:cubicBezTo>
                      <a:pt x="185" y="6"/>
                      <a:pt x="185" y="8"/>
                      <a:pt x="184" y="10"/>
                    </a:cubicBezTo>
                    <a:cubicBezTo>
                      <a:pt x="183" y="12"/>
                      <a:pt x="181" y="13"/>
                      <a:pt x="179" y="12"/>
                    </a:cubicBezTo>
                    <a:cubicBezTo>
                      <a:pt x="170" y="7"/>
                      <a:pt x="159" y="6"/>
                      <a:pt x="149" y="9"/>
                    </a:cubicBezTo>
                    <a:cubicBezTo>
                      <a:pt x="139" y="11"/>
                      <a:pt x="130" y="16"/>
                      <a:pt x="121" y="24"/>
                    </a:cubicBezTo>
                    <a:cubicBezTo>
                      <a:pt x="106" y="37"/>
                      <a:pt x="96" y="57"/>
                      <a:pt x="96" y="74"/>
                    </a:cubicBezTo>
                    <a:cubicBezTo>
                      <a:pt x="96" y="75"/>
                      <a:pt x="95" y="76"/>
                      <a:pt x="94" y="77"/>
                    </a:cubicBezTo>
                    <a:cubicBezTo>
                      <a:pt x="93" y="77"/>
                      <a:pt x="92" y="78"/>
                      <a:pt x="91" y="78"/>
                    </a:cubicBezTo>
                    <a:cubicBezTo>
                      <a:pt x="72" y="75"/>
                      <a:pt x="51" y="81"/>
                      <a:pt x="36" y="94"/>
                    </a:cubicBezTo>
                    <a:cubicBezTo>
                      <a:pt x="20" y="106"/>
                      <a:pt x="10" y="124"/>
                      <a:pt x="8" y="144"/>
                    </a:cubicBezTo>
                    <a:cubicBezTo>
                      <a:pt x="7" y="145"/>
                      <a:pt x="6" y="146"/>
                      <a:pt x="5" y="1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7900" rIns="90000" bIns="7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39"/>
              <p:cNvSpPr/>
              <p:nvPr/>
            </p:nvSpPr>
            <p:spPr>
              <a:xfrm>
                <a:off x="3582859" y="-13611"/>
                <a:ext cx="103573" cy="74743"/>
              </a:xfrm>
              <a:custGeom>
                <a:avLst/>
                <a:gdLst/>
                <a:ahLst/>
                <a:cxnLst/>
                <a:rect l="l" t="t" r="r" b="b"/>
                <a:pathLst>
                  <a:path w="97" h="70" extrusionOk="0">
                    <a:moveTo>
                      <a:pt x="5" y="70"/>
                    </a:moveTo>
                    <a:cubicBezTo>
                      <a:pt x="4" y="70"/>
                      <a:pt x="4" y="70"/>
                      <a:pt x="3" y="70"/>
                    </a:cubicBezTo>
                    <a:cubicBezTo>
                      <a:pt x="1" y="70"/>
                      <a:pt x="-1" y="68"/>
                      <a:pt x="0" y="66"/>
                    </a:cubicBezTo>
                    <a:cubicBezTo>
                      <a:pt x="0" y="53"/>
                      <a:pt x="7" y="40"/>
                      <a:pt x="19" y="26"/>
                    </a:cubicBezTo>
                    <a:cubicBezTo>
                      <a:pt x="30" y="15"/>
                      <a:pt x="42" y="7"/>
                      <a:pt x="53" y="4"/>
                    </a:cubicBezTo>
                    <a:cubicBezTo>
                      <a:pt x="68" y="-2"/>
                      <a:pt x="83" y="-1"/>
                      <a:pt x="95" y="5"/>
                    </a:cubicBezTo>
                    <a:cubicBezTo>
                      <a:pt x="97" y="7"/>
                      <a:pt x="97" y="9"/>
                      <a:pt x="97" y="11"/>
                    </a:cubicBezTo>
                    <a:cubicBezTo>
                      <a:pt x="95" y="13"/>
                      <a:pt x="93" y="14"/>
                      <a:pt x="91" y="13"/>
                    </a:cubicBezTo>
                    <a:cubicBezTo>
                      <a:pt x="81" y="7"/>
                      <a:pt x="68" y="7"/>
                      <a:pt x="56" y="11"/>
                    </a:cubicBezTo>
                    <a:cubicBezTo>
                      <a:pt x="46" y="15"/>
                      <a:pt x="35" y="22"/>
                      <a:pt x="25" y="32"/>
                    </a:cubicBezTo>
                    <a:cubicBezTo>
                      <a:pt x="14" y="44"/>
                      <a:pt x="8" y="55"/>
                      <a:pt x="7" y="66"/>
                    </a:cubicBezTo>
                    <a:cubicBezTo>
                      <a:pt x="7" y="68"/>
                      <a:pt x="6" y="69"/>
                      <a:pt x="5" y="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0" name="Google Shape;860;p39"/>
            <p:cNvSpPr/>
            <p:nvPr/>
          </p:nvSpPr>
          <p:spPr>
            <a:xfrm>
              <a:off x="3504912" y="694316"/>
              <a:ext cx="715401" cy="831787"/>
            </a:xfrm>
            <a:custGeom>
              <a:avLst/>
              <a:gdLst/>
              <a:ahLst/>
              <a:cxnLst/>
              <a:rect l="l" t="t" r="r" b="b"/>
              <a:pathLst>
                <a:path w="670" h="779" extrusionOk="0">
                  <a:moveTo>
                    <a:pt x="646" y="606"/>
                  </a:moveTo>
                  <a:cubicBezTo>
                    <a:pt x="503" y="710"/>
                    <a:pt x="328" y="773"/>
                    <a:pt x="139" y="779"/>
                  </a:cubicBezTo>
                  <a:cubicBezTo>
                    <a:pt x="137" y="779"/>
                    <a:pt x="138" y="756"/>
                    <a:pt x="136" y="757"/>
                  </a:cubicBezTo>
                  <a:cubicBezTo>
                    <a:pt x="139" y="734"/>
                    <a:pt x="141" y="735"/>
                    <a:pt x="146" y="716"/>
                  </a:cubicBezTo>
                  <a:cubicBezTo>
                    <a:pt x="176" y="610"/>
                    <a:pt x="184" y="551"/>
                    <a:pt x="184" y="551"/>
                  </a:cubicBezTo>
                  <a:cubicBezTo>
                    <a:pt x="184" y="551"/>
                    <a:pt x="169" y="458"/>
                    <a:pt x="162" y="376"/>
                  </a:cubicBezTo>
                  <a:cubicBezTo>
                    <a:pt x="158" y="331"/>
                    <a:pt x="156" y="289"/>
                    <a:pt x="160" y="269"/>
                  </a:cubicBezTo>
                  <a:cubicBezTo>
                    <a:pt x="160" y="269"/>
                    <a:pt x="156" y="273"/>
                    <a:pt x="149" y="278"/>
                  </a:cubicBezTo>
                  <a:cubicBezTo>
                    <a:pt x="129" y="292"/>
                    <a:pt x="86" y="314"/>
                    <a:pt x="54" y="271"/>
                  </a:cubicBezTo>
                  <a:cubicBezTo>
                    <a:pt x="54" y="271"/>
                    <a:pt x="36" y="273"/>
                    <a:pt x="20" y="263"/>
                  </a:cubicBezTo>
                  <a:cubicBezTo>
                    <a:pt x="12" y="258"/>
                    <a:pt x="5" y="250"/>
                    <a:pt x="0" y="236"/>
                  </a:cubicBezTo>
                  <a:cubicBezTo>
                    <a:pt x="0" y="236"/>
                    <a:pt x="17" y="197"/>
                    <a:pt x="38" y="152"/>
                  </a:cubicBezTo>
                  <a:cubicBezTo>
                    <a:pt x="49" y="129"/>
                    <a:pt x="61" y="104"/>
                    <a:pt x="73" y="81"/>
                  </a:cubicBezTo>
                  <a:cubicBezTo>
                    <a:pt x="84" y="59"/>
                    <a:pt x="95" y="39"/>
                    <a:pt x="104" y="27"/>
                  </a:cubicBezTo>
                  <a:cubicBezTo>
                    <a:pt x="109" y="21"/>
                    <a:pt x="113" y="16"/>
                    <a:pt x="116" y="14"/>
                  </a:cubicBezTo>
                  <a:cubicBezTo>
                    <a:pt x="126" y="7"/>
                    <a:pt x="142" y="7"/>
                    <a:pt x="158" y="11"/>
                  </a:cubicBezTo>
                  <a:cubicBezTo>
                    <a:pt x="188" y="17"/>
                    <a:pt x="220" y="34"/>
                    <a:pt x="220" y="34"/>
                  </a:cubicBezTo>
                  <a:cubicBezTo>
                    <a:pt x="220" y="34"/>
                    <a:pt x="223" y="14"/>
                    <a:pt x="235" y="3"/>
                  </a:cubicBezTo>
                  <a:cubicBezTo>
                    <a:pt x="235" y="2"/>
                    <a:pt x="235" y="2"/>
                    <a:pt x="236" y="2"/>
                  </a:cubicBezTo>
                  <a:cubicBezTo>
                    <a:pt x="237" y="1"/>
                    <a:pt x="237" y="0"/>
                    <a:pt x="238" y="0"/>
                  </a:cubicBezTo>
                  <a:cubicBezTo>
                    <a:pt x="238" y="0"/>
                    <a:pt x="293" y="27"/>
                    <a:pt x="351" y="59"/>
                  </a:cubicBezTo>
                  <a:cubicBezTo>
                    <a:pt x="395" y="83"/>
                    <a:pt x="441" y="110"/>
                    <a:pt x="464" y="130"/>
                  </a:cubicBezTo>
                  <a:cubicBezTo>
                    <a:pt x="470" y="135"/>
                    <a:pt x="475" y="140"/>
                    <a:pt x="477" y="144"/>
                  </a:cubicBezTo>
                  <a:cubicBezTo>
                    <a:pt x="493" y="172"/>
                    <a:pt x="511" y="220"/>
                    <a:pt x="532" y="265"/>
                  </a:cubicBezTo>
                  <a:cubicBezTo>
                    <a:pt x="541" y="283"/>
                    <a:pt x="550" y="300"/>
                    <a:pt x="559" y="315"/>
                  </a:cubicBezTo>
                  <a:cubicBezTo>
                    <a:pt x="593" y="369"/>
                    <a:pt x="666" y="417"/>
                    <a:pt x="670" y="477"/>
                  </a:cubicBezTo>
                  <a:cubicBezTo>
                    <a:pt x="671" y="495"/>
                    <a:pt x="661" y="545"/>
                    <a:pt x="646" y="606"/>
                  </a:cubicBezTo>
                  <a:close/>
                </a:path>
              </a:pathLst>
            </a:custGeom>
            <a:solidFill>
              <a:srgbClr val="EB927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3533742" y="585404"/>
              <a:ext cx="628912" cy="764518"/>
            </a:xfrm>
            <a:custGeom>
              <a:avLst/>
              <a:gdLst/>
              <a:ahLst/>
              <a:cxnLst/>
              <a:rect l="l" t="t" r="r" b="b"/>
              <a:pathLst>
                <a:path w="589" h="716" extrusionOk="0">
                  <a:moveTo>
                    <a:pt x="589" y="631"/>
                  </a:moveTo>
                  <a:lnTo>
                    <a:pt x="485" y="716"/>
                  </a:lnTo>
                  <a:lnTo>
                    <a:pt x="7" y="137"/>
                  </a:lnTo>
                  <a:lnTo>
                    <a:pt x="3" y="132"/>
                  </a:lnTo>
                  <a:lnTo>
                    <a:pt x="3" y="127"/>
                  </a:lnTo>
                  <a:lnTo>
                    <a:pt x="0" y="50"/>
                  </a:lnTo>
                  <a:lnTo>
                    <a:pt x="22" y="18"/>
                  </a:lnTo>
                  <a:lnTo>
                    <a:pt x="59" y="0"/>
                  </a:lnTo>
                  <a:lnTo>
                    <a:pt x="151" y="32"/>
                  </a:lnTo>
                  <a:lnTo>
                    <a:pt x="156" y="34"/>
                  </a:lnTo>
                  <a:lnTo>
                    <a:pt x="159" y="38"/>
                  </a:lnTo>
                  <a:lnTo>
                    <a:pt x="589" y="6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2" name="Google Shape;862;p39"/>
            <p:cNvGrpSpPr/>
            <p:nvPr/>
          </p:nvGrpSpPr>
          <p:grpSpPr>
            <a:xfrm>
              <a:off x="3530538" y="562981"/>
              <a:ext cx="179384" cy="171910"/>
              <a:chOff x="3530538" y="562981"/>
              <a:chExt cx="179384" cy="171910"/>
            </a:xfrm>
          </p:grpSpPr>
          <p:sp>
            <p:nvSpPr>
              <p:cNvPr id="863" name="Google Shape;863;p39"/>
              <p:cNvSpPr/>
              <p:nvPr/>
            </p:nvSpPr>
            <p:spPr>
              <a:xfrm>
                <a:off x="3530538" y="562981"/>
                <a:ext cx="67269" cy="76879"/>
              </a:xfrm>
              <a:custGeom>
                <a:avLst/>
                <a:gdLst/>
                <a:ahLst/>
                <a:cxnLst/>
                <a:rect l="l" t="t" r="r" b="b"/>
                <a:pathLst>
                  <a:path w="63" h="72" extrusionOk="0">
                    <a:moveTo>
                      <a:pt x="26" y="67"/>
                    </a:moveTo>
                    <a:cubicBezTo>
                      <a:pt x="19" y="70"/>
                      <a:pt x="11" y="72"/>
                      <a:pt x="3" y="71"/>
                    </a:cubicBezTo>
                    <a:lnTo>
                      <a:pt x="0" y="0"/>
                    </a:lnTo>
                    <a:lnTo>
                      <a:pt x="63" y="21"/>
                    </a:lnTo>
                    <a:cubicBezTo>
                      <a:pt x="58" y="41"/>
                      <a:pt x="44" y="59"/>
                      <a:pt x="26" y="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39"/>
              <p:cNvSpPr/>
              <p:nvPr/>
            </p:nvSpPr>
            <p:spPr>
              <a:xfrm>
                <a:off x="3535877" y="619572"/>
                <a:ext cx="174045" cy="115318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08" extrusionOk="0">
                    <a:moveTo>
                      <a:pt x="6" y="108"/>
                    </a:moveTo>
                    <a:cubicBezTo>
                      <a:pt x="3" y="108"/>
                      <a:pt x="0" y="105"/>
                      <a:pt x="0" y="102"/>
                    </a:cubicBezTo>
                    <a:cubicBezTo>
                      <a:pt x="0" y="99"/>
                      <a:pt x="2" y="96"/>
                      <a:pt x="5" y="96"/>
                    </a:cubicBezTo>
                    <a:lnTo>
                      <a:pt x="5" y="96"/>
                    </a:lnTo>
                    <a:cubicBezTo>
                      <a:pt x="6" y="96"/>
                      <a:pt x="72" y="90"/>
                      <a:pt x="153" y="2"/>
                    </a:cubicBezTo>
                    <a:cubicBezTo>
                      <a:pt x="155" y="0"/>
                      <a:pt x="159" y="-1"/>
                      <a:pt x="161" y="2"/>
                    </a:cubicBezTo>
                    <a:cubicBezTo>
                      <a:pt x="163" y="4"/>
                      <a:pt x="164" y="7"/>
                      <a:pt x="162" y="10"/>
                    </a:cubicBezTo>
                    <a:cubicBezTo>
                      <a:pt x="78" y="102"/>
                      <a:pt x="9" y="107"/>
                      <a:pt x="6" y="1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5" name="Google Shape;865;p39"/>
            <p:cNvSpPr/>
            <p:nvPr/>
          </p:nvSpPr>
          <p:spPr>
            <a:xfrm>
              <a:off x="3675754" y="899326"/>
              <a:ext cx="334210" cy="618234"/>
            </a:xfrm>
            <a:custGeom>
              <a:avLst/>
              <a:gdLst/>
              <a:ahLst/>
              <a:cxnLst/>
              <a:rect l="l" t="t" r="r" b="b"/>
              <a:pathLst>
                <a:path w="313" h="579" extrusionOk="0">
                  <a:moveTo>
                    <a:pt x="0" y="77"/>
                  </a:moveTo>
                  <a:cubicBezTo>
                    <a:pt x="0" y="77"/>
                    <a:pt x="-1" y="-5"/>
                    <a:pt x="63" y="0"/>
                  </a:cubicBezTo>
                  <a:cubicBezTo>
                    <a:pt x="63" y="0"/>
                    <a:pt x="124" y="124"/>
                    <a:pt x="174" y="205"/>
                  </a:cubicBezTo>
                  <a:cubicBezTo>
                    <a:pt x="223" y="287"/>
                    <a:pt x="313" y="446"/>
                    <a:pt x="313" y="446"/>
                  </a:cubicBezTo>
                  <a:lnTo>
                    <a:pt x="39" y="579"/>
                  </a:lnTo>
                  <a:lnTo>
                    <a:pt x="28" y="32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6" name="Google Shape;866;p39"/>
            <p:cNvGrpSpPr/>
            <p:nvPr/>
          </p:nvGrpSpPr>
          <p:grpSpPr>
            <a:xfrm>
              <a:off x="3501709" y="687909"/>
              <a:ext cx="455935" cy="839261"/>
              <a:chOff x="3501709" y="687909"/>
              <a:chExt cx="455935" cy="839261"/>
            </a:xfrm>
          </p:grpSpPr>
          <p:sp>
            <p:nvSpPr>
              <p:cNvPr id="867" name="Google Shape;867;p39"/>
              <p:cNvSpPr/>
              <p:nvPr/>
            </p:nvSpPr>
            <p:spPr>
              <a:xfrm>
                <a:off x="3501709" y="790414"/>
                <a:ext cx="177249" cy="196468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84" extrusionOk="0">
                    <a:moveTo>
                      <a:pt x="59" y="184"/>
                    </a:moveTo>
                    <a:cubicBezTo>
                      <a:pt x="25" y="184"/>
                      <a:pt x="2" y="154"/>
                      <a:pt x="1" y="152"/>
                    </a:cubicBezTo>
                    <a:cubicBezTo>
                      <a:pt x="0" y="150"/>
                      <a:pt x="0" y="148"/>
                      <a:pt x="0" y="146"/>
                    </a:cubicBezTo>
                    <a:cubicBezTo>
                      <a:pt x="1" y="145"/>
                      <a:pt x="3" y="143"/>
                      <a:pt x="4" y="143"/>
                    </a:cubicBezTo>
                    <a:cubicBezTo>
                      <a:pt x="5" y="143"/>
                      <a:pt x="45" y="134"/>
                      <a:pt x="64" y="103"/>
                    </a:cubicBezTo>
                    <a:cubicBezTo>
                      <a:pt x="85" y="68"/>
                      <a:pt x="65" y="9"/>
                      <a:pt x="65" y="8"/>
                    </a:cubicBezTo>
                    <a:cubicBezTo>
                      <a:pt x="64" y="5"/>
                      <a:pt x="66" y="2"/>
                      <a:pt x="69" y="0"/>
                    </a:cubicBezTo>
                    <a:cubicBezTo>
                      <a:pt x="72" y="-1"/>
                      <a:pt x="75" y="1"/>
                      <a:pt x="76" y="4"/>
                    </a:cubicBezTo>
                    <a:cubicBezTo>
                      <a:pt x="77" y="7"/>
                      <a:pt x="98" y="69"/>
                      <a:pt x="74" y="109"/>
                    </a:cubicBezTo>
                    <a:cubicBezTo>
                      <a:pt x="58" y="135"/>
                      <a:pt x="31" y="147"/>
                      <a:pt x="16" y="151"/>
                    </a:cubicBezTo>
                    <a:cubicBezTo>
                      <a:pt x="26" y="162"/>
                      <a:pt x="48" y="179"/>
                      <a:pt x="74" y="170"/>
                    </a:cubicBezTo>
                    <a:cubicBezTo>
                      <a:pt x="116" y="155"/>
                      <a:pt x="141" y="120"/>
                      <a:pt x="155" y="93"/>
                    </a:cubicBezTo>
                    <a:cubicBezTo>
                      <a:pt x="156" y="90"/>
                      <a:pt x="160" y="89"/>
                      <a:pt x="163" y="90"/>
                    </a:cubicBezTo>
                    <a:cubicBezTo>
                      <a:pt x="166" y="92"/>
                      <a:pt x="167" y="95"/>
                      <a:pt x="165" y="98"/>
                    </a:cubicBezTo>
                    <a:cubicBezTo>
                      <a:pt x="145" y="139"/>
                      <a:pt x="114" y="168"/>
                      <a:pt x="78" y="181"/>
                    </a:cubicBezTo>
                    <a:cubicBezTo>
                      <a:pt x="71" y="183"/>
                      <a:pt x="65" y="184"/>
                      <a:pt x="59" y="1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1225" rIns="90000" bIns="21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39"/>
              <p:cNvSpPr/>
              <p:nvPr/>
            </p:nvSpPr>
            <p:spPr>
              <a:xfrm>
                <a:off x="3749430" y="687909"/>
                <a:ext cx="145216" cy="8115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76" extrusionOk="0">
                    <a:moveTo>
                      <a:pt x="123" y="76"/>
                    </a:moveTo>
                    <a:cubicBezTo>
                      <a:pt x="110" y="76"/>
                      <a:pt x="85" y="75"/>
                      <a:pt x="58" y="64"/>
                    </a:cubicBezTo>
                    <a:cubicBezTo>
                      <a:pt x="17" y="47"/>
                      <a:pt x="1" y="10"/>
                      <a:pt x="1" y="8"/>
                    </a:cubicBezTo>
                    <a:cubicBezTo>
                      <a:pt x="-1" y="5"/>
                      <a:pt x="1" y="2"/>
                      <a:pt x="4" y="0"/>
                    </a:cubicBezTo>
                    <a:cubicBezTo>
                      <a:pt x="7" y="-1"/>
                      <a:pt x="10" y="1"/>
                      <a:pt x="12" y="4"/>
                    </a:cubicBezTo>
                    <a:cubicBezTo>
                      <a:pt x="12" y="4"/>
                      <a:pt x="26" y="38"/>
                      <a:pt x="63" y="53"/>
                    </a:cubicBezTo>
                    <a:cubicBezTo>
                      <a:pt x="97" y="67"/>
                      <a:pt x="130" y="64"/>
                      <a:pt x="130" y="64"/>
                    </a:cubicBezTo>
                    <a:cubicBezTo>
                      <a:pt x="133" y="64"/>
                      <a:pt x="136" y="67"/>
                      <a:pt x="136" y="70"/>
                    </a:cubicBezTo>
                    <a:cubicBezTo>
                      <a:pt x="137" y="74"/>
                      <a:pt x="134" y="76"/>
                      <a:pt x="131" y="76"/>
                    </a:cubicBezTo>
                    <a:cubicBezTo>
                      <a:pt x="131" y="76"/>
                      <a:pt x="128" y="76"/>
                      <a:pt x="123" y="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39"/>
              <p:cNvSpPr/>
              <p:nvPr/>
            </p:nvSpPr>
            <p:spPr>
              <a:xfrm>
                <a:off x="3640518" y="886513"/>
                <a:ext cx="317125" cy="640658"/>
              </a:xfrm>
              <a:custGeom>
                <a:avLst/>
                <a:gdLst/>
                <a:ahLst/>
                <a:cxnLst/>
                <a:rect l="l" t="t" r="r" b="b"/>
                <a:pathLst>
                  <a:path w="297" h="600" extrusionOk="0">
                    <a:moveTo>
                      <a:pt x="296" y="388"/>
                    </a:moveTo>
                    <a:cubicBezTo>
                      <a:pt x="295" y="387"/>
                      <a:pt x="261" y="318"/>
                      <a:pt x="222" y="242"/>
                    </a:cubicBezTo>
                    <a:cubicBezTo>
                      <a:pt x="219" y="237"/>
                      <a:pt x="216" y="231"/>
                      <a:pt x="214" y="226"/>
                    </a:cubicBezTo>
                    <a:cubicBezTo>
                      <a:pt x="201" y="202"/>
                      <a:pt x="189" y="177"/>
                      <a:pt x="177" y="154"/>
                    </a:cubicBezTo>
                    <a:cubicBezTo>
                      <a:pt x="149" y="98"/>
                      <a:pt x="125" y="51"/>
                      <a:pt x="120" y="40"/>
                    </a:cubicBezTo>
                    <a:cubicBezTo>
                      <a:pt x="116" y="31"/>
                      <a:pt x="112" y="24"/>
                      <a:pt x="108" y="19"/>
                    </a:cubicBezTo>
                    <a:cubicBezTo>
                      <a:pt x="96" y="4"/>
                      <a:pt x="87" y="1"/>
                      <a:pt x="85" y="0"/>
                    </a:cubicBezTo>
                    <a:cubicBezTo>
                      <a:pt x="84" y="0"/>
                      <a:pt x="83" y="0"/>
                      <a:pt x="83" y="0"/>
                    </a:cubicBezTo>
                    <a:cubicBezTo>
                      <a:pt x="67" y="4"/>
                      <a:pt x="55" y="12"/>
                      <a:pt x="46" y="23"/>
                    </a:cubicBezTo>
                    <a:cubicBezTo>
                      <a:pt x="42" y="28"/>
                      <a:pt x="39" y="34"/>
                      <a:pt x="36" y="40"/>
                    </a:cubicBezTo>
                    <a:cubicBezTo>
                      <a:pt x="28" y="56"/>
                      <a:pt x="24" y="76"/>
                      <a:pt x="22" y="98"/>
                    </a:cubicBezTo>
                    <a:cubicBezTo>
                      <a:pt x="19" y="129"/>
                      <a:pt x="20" y="165"/>
                      <a:pt x="24" y="199"/>
                    </a:cubicBezTo>
                    <a:cubicBezTo>
                      <a:pt x="29" y="242"/>
                      <a:pt x="36" y="283"/>
                      <a:pt x="42" y="314"/>
                    </a:cubicBezTo>
                    <a:cubicBezTo>
                      <a:pt x="45" y="333"/>
                      <a:pt x="48" y="349"/>
                      <a:pt x="49" y="357"/>
                    </a:cubicBezTo>
                    <a:cubicBezTo>
                      <a:pt x="51" y="390"/>
                      <a:pt x="40" y="429"/>
                      <a:pt x="27" y="474"/>
                    </a:cubicBezTo>
                    <a:cubicBezTo>
                      <a:pt x="23" y="487"/>
                      <a:pt x="19" y="501"/>
                      <a:pt x="15" y="515"/>
                    </a:cubicBezTo>
                    <a:cubicBezTo>
                      <a:pt x="9" y="540"/>
                      <a:pt x="4" y="571"/>
                      <a:pt x="0" y="600"/>
                    </a:cubicBezTo>
                    <a:cubicBezTo>
                      <a:pt x="2" y="600"/>
                      <a:pt x="4" y="600"/>
                      <a:pt x="6" y="600"/>
                    </a:cubicBezTo>
                    <a:cubicBezTo>
                      <a:pt x="8" y="600"/>
                      <a:pt x="10" y="599"/>
                      <a:pt x="12" y="599"/>
                    </a:cubicBezTo>
                    <a:cubicBezTo>
                      <a:pt x="16" y="571"/>
                      <a:pt x="20" y="542"/>
                      <a:pt x="27" y="518"/>
                    </a:cubicBezTo>
                    <a:cubicBezTo>
                      <a:pt x="30" y="504"/>
                      <a:pt x="34" y="491"/>
                      <a:pt x="38" y="477"/>
                    </a:cubicBezTo>
                    <a:cubicBezTo>
                      <a:pt x="51" y="431"/>
                      <a:pt x="62" y="392"/>
                      <a:pt x="60" y="356"/>
                    </a:cubicBezTo>
                    <a:cubicBezTo>
                      <a:pt x="60" y="348"/>
                      <a:pt x="57" y="333"/>
                      <a:pt x="53" y="312"/>
                    </a:cubicBezTo>
                    <a:cubicBezTo>
                      <a:pt x="48" y="281"/>
                      <a:pt x="40" y="239"/>
                      <a:pt x="35" y="196"/>
                    </a:cubicBezTo>
                    <a:cubicBezTo>
                      <a:pt x="32" y="161"/>
                      <a:pt x="30" y="125"/>
                      <a:pt x="33" y="94"/>
                    </a:cubicBezTo>
                    <a:cubicBezTo>
                      <a:pt x="36" y="71"/>
                      <a:pt x="42" y="51"/>
                      <a:pt x="52" y="36"/>
                    </a:cubicBezTo>
                    <a:cubicBezTo>
                      <a:pt x="52" y="35"/>
                      <a:pt x="53" y="34"/>
                      <a:pt x="54" y="33"/>
                    </a:cubicBezTo>
                    <a:cubicBezTo>
                      <a:pt x="56" y="29"/>
                      <a:pt x="59" y="26"/>
                      <a:pt x="62" y="24"/>
                    </a:cubicBezTo>
                    <a:cubicBezTo>
                      <a:pt x="60" y="27"/>
                      <a:pt x="59" y="30"/>
                      <a:pt x="58" y="34"/>
                    </a:cubicBezTo>
                    <a:cubicBezTo>
                      <a:pt x="57" y="35"/>
                      <a:pt x="57" y="36"/>
                      <a:pt x="57" y="37"/>
                    </a:cubicBezTo>
                    <a:cubicBezTo>
                      <a:pt x="56" y="39"/>
                      <a:pt x="56" y="41"/>
                      <a:pt x="55" y="44"/>
                    </a:cubicBezTo>
                    <a:cubicBezTo>
                      <a:pt x="54" y="56"/>
                      <a:pt x="55" y="69"/>
                      <a:pt x="61" y="85"/>
                    </a:cubicBezTo>
                    <a:cubicBezTo>
                      <a:pt x="69" y="107"/>
                      <a:pt x="80" y="122"/>
                      <a:pt x="95" y="130"/>
                    </a:cubicBezTo>
                    <a:cubicBezTo>
                      <a:pt x="102" y="134"/>
                      <a:pt x="110" y="136"/>
                      <a:pt x="118" y="136"/>
                    </a:cubicBezTo>
                    <a:cubicBezTo>
                      <a:pt x="125" y="136"/>
                      <a:pt x="131" y="135"/>
                      <a:pt x="136" y="132"/>
                    </a:cubicBezTo>
                    <a:cubicBezTo>
                      <a:pt x="141" y="130"/>
                      <a:pt x="145" y="127"/>
                      <a:pt x="148" y="123"/>
                    </a:cubicBezTo>
                    <a:cubicBezTo>
                      <a:pt x="154" y="134"/>
                      <a:pt x="159" y="146"/>
                      <a:pt x="165" y="157"/>
                    </a:cubicBezTo>
                    <a:cubicBezTo>
                      <a:pt x="170" y="166"/>
                      <a:pt x="174" y="176"/>
                      <a:pt x="179" y="185"/>
                    </a:cubicBezTo>
                    <a:cubicBezTo>
                      <a:pt x="227" y="279"/>
                      <a:pt x="282" y="387"/>
                      <a:pt x="286" y="394"/>
                    </a:cubicBezTo>
                    <a:cubicBezTo>
                      <a:pt x="287" y="397"/>
                      <a:pt x="291" y="398"/>
                      <a:pt x="294" y="397"/>
                    </a:cubicBezTo>
                    <a:cubicBezTo>
                      <a:pt x="297" y="395"/>
                      <a:pt x="298" y="391"/>
                      <a:pt x="296" y="388"/>
                    </a:cubicBezTo>
                    <a:moveTo>
                      <a:pt x="141" y="113"/>
                    </a:moveTo>
                    <a:cubicBezTo>
                      <a:pt x="138" y="118"/>
                      <a:pt x="133" y="121"/>
                      <a:pt x="128" y="122"/>
                    </a:cubicBezTo>
                    <a:cubicBezTo>
                      <a:pt x="119" y="125"/>
                      <a:pt x="109" y="124"/>
                      <a:pt x="101" y="119"/>
                    </a:cubicBezTo>
                    <a:cubicBezTo>
                      <a:pt x="88" y="113"/>
                      <a:pt x="79" y="100"/>
                      <a:pt x="72" y="80"/>
                    </a:cubicBezTo>
                    <a:cubicBezTo>
                      <a:pt x="68" y="68"/>
                      <a:pt x="66" y="57"/>
                      <a:pt x="67" y="48"/>
                    </a:cubicBezTo>
                    <a:cubicBezTo>
                      <a:pt x="67" y="47"/>
                      <a:pt x="67" y="46"/>
                      <a:pt x="67" y="45"/>
                    </a:cubicBezTo>
                    <a:cubicBezTo>
                      <a:pt x="68" y="39"/>
                      <a:pt x="70" y="34"/>
                      <a:pt x="72" y="29"/>
                    </a:cubicBezTo>
                    <a:cubicBezTo>
                      <a:pt x="75" y="24"/>
                      <a:pt x="79" y="20"/>
                      <a:pt x="84" y="16"/>
                    </a:cubicBezTo>
                    <a:cubicBezTo>
                      <a:pt x="85" y="16"/>
                      <a:pt x="88" y="17"/>
                      <a:pt x="90" y="18"/>
                    </a:cubicBezTo>
                    <a:cubicBezTo>
                      <a:pt x="91" y="19"/>
                      <a:pt x="92" y="20"/>
                      <a:pt x="94" y="20"/>
                    </a:cubicBezTo>
                    <a:cubicBezTo>
                      <a:pt x="94" y="21"/>
                      <a:pt x="95" y="21"/>
                      <a:pt x="96" y="22"/>
                    </a:cubicBezTo>
                    <a:cubicBezTo>
                      <a:pt x="100" y="27"/>
                      <a:pt x="104" y="34"/>
                      <a:pt x="109" y="44"/>
                    </a:cubicBezTo>
                    <a:cubicBezTo>
                      <a:pt x="113" y="52"/>
                      <a:pt x="126" y="78"/>
                      <a:pt x="143" y="111"/>
                    </a:cubicBezTo>
                    <a:cubicBezTo>
                      <a:pt x="142" y="112"/>
                      <a:pt x="142" y="112"/>
                      <a:pt x="141" y="1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0" name="Google Shape;870;p39"/>
            <p:cNvGrpSpPr/>
            <p:nvPr/>
          </p:nvGrpSpPr>
          <p:grpSpPr>
            <a:xfrm>
              <a:off x="4048403" y="-163098"/>
              <a:ext cx="458070" cy="708994"/>
              <a:chOff x="4048403" y="-163098"/>
              <a:chExt cx="458070" cy="708994"/>
            </a:xfrm>
          </p:grpSpPr>
          <p:sp>
            <p:nvSpPr>
              <p:cNvPr id="871" name="Google Shape;871;p39"/>
              <p:cNvSpPr/>
              <p:nvPr/>
            </p:nvSpPr>
            <p:spPr>
              <a:xfrm>
                <a:off x="4048403" y="-163098"/>
                <a:ext cx="156961" cy="167639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57" extrusionOk="0">
                    <a:moveTo>
                      <a:pt x="74" y="16"/>
                    </a:moveTo>
                    <a:cubicBezTo>
                      <a:pt x="92" y="-4"/>
                      <a:pt x="113" y="-6"/>
                      <a:pt x="132" y="11"/>
                    </a:cubicBezTo>
                    <a:cubicBezTo>
                      <a:pt x="152" y="28"/>
                      <a:pt x="152" y="49"/>
                      <a:pt x="134" y="69"/>
                    </a:cubicBezTo>
                    <a:lnTo>
                      <a:pt x="122" y="83"/>
                    </a:lnTo>
                    <a:lnTo>
                      <a:pt x="103" y="66"/>
                    </a:lnTo>
                    <a:lnTo>
                      <a:pt x="116" y="51"/>
                    </a:lnTo>
                    <a:cubicBezTo>
                      <a:pt x="123" y="43"/>
                      <a:pt x="123" y="36"/>
                      <a:pt x="116" y="30"/>
                    </a:cubicBezTo>
                    <a:cubicBezTo>
                      <a:pt x="109" y="24"/>
                      <a:pt x="103" y="25"/>
                      <a:pt x="96" y="33"/>
                    </a:cubicBezTo>
                    <a:lnTo>
                      <a:pt x="32" y="106"/>
                    </a:lnTo>
                    <a:cubicBezTo>
                      <a:pt x="25" y="114"/>
                      <a:pt x="25" y="121"/>
                      <a:pt x="32" y="127"/>
                    </a:cubicBezTo>
                    <a:cubicBezTo>
                      <a:pt x="39" y="133"/>
                      <a:pt x="45" y="132"/>
                      <a:pt x="52" y="124"/>
                    </a:cubicBezTo>
                    <a:lnTo>
                      <a:pt x="69" y="105"/>
                    </a:lnTo>
                    <a:lnTo>
                      <a:pt x="88" y="122"/>
                    </a:lnTo>
                    <a:lnTo>
                      <a:pt x="73" y="139"/>
                    </a:lnTo>
                    <a:cubicBezTo>
                      <a:pt x="55" y="160"/>
                      <a:pt x="34" y="162"/>
                      <a:pt x="15" y="145"/>
                    </a:cubicBezTo>
                    <a:cubicBezTo>
                      <a:pt x="-5" y="128"/>
                      <a:pt x="-5" y="107"/>
                      <a:pt x="12" y="87"/>
                    </a:cubicBezTo>
                    <a:lnTo>
                      <a:pt x="74" y="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1500" rIns="90000" bIns="11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39"/>
              <p:cNvSpPr/>
              <p:nvPr/>
            </p:nvSpPr>
            <p:spPr>
              <a:xfrm>
                <a:off x="4123146" y="-73405"/>
                <a:ext cx="183655" cy="186858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75" extrusionOk="0">
                    <a:moveTo>
                      <a:pt x="0" y="110"/>
                    </a:moveTo>
                    <a:lnTo>
                      <a:pt x="134" y="0"/>
                    </a:lnTo>
                    <a:lnTo>
                      <a:pt x="160" y="31"/>
                    </a:lnTo>
                    <a:cubicBezTo>
                      <a:pt x="178" y="53"/>
                      <a:pt x="176" y="71"/>
                      <a:pt x="155" y="88"/>
                    </a:cubicBezTo>
                    <a:lnTo>
                      <a:pt x="147" y="95"/>
                    </a:lnTo>
                    <a:cubicBezTo>
                      <a:pt x="133" y="106"/>
                      <a:pt x="120" y="109"/>
                      <a:pt x="109" y="103"/>
                    </a:cubicBezTo>
                    <a:lnTo>
                      <a:pt x="108" y="103"/>
                    </a:lnTo>
                    <a:cubicBezTo>
                      <a:pt x="113" y="115"/>
                      <a:pt x="108" y="127"/>
                      <a:pt x="92" y="140"/>
                    </a:cubicBezTo>
                    <a:lnTo>
                      <a:pt x="68" y="160"/>
                    </a:lnTo>
                    <a:cubicBezTo>
                      <a:pt x="61" y="165"/>
                      <a:pt x="56" y="171"/>
                      <a:pt x="54" y="175"/>
                    </a:cubicBezTo>
                    <a:lnTo>
                      <a:pt x="36" y="154"/>
                    </a:lnTo>
                    <a:cubicBezTo>
                      <a:pt x="39" y="149"/>
                      <a:pt x="44" y="144"/>
                      <a:pt x="51" y="138"/>
                    </a:cubicBezTo>
                    <a:lnTo>
                      <a:pt x="75" y="118"/>
                    </a:lnTo>
                    <a:cubicBezTo>
                      <a:pt x="88" y="108"/>
                      <a:pt x="89" y="101"/>
                      <a:pt x="81" y="91"/>
                    </a:cubicBezTo>
                    <a:lnTo>
                      <a:pt x="75" y="84"/>
                    </a:lnTo>
                    <a:lnTo>
                      <a:pt x="17" y="131"/>
                    </a:lnTo>
                    <a:lnTo>
                      <a:pt x="0" y="110"/>
                    </a:lnTo>
                    <a:moveTo>
                      <a:pt x="94" y="68"/>
                    </a:moveTo>
                    <a:lnTo>
                      <a:pt x="101" y="76"/>
                    </a:lnTo>
                    <a:cubicBezTo>
                      <a:pt x="108" y="84"/>
                      <a:pt x="115" y="85"/>
                      <a:pt x="125" y="77"/>
                    </a:cubicBezTo>
                    <a:lnTo>
                      <a:pt x="135" y="68"/>
                    </a:lnTo>
                    <a:cubicBezTo>
                      <a:pt x="145" y="61"/>
                      <a:pt x="146" y="53"/>
                      <a:pt x="140" y="46"/>
                    </a:cubicBezTo>
                    <a:lnTo>
                      <a:pt x="133" y="37"/>
                    </a:lnTo>
                    <a:lnTo>
                      <a:pt x="94" y="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8000" rIns="90000" bIns="18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39"/>
              <p:cNvSpPr/>
              <p:nvPr/>
            </p:nvSpPr>
            <p:spPr>
              <a:xfrm>
                <a:off x="4201093" y="50455"/>
                <a:ext cx="199672" cy="1623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52" extrusionOk="0">
                    <a:moveTo>
                      <a:pt x="0" y="88"/>
                    </a:moveTo>
                    <a:lnTo>
                      <a:pt x="150" y="0"/>
                    </a:lnTo>
                    <a:lnTo>
                      <a:pt x="187" y="65"/>
                    </a:lnTo>
                    <a:lnTo>
                      <a:pt x="166" y="77"/>
                    </a:lnTo>
                    <a:lnTo>
                      <a:pt x="142" y="37"/>
                    </a:lnTo>
                    <a:lnTo>
                      <a:pt x="102" y="60"/>
                    </a:lnTo>
                    <a:lnTo>
                      <a:pt x="121" y="92"/>
                    </a:lnTo>
                    <a:lnTo>
                      <a:pt x="100" y="105"/>
                    </a:lnTo>
                    <a:lnTo>
                      <a:pt x="81" y="72"/>
                    </a:lnTo>
                    <a:lnTo>
                      <a:pt x="35" y="99"/>
                    </a:lnTo>
                    <a:lnTo>
                      <a:pt x="59" y="140"/>
                    </a:lnTo>
                    <a:lnTo>
                      <a:pt x="37" y="152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39"/>
              <p:cNvSpPr/>
              <p:nvPr/>
            </p:nvSpPr>
            <p:spPr>
              <a:xfrm>
                <a:off x="4253413" y="199942"/>
                <a:ext cx="197536" cy="13133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23" extrusionOk="0">
                    <a:moveTo>
                      <a:pt x="23" y="98"/>
                    </a:moveTo>
                    <a:lnTo>
                      <a:pt x="53" y="81"/>
                    </a:lnTo>
                    <a:lnTo>
                      <a:pt x="42" y="52"/>
                    </a:lnTo>
                    <a:lnTo>
                      <a:pt x="9" y="59"/>
                    </a:lnTo>
                    <a:lnTo>
                      <a:pt x="0" y="35"/>
                    </a:lnTo>
                    <a:lnTo>
                      <a:pt x="172" y="0"/>
                    </a:lnTo>
                    <a:lnTo>
                      <a:pt x="185" y="35"/>
                    </a:lnTo>
                    <a:lnTo>
                      <a:pt x="33" y="123"/>
                    </a:lnTo>
                    <a:lnTo>
                      <a:pt x="23" y="98"/>
                    </a:lnTo>
                    <a:moveTo>
                      <a:pt x="65" y="46"/>
                    </a:moveTo>
                    <a:lnTo>
                      <a:pt x="74" y="69"/>
                    </a:lnTo>
                    <a:lnTo>
                      <a:pt x="152" y="27"/>
                    </a:lnTo>
                    <a:lnTo>
                      <a:pt x="65" y="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39"/>
              <p:cNvSpPr/>
              <p:nvPr/>
            </p:nvSpPr>
            <p:spPr>
              <a:xfrm>
                <a:off x="4299327" y="306718"/>
                <a:ext cx="193265" cy="96099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0" extrusionOk="0">
                    <a:moveTo>
                      <a:pt x="0" y="64"/>
                    </a:moveTo>
                    <a:lnTo>
                      <a:pt x="145" y="33"/>
                    </a:lnTo>
                    <a:lnTo>
                      <a:pt x="139" y="5"/>
                    </a:lnTo>
                    <a:lnTo>
                      <a:pt x="164" y="0"/>
                    </a:lnTo>
                    <a:lnTo>
                      <a:pt x="181" y="82"/>
                    </a:lnTo>
                    <a:lnTo>
                      <a:pt x="157" y="88"/>
                    </a:lnTo>
                    <a:lnTo>
                      <a:pt x="151" y="60"/>
                    </a:lnTo>
                    <a:lnTo>
                      <a:pt x="5" y="9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39"/>
              <p:cNvSpPr/>
              <p:nvPr/>
            </p:nvSpPr>
            <p:spPr>
              <a:xfrm>
                <a:off x="4316411" y="455137"/>
                <a:ext cx="190062" cy="9076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85" extrusionOk="0">
                    <a:moveTo>
                      <a:pt x="0" y="11"/>
                    </a:moveTo>
                    <a:lnTo>
                      <a:pt x="173" y="0"/>
                    </a:lnTo>
                    <a:lnTo>
                      <a:pt x="178" y="74"/>
                    </a:lnTo>
                    <a:lnTo>
                      <a:pt x="153" y="75"/>
                    </a:lnTo>
                    <a:lnTo>
                      <a:pt x="150" y="28"/>
                    </a:lnTo>
                    <a:lnTo>
                      <a:pt x="104" y="31"/>
                    </a:lnTo>
                    <a:lnTo>
                      <a:pt x="106" y="69"/>
                    </a:lnTo>
                    <a:lnTo>
                      <a:pt x="82" y="70"/>
                    </a:lnTo>
                    <a:lnTo>
                      <a:pt x="79" y="33"/>
                    </a:lnTo>
                    <a:lnTo>
                      <a:pt x="26" y="36"/>
                    </a:lnTo>
                    <a:lnTo>
                      <a:pt x="29" y="83"/>
                    </a:lnTo>
                    <a:lnTo>
                      <a:pt x="4" y="85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7" name="Google Shape;877;p39"/>
            <p:cNvGrpSpPr/>
            <p:nvPr/>
          </p:nvGrpSpPr>
          <p:grpSpPr>
            <a:xfrm>
              <a:off x="2707293" y="-377718"/>
              <a:ext cx="1781028" cy="1795976"/>
              <a:chOff x="2707293" y="-377718"/>
              <a:chExt cx="1781028" cy="1795976"/>
            </a:xfrm>
          </p:grpSpPr>
          <p:sp>
            <p:nvSpPr>
              <p:cNvPr id="878" name="Google Shape;878;p39"/>
              <p:cNvSpPr/>
              <p:nvPr/>
            </p:nvSpPr>
            <p:spPr>
              <a:xfrm>
                <a:off x="2707293" y="503186"/>
                <a:ext cx="178316" cy="17831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67" extrusionOk="0">
                    <a:moveTo>
                      <a:pt x="83" y="167"/>
                    </a:moveTo>
                    <a:cubicBezTo>
                      <a:pt x="37" y="167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7" y="37"/>
                      <a:pt x="167" y="83"/>
                    </a:cubicBezTo>
                    <a:cubicBezTo>
                      <a:pt x="167" y="129"/>
                      <a:pt x="129" y="167"/>
                      <a:pt x="83" y="167"/>
                    </a:cubicBezTo>
                    <a:moveTo>
                      <a:pt x="83" y="12"/>
                    </a:moveTo>
                    <a:cubicBezTo>
                      <a:pt x="44" y="12"/>
                      <a:pt x="12" y="44"/>
                      <a:pt x="12" y="83"/>
                    </a:cubicBezTo>
                    <a:cubicBezTo>
                      <a:pt x="12" y="123"/>
                      <a:pt x="44" y="155"/>
                      <a:pt x="83" y="155"/>
                    </a:cubicBezTo>
                    <a:cubicBezTo>
                      <a:pt x="123" y="155"/>
                      <a:pt x="155" y="123"/>
                      <a:pt x="155" y="83"/>
                    </a:cubicBezTo>
                    <a:cubicBezTo>
                      <a:pt x="155" y="44"/>
                      <a:pt x="123" y="12"/>
                      <a:pt x="83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5100" rIns="90000" bIns="15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39"/>
              <p:cNvSpPr/>
              <p:nvPr/>
            </p:nvSpPr>
            <p:spPr>
              <a:xfrm>
                <a:off x="3333002" y="-377718"/>
                <a:ext cx="190062" cy="190062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8" extrusionOk="0">
                    <a:moveTo>
                      <a:pt x="89" y="178"/>
                    </a:moveTo>
                    <a:cubicBezTo>
                      <a:pt x="40" y="178"/>
                      <a:pt x="0" y="138"/>
                      <a:pt x="0" y="89"/>
                    </a:cubicBezTo>
                    <a:cubicBezTo>
                      <a:pt x="0" y="40"/>
                      <a:pt x="40" y="0"/>
                      <a:pt x="89" y="0"/>
                    </a:cubicBezTo>
                    <a:cubicBezTo>
                      <a:pt x="138" y="0"/>
                      <a:pt x="178" y="40"/>
                      <a:pt x="178" y="89"/>
                    </a:cubicBezTo>
                    <a:cubicBezTo>
                      <a:pt x="178" y="138"/>
                      <a:pt x="138" y="178"/>
                      <a:pt x="89" y="178"/>
                    </a:cubicBezTo>
                    <a:moveTo>
                      <a:pt x="89" y="12"/>
                    </a:moveTo>
                    <a:cubicBezTo>
                      <a:pt x="47" y="12"/>
                      <a:pt x="12" y="47"/>
                      <a:pt x="12" y="89"/>
                    </a:cubicBezTo>
                    <a:cubicBezTo>
                      <a:pt x="12" y="132"/>
                      <a:pt x="47" y="166"/>
                      <a:pt x="89" y="166"/>
                    </a:cubicBezTo>
                    <a:cubicBezTo>
                      <a:pt x="132" y="166"/>
                      <a:pt x="166" y="132"/>
                      <a:pt x="166" y="89"/>
                    </a:cubicBezTo>
                    <a:cubicBezTo>
                      <a:pt x="166" y="47"/>
                      <a:pt x="132" y="12"/>
                      <a:pt x="89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9075" rIns="90000" bIns="19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39"/>
              <p:cNvSpPr/>
              <p:nvPr/>
            </p:nvSpPr>
            <p:spPr>
              <a:xfrm>
                <a:off x="4329225" y="718874"/>
                <a:ext cx="159097" cy="159097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74" y="149"/>
                    </a:moveTo>
                    <a:cubicBezTo>
                      <a:pt x="34" y="149"/>
                      <a:pt x="0" y="115"/>
                      <a:pt x="0" y="74"/>
                    </a:cubicBezTo>
                    <a:cubicBezTo>
                      <a:pt x="0" y="34"/>
                      <a:pt x="34" y="0"/>
                      <a:pt x="74" y="0"/>
                    </a:cubicBezTo>
                    <a:cubicBezTo>
                      <a:pt x="115" y="0"/>
                      <a:pt x="149" y="34"/>
                      <a:pt x="149" y="74"/>
                    </a:cubicBezTo>
                    <a:cubicBezTo>
                      <a:pt x="148" y="115"/>
                      <a:pt x="115" y="149"/>
                      <a:pt x="74" y="149"/>
                    </a:cubicBezTo>
                    <a:moveTo>
                      <a:pt x="74" y="12"/>
                    </a:moveTo>
                    <a:cubicBezTo>
                      <a:pt x="40" y="12"/>
                      <a:pt x="12" y="40"/>
                      <a:pt x="12" y="74"/>
                    </a:cubicBezTo>
                    <a:cubicBezTo>
                      <a:pt x="12" y="109"/>
                      <a:pt x="40" y="136"/>
                      <a:pt x="74" y="136"/>
                    </a:cubicBezTo>
                    <a:cubicBezTo>
                      <a:pt x="109" y="136"/>
                      <a:pt x="136" y="109"/>
                      <a:pt x="136" y="74"/>
                    </a:cubicBezTo>
                    <a:cubicBezTo>
                      <a:pt x="136" y="40"/>
                      <a:pt x="109" y="12"/>
                      <a:pt x="74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39"/>
              <p:cNvSpPr/>
              <p:nvPr/>
            </p:nvSpPr>
            <p:spPr>
              <a:xfrm>
                <a:off x="3369306" y="1263433"/>
                <a:ext cx="153758" cy="154826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45" extrusionOk="0">
                    <a:moveTo>
                      <a:pt x="72" y="145"/>
                    </a:moveTo>
                    <a:cubicBezTo>
                      <a:pt x="33" y="145"/>
                      <a:pt x="0" y="112"/>
                      <a:pt x="0" y="73"/>
                    </a:cubicBezTo>
                    <a:cubicBezTo>
                      <a:pt x="0" y="33"/>
                      <a:pt x="33" y="0"/>
                      <a:pt x="72" y="0"/>
                    </a:cubicBezTo>
                    <a:cubicBezTo>
                      <a:pt x="112" y="0"/>
                      <a:pt x="144" y="33"/>
                      <a:pt x="144" y="73"/>
                    </a:cubicBezTo>
                    <a:cubicBezTo>
                      <a:pt x="144" y="112"/>
                      <a:pt x="112" y="145"/>
                      <a:pt x="72" y="145"/>
                    </a:cubicBezTo>
                    <a:moveTo>
                      <a:pt x="72" y="12"/>
                    </a:moveTo>
                    <a:cubicBezTo>
                      <a:pt x="39" y="12"/>
                      <a:pt x="12" y="39"/>
                      <a:pt x="12" y="73"/>
                    </a:cubicBezTo>
                    <a:cubicBezTo>
                      <a:pt x="12" y="106"/>
                      <a:pt x="39" y="133"/>
                      <a:pt x="72" y="133"/>
                    </a:cubicBezTo>
                    <a:cubicBezTo>
                      <a:pt x="105" y="133"/>
                      <a:pt x="132" y="106"/>
                      <a:pt x="132" y="73"/>
                    </a:cubicBezTo>
                    <a:cubicBezTo>
                      <a:pt x="132" y="39"/>
                      <a:pt x="105" y="12"/>
                      <a:pt x="72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7200" rIns="90000" bIns="72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2" name="Google Shape;882;p39"/>
          <p:cNvSpPr/>
          <p:nvPr/>
        </p:nvSpPr>
        <p:spPr>
          <a:xfrm rot="9643900">
            <a:off x="4341891" y="4141442"/>
            <a:ext cx="410918" cy="410918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grpSp>
        <p:nvGrpSpPr>
          <p:cNvPr id="883" name="Google Shape;883;p39"/>
          <p:cNvGrpSpPr/>
          <p:nvPr/>
        </p:nvGrpSpPr>
        <p:grpSpPr>
          <a:xfrm>
            <a:off x="1632689" y="351182"/>
            <a:ext cx="1109331" cy="1109331"/>
            <a:chOff x="536365" y="958023"/>
            <a:chExt cx="1512175" cy="1512175"/>
          </a:xfrm>
        </p:grpSpPr>
        <p:sp>
          <p:nvSpPr>
            <p:cNvPr id="884" name="Google Shape;884;p39"/>
            <p:cNvSpPr/>
            <p:nvPr/>
          </p:nvSpPr>
          <p:spPr>
            <a:xfrm>
              <a:off x="536365" y="958023"/>
              <a:ext cx="1512175" cy="1512175"/>
            </a:xfrm>
            <a:custGeom>
              <a:avLst/>
              <a:gdLst/>
              <a:ahLst/>
              <a:cxnLst/>
              <a:rect l="l" t="t" r="r" b="b"/>
              <a:pathLst>
                <a:path w="1897" h="1897" extrusionOk="0">
                  <a:moveTo>
                    <a:pt x="948" y="1897"/>
                  </a:moveTo>
                  <a:cubicBezTo>
                    <a:pt x="899" y="1897"/>
                    <a:pt x="850" y="1893"/>
                    <a:pt x="802" y="1885"/>
                  </a:cubicBezTo>
                  <a:cubicBezTo>
                    <a:pt x="702" y="1870"/>
                    <a:pt x="606" y="1839"/>
                    <a:pt x="517" y="1793"/>
                  </a:cubicBezTo>
                  <a:cubicBezTo>
                    <a:pt x="364" y="1714"/>
                    <a:pt x="235" y="1596"/>
                    <a:pt x="144" y="1450"/>
                  </a:cubicBezTo>
                  <a:cubicBezTo>
                    <a:pt x="50" y="1300"/>
                    <a:pt x="0" y="1126"/>
                    <a:pt x="0" y="949"/>
                  </a:cubicBezTo>
                  <a:cubicBezTo>
                    <a:pt x="0" y="827"/>
                    <a:pt x="23" y="709"/>
                    <a:pt x="68" y="597"/>
                  </a:cubicBezTo>
                  <a:cubicBezTo>
                    <a:pt x="154" y="382"/>
                    <a:pt x="315" y="206"/>
                    <a:pt x="522" y="102"/>
                  </a:cubicBezTo>
                  <a:cubicBezTo>
                    <a:pt x="655" y="35"/>
                    <a:pt x="799" y="0"/>
                    <a:pt x="949" y="0"/>
                  </a:cubicBezTo>
                  <a:cubicBezTo>
                    <a:pt x="1112" y="0"/>
                    <a:pt x="1273" y="43"/>
                    <a:pt x="1415" y="123"/>
                  </a:cubicBezTo>
                  <a:cubicBezTo>
                    <a:pt x="1552" y="200"/>
                    <a:pt x="1669" y="312"/>
                    <a:pt x="1752" y="445"/>
                  </a:cubicBezTo>
                  <a:cubicBezTo>
                    <a:pt x="1810" y="538"/>
                    <a:pt x="1852" y="639"/>
                    <a:pt x="1875" y="745"/>
                  </a:cubicBezTo>
                  <a:cubicBezTo>
                    <a:pt x="1876" y="747"/>
                    <a:pt x="1876" y="748"/>
                    <a:pt x="1876" y="750"/>
                  </a:cubicBezTo>
                  <a:cubicBezTo>
                    <a:pt x="1882" y="776"/>
                    <a:pt x="1886" y="803"/>
                    <a:pt x="1890" y="830"/>
                  </a:cubicBezTo>
                  <a:cubicBezTo>
                    <a:pt x="1891" y="844"/>
                    <a:pt x="1893" y="858"/>
                    <a:pt x="1894" y="872"/>
                  </a:cubicBezTo>
                  <a:cubicBezTo>
                    <a:pt x="1896" y="897"/>
                    <a:pt x="1897" y="923"/>
                    <a:pt x="1897" y="949"/>
                  </a:cubicBezTo>
                  <a:cubicBezTo>
                    <a:pt x="1897" y="1124"/>
                    <a:pt x="1849" y="1295"/>
                    <a:pt x="1758" y="1444"/>
                  </a:cubicBezTo>
                  <a:lnTo>
                    <a:pt x="1756" y="1447"/>
                  </a:lnTo>
                  <a:cubicBezTo>
                    <a:pt x="1740" y="1472"/>
                    <a:pt x="1723" y="1497"/>
                    <a:pt x="1705" y="1521"/>
                  </a:cubicBezTo>
                  <a:cubicBezTo>
                    <a:pt x="1618" y="1635"/>
                    <a:pt x="1505" y="1730"/>
                    <a:pt x="1378" y="1795"/>
                  </a:cubicBezTo>
                  <a:cubicBezTo>
                    <a:pt x="1244" y="1862"/>
                    <a:pt x="1099" y="1897"/>
                    <a:pt x="948" y="18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661516" y="987517"/>
              <a:ext cx="1257887" cy="1367095"/>
            </a:xfrm>
            <a:custGeom>
              <a:avLst/>
              <a:gdLst/>
              <a:ahLst/>
              <a:cxnLst/>
              <a:rect l="l" t="t" r="r" b="b"/>
              <a:pathLst>
                <a:path w="1578" h="1715" extrusionOk="0">
                  <a:moveTo>
                    <a:pt x="1360" y="806"/>
                  </a:moveTo>
                  <a:cubicBezTo>
                    <a:pt x="1360" y="986"/>
                    <a:pt x="1651" y="1260"/>
                    <a:pt x="1561" y="1401"/>
                  </a:cubicBezTo>
                  <a:cubicBezTo>
                    <a:pt x="1482" y="1524"/>
                    <a:pt x="1376" y="1627"/>
                    <a:pt x="1250" y="1700"/>
                  </a:cubicBezTo>
                  <a:cubicBezTo>
                    <a:pt x="1221" y="1717"/>
                    <a:pt x="678" y="1588"/>
                    <a:pt x="674" y="1587"/>
                  </a:cubicBezTo>
                  <a:cubicBezTo>
                    <a:pt x="617" y="1579"/>
                    <a:pt x="401" y="1737"/>
                    <a:pt x="357" y="1713"/>
                  </a:cubicBezTo>
                  <a:cubicBezTo>
                    <a:pt x="73" y="1559"/>
                    <a:pt x="172" y="1361"/>
                    <a:pt x="172" y="1015"/>
                  </a:cubicBezTo>
                  <a:cubicBezTo>
                    <a:pt x="172" y="836"/>
                    <a:pt x="-69" y="565"/>
                    <a:pt x="21" y="425"/>
                  </a:cubicBezTo>
                  <a:cubicBezTo>
                    <a:pt x="182" y="169"/>
                    <a:pt x="467" y="0"/>
                    <a:pt x="791" y="0"/>
                  </a:cubicBezTo>
                  <a:cubicBezTo>
                    <a:pt x="945" y="0"/>
                    <a:pt x="1090" y="38"/>
                    <a:pt x="1217" y="105"/>
                  </a:cubicBezTo>
                  <a:lnTo>
                    <a:pt x="1217" y="105"/>
                  </a:lnTo>
                  <a:cubicBezTo>
                    <a:pt x="1506" y="258"/>
                    <a:pt x="1360" y="456"/>
                    <a:pt x="1360" y="8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6" name="Google Shape;886;p39"/>
            <p:cNvGrpSpPr/>
            <p:nvPr/>
          </p:nvGrpSpPr>
          <p:grpSpPr>
            <a:xfrm>
              <a:off x="565859" y="1071216"/>
              <a:ext cx="1453183" cy="1286583"/>
              <a:chOff x="565859" y="1071216"/>
              <a:chExt cx="1453183" cy="1286583"/>
            </a:xfrm>
          </p:grpSpPr>
          <p:sp>
            <p:nvSpPr>
              <p:cNvPr id="887" name="Google Shape;887;p39"/>
              <p:cNvSpPr/>
              <p:nvPr/>
            </p:nvSpPr>
            <p:spPr>
              <a:xfrm>
                <a:off x="1469813" y="1071216"/>
                <a:ext cx="549229" cy="1033093"/>
              </a:xfrm>
              <a:custGeom>
                <a:avLst/>
                <a:gdLst/>
                <a:ahLst/>
                <a:cxnLst/>
                <a:rect l="l" t="t" r="r" b="b"/>
                <a:pathLst>
                  <a:path w="689" h="1296" extrusionOk="0">
                    <a:moveTo>
                      <a:pt x="689" y="806"/>
                    </a:moveTo>
                    <a:cubicBezTo>
                      <a:pt x="689" y="987"/>
                      <a:pt x="637" y="1155"/>
                      <a:pt x="547" y="1296"/>
                    </a:cubicBezTo>
                    <a:cubicBezTo>
                      <a:pt x="496" y="1280"/>
                      <a:pt x="451" y="1246"/>
                      <a:pt x="428" y="1199"/>
                    </a:cubicBezTo>
                    <a:cubicBezTo>
                      <a:pt x="412" y="1167"/>
                      <a:pt x="407" y="1126"/>
                      <a:pt x="427" y="1096"/>
                    </a:cubicBezTo>
                    <a:cubicBezTo>
                      <a:pt x="354" y="1089"/>
                      <a:pt x="282" y="1063"/>
                      <a:pt x="225" y="1018"/>
                    </a:cubicBezTo>
                    <a:cubicBezTo>
                      <a:pt x="168" y="972"/>
                      <a:pt x="127" y="905"/>
                      <a:pt x="117" y="833"/>
                    </a:cubicBezTo>
                    <a:cubicBezTo>
                      <a:pt x="102" y="718"/>
                      <a:pt x="165" y="607"/>
                      <a:pt x="238" y="517"/>
                    </a:cubicBezTo>
                    <a:cubicBezTo>
                      <a:pt x="151" y="491"/>
                      <a:pt x="55" y="434"/>
                      <a:pt x="22" y="374"/>
                    </a:cubicBezTo>
                    <a:cubicBezTo>
                      <a:pt x="-35" y="271"/>
                      <a:pt x="30" y="154"/>
                      <a:pt x="105" y="67"/>
                    </a:cubicBezTo>
                    <a:cubicBezTo>
                      <a:pt x="121" y="49"/>
                      <a:pt x="186" y="11"/>
                      <a:pt x="203" y="0"/>
                    </a:cubicBezTo>
                    <a:lnTo>
                      <a:pt x="203" y="0"/>
                    </a:lnTo>
                    <a:cubicBezTo>
                      <a:pt x="492" y="153"/>
                      <a:pt x="689" y="457"/>
                      <a:pt x="689" y="80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39"/>
              <p:cNvSpPr/>
              <p:nvPr/>
            </p:nvSpPr>
            <p:spPr>
              <a:xfrm>
                <a:off x="565859" y="1325503"/>
                <a:ext cx="554809" cy="1032296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295" extrusionOk="0">
                    <a:moveTo>
                      <a:pt x="682" y="1257"/>
                    </a:moveTo>
                    <a:cubicBezTo>
                      <a:pt x="668" y="1293"/>
                      <a:pt x="659" y="1249"/>
                      <a:pt x="629" y="1272"/>
                    </a:cubicBezTo>
                    <a:cubicBezTo>
                      <a:pt x="581" y="1256"/>
                      <a:pt x="521" y="1313"/>
                      <a:pt x="477" y="1289"/>
                    </a:cubicBezTo>
                    <a:cubicBezTo>
                      <a:pt x="193" y="1135"/>
                      <a:pt x="0" y="834"/>
                      <a:pt x="0" y="487"/>
                    </a:cubicBezTo>
                    <a:cubicBezTo>
                      <a:pt x="0" y="308"/>
                      <a:pt x="51" y="141"/>
                      <a:pt x="141" y="0"/>
                    </a:cubicBezTo>
                    <a:cubicBezTo>
                      <a:pt x="195" y="-1"/>
                      <a:pt x="249" y="18"/>
                      <a:pt x="297" y="47"/>
                    </a:cubicBezTo>
                    <a:cubicBezTo>
                      <a:pt x="325" y="64"/>
                      <a:pt x="351" y="86"/>
                      <a:pt x="369" y="114"/>
                    </a:cubicBezTo>
                    <a:cubicBezTo>
                      <a:pt x="393" y="151"/>
                      <a:pt x="401" y="197"/>
                      <a:pt x="402" y="242"/>
                    </a:cubicBezTo>
                    <a:cubicBezTo>
                      <a:pt x="403" y="331"/>
                      <a:pt x="374" y="414"/>
                      <a:pt x="322" y="487"/>
                    </a:cubicBezTo>
                    <a:cubicBezTo>
                      <a:pt x="413" y="466"/>
                      <a:pt x="523" y="489"/>
                      <a:pt x="570" y="569"/>
                    </a:cubicBezTo>
                    <a:cubicBezTo>
                      <a:pt x="597" y="616"/>
                      <a:pt x="598" y="674"/>
                      <a:pt x="589" y="727"/>
                    </a:cubicBezTo>
                    <a:cubicBezTo>
                      <a:pt x="574" y="813"/>
                      <a:pt x="535" y="895"/>
                      <a:pt x="477" y="960"/>
                    </a:cubicBezTo>
                    <a:cubicBezTo>
                      <a:pt x="548" y="955"/>
                      <a:pt x="620" y="992"/>
                      <a:pt x="660" y="1052"/>
                    </a:cubicBezTo>
                    <a:cubicBezTo>
                      <a:pt x="700" y="1111"/>
                      <a:pt x="707" y="1190"/>
                      <a:pt x="682" y="12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89" name="Google Shape;889;p39"/>
            <p:cNvSpPr/>
            <p:nvPr/>
          </p:nvSpPr>
          <p:spPr>
            <a:xfrm>
              <a:off x="1067259" y="1172453"/>
              <a:ext cx="290956" cy="228779"/>
            </a:xfrm>
            <a:custGeom>
              <a:avLst/>
              <a:gdLst/>
              <a:ahLst/>
              <a:cxnLst/>
              <a:rect l="l" t="t" r="r" b="b"/>
              <a:pathLst>
                <a:path w="365" h="287" extrusionOk="0">
                  <a:moveTo>
                    <a:pt x="54" y="287"/>
                  </a:moveTo>
                  <a:lnTo>
                    <a:pt x="53" y="287"/>
                  </a:lnTo>
                  <a:cubicBezTo>
                    <a:pt x="49" y="287"/>
                    <a:pt x="45" y="287"/>
                    <a:pt x="41" y="287"/>
                  </a:cubicBezTo>
                  <a:cubicBezTo>
                    <a:pt x="38" y="287"/>
                    <a:pt x="35" y="284"/>
                    <a:pt x="35" y="281"/>
                  </a:cubicBezTo>
                  <a:cubicBezTo>
                    <a:pt x="35" y="278"/>
                    <a:pt x="38" y="275"/>
                    <a:pt x="41" y="275"/>
                  </a:cubicBezTo>
                  <a:cubicBezTo>
                    <a:pt x="45" y="275"/>
                    <a:pt x="49" y="275"/>
                    <a:pt x="52" y="275"/>
                  </a:cubicBezTo>
                  <a:cubicBezTo>
                    <a:pt x="56" y="275"/>
                    <a:pt x="58" y="277"/>
                    <a:pt x="59" y="280"/>
                  </a:cubicBezTo>
                  <a:cubicBezTo>
                    <a:pt x="59" y="283"/>
                    <a:pt x="57" y="286"/>
                    <a:pt x="54" y="287"/>
                  </a:cubicBezTo>
                  <a:moveTo>
                    <a:pt x="77" y="283"/>
                  </a:moveTo>
                  <a:cubicBezTo>
                    <a:pt x="74" y="283"/>
                    <a:pt x="71" y="281"/>
                    <a:pt x="70" y="278"/>
                  </a:cubicBezTo>
                  <a:cubicBezTo>
                    <a:pt x="69" y="275"/>
                    <a:pt x="71" y="272"/>
                    <a:pt x="74" y="271"/>
                  </a:cubicBezTo>
                  <a:cubicBezTo>
                    <a:pt x="78" y="270"/>
                    <a:pt x="81" y="269"/>
                    <a:pt x="85" y="268"/>
                  </a:cubicBezTo>
                  <a:cubicBezTo>
                    <a:pt x="88" y="266"/>
                    <a:pt x="91" y="268"/>
                    <a:pt x="93" y="271"/>
                  </a:cubicBezTo>
                  <a:cubicBezTo>
                    <a:pt x="94" y="274"/>
                    <a:pt x="92" y="277"/>
                    <a:pt x="89" y="278"/>
                  </a:cubicBezTo>
                  <a:cubicBezTo>
                    <a:pt x="85" y="280"/>
                    <a:pt x="81" y="281"/>
                    <a:pt x="77" y="282"/>
                  </a:cubicBezTo>
                  <a:lnTo>
                    <a:pt x="77" y="283"/>
                  </a:lnTo>
                  <a:moveTo>
                    <a:pt x="19" y="284"/>
                  </a:moveTo>
                  <a:cubicBezTo>
                    <a:pt x="18" y="284"/>
                    <a:pt x="17" y="284"/>
                    <a:pt x="16" y="284"/>
                  </a:cubicBezTo>
                  <a:cubicBezTo>
                    <a:pt x="12" y="283"/>
                    <a:pt x="8" y="282"/>
                    <a:pt x="4" y="281"/>
                  </a:cubicBezTo>
                  <a:cubicBezTo>
                    <a:pt x="1" y="280"/>
                    <a:pt x="0" y="277"/>
                    <a:pt x="1" y="274"/>
                  </a:cubicBezTo>
                  <a:cubicBezTo>
                    <a:pt x="2" y="271"/>
                    <a:pt x="5" y="269"/>
                    <a:pt x="8" y="270"/>
                  </a:cubicBezTo>
                  <a:cubicBezTo>
                    <a:pt x="11" y="271"/>
                    <a:pt x="15" y="272"/>
                    <a:pt x="19" y="273"/>
                  </a:cubicBezTo>
                  <a:cubicBezTo>
                    <a:pt x="22" y="273"/>
                    <a:pt x="24" y="276"/>
                    <a:pt x="23" y="280"/>
                  </a:cubicBezTo>
                  <a:cubicBezTo>
                    <a:pt x="23" y="282"/>
                    <a:pt x="21" y="284"/>
                    <a:pt x="19" y="284"/>
                  </a:cubicBezTo>
                  <a:moveTo>
                    <a:pt x="109" y="268"/>
                  </a:moveTo>
                  <a:cubicBezTo>
                    <a:pt x="107" y="268"/>
                    <a:pt x="104" y="267"/>
                    <a:pt x="103" y="265"/>
                  </a:cubicBezTo>
                  <a:cubicBezTo>
                    <a:pt x="101" y="263"/>
                    <a:pt x="102" y="259"/>
                    <a:pt x="105" y="257"/>
                  </a:cubicBezTo>
                  <a:cubicBezTo>
                    <a:pt x="108" y="255"/>
                    <a:pt x="111" y="253"/>
                    <a:pt x="113" y="250"/>
                  </a:cubicBezTo>
                  <a:cubicBezTo>
                    <a:pt x="116" y="248"/>
                    <a:pt x="120" y="248"/>
                    <a:pt x="122" y="251"/>
                  </a:cubicBezTo>
                  <a:cubicBezTo>
                    <a:pt x="124" y="253"/>
                    <a:pt x="124" y="257"/>
                    <a:pt x="121" y="259"/>
                  </a:cubicBezTo>
                  <a:cubicBezTo>
                    <a:pt x="118" y="262"/>
                    <a:pt x="115" y="264"/>
                    <a:pt x="111" y="267"/>
                  </a:cubicBezTo>
                  <a:cubicBezTo>
                    <a:pt x="110" y="267"/>
                    <a:pt x="110" y="268"/>
                    <a:pt x="109" y="268"/>
                  </a:cubicBezTo>
                  <a:moveTo>
                    <a:pt x="205" y="241"/>
                  </a:moveTo>
                  <a:cubicBezTo>
                    <a:pt x="202" y="241"/>
                    <a:pt x="199" y="239"/>
                    <a:pt x="198" y="236"/>
                  </a:cubicBezTo>
                  <a:cubicBezTo>
                    <a:pt x="197" y="233"/>
                    <a:pt x="199" y="230"/>
                    <a:pt x="202" y="229"/>
                  </a:cubicBezTo>
                  <a:cubicBezTo>
                    <a:pt x="206" y="228"/>
                    <a:pt x="209" y="227"/>
                    <a:pt x="213" y="226"/>
                  </a:cubicBezTo>
                  <a:cubicBezTo>
                    <a:pt x="216" y="225"/>
                    <a:pt x="219" y="226"/>
                    <a:pt x="221" y="229"/>
                  </a:cubicBezTo>
                  <a:cubicBezTo>
                    <a:pt x="222" y="232"/>
                    <a:pt x="220" y="236"/>
                    <a:pt x="217" y="237"/>
                  </a:cubicBezTo>
                  <a:cubicBezTo>
                    <a:pt x="213" y="238"/>
                    <a:pt x="209" y="240"/>
                    <a:pt x="205" y="241"/>
                  </a:cubicBezTo>
                  <a:moveTo>
                    <a:pt x="181" y="244"/>
                  </a:moveTo>
                  <a:lnTo>
                    <a:pt x="181" y="244"/>
                  </a:lnTo>
                  <a:cubicBezTo>
                    <a:pt x="179" y="244"/>
                    <a:pt x="178" y="244"/>
                    <a:pt x="177" y="244"/>
                  </a:cubicBezTo>
                  <a:cubicBezTo>
                    <a:pt x="174" y="244"/>
                    <a:pt x="171" y="244"/>
                    <a:pt x="168" y="243"/>
                  </a:cubicBezTo>
                  <a:cubicBezTo>
                    <a:pt x="165" y="243"/>
                    <a:pt x="163" y="240"/>
                    <a:pt x="163" y="237"/>
                  </a:cubicBezTo>
                  <a:cubicBezTo>
                    <a:pt x="163" y="234"/>
                    <a:pt x="166" y="231"/>
                    <a:pt x="169" y="232"/>
                  </a:cubicBezTo>
                  <a:cubicBezTo>
                    <a:pt x="172" y="232"/>
                    <a:pt x="174" y="232"/>
                    <a:pt x="177" y="232"/>
                  </a:cubicBezTo>
                  <a:cubicBezTo>
                    <a:pt x="178" y="232"/>
                    <a:pt x="179" y="232"/>
                    <a:pt x="180" y="232"/>
                  </a:cubicBezTo>
                  <a:cubicBezTo>
                    <a:pt x="183" y="232"/>
                    <a:pt x="186" y="234"/>
                    <a:pt x="186" y="238"/>
                  </a:cubicBezTo>
                  <a:cubicBezTo>
                    <a:pt x="186" y="241"/>
                    <a:pt x="184" y="243"/>
                    <a:pt x="181" y="244"/>
                  </a:cubicBezTo>
                  <a:moveTo>
                    <a:pt x="237" y="227"/>
                  </a:moveTo>
                  <a:cubicBezTo>
                    <a:pt x="235" y="227"/>
                    <a:pt x="232" y="226"/>
                    <a:pt x="231" y="224"/>
                  </a:cubicBezTo>
                  <a:cubicBezTo>
                    <a:pt x="229" y="221"/>
                    <a:pt x="230" y="218"/>
                    <a:pt x="233" y="216"/>
                  </a:cubicBezTo>
                  <a:cubicBezTo>
                    <a:pt x="236" y="214"/>
                    <a:pt x="239" y="212"/>
                    <a:pt x="242" y="210"/>
                  </a:cubicBezTo>
                  <a:cubicBezTo>
                    <a:pt x="244" y="208"/>
                    <a:pt x="248" y="208"/>
                    <a:pt x="250" y="211"/>
                  </a:cubicBezTo>
                  <a:cubicBezTo>
                    <a:pt x="252" y="213"/>
                    <a:pt x="252" y="217"/>
                    <a:pt x="249" y="219"/>
                  </a:cubicBezTo>
                  <a:cubicBezTo>
                    <a:pt x="246" y="222"/>
                    <a:pt x="243" y="224"/>
                    <a:pt x="239" y="226"/>
                  </a:cubicBezTo>
                  <a:cubicBezTo>
                    <a:pt x="239" y="226"/>
                    <a:pt x="238" y="227"/>
                    <a:pt x="237" y="227"/>
                  </a:cubicBezTo>
                  <a:moveTo>
                    <a:pt x="134" y="243"/>
                  </a:moveTo>
                  <a:cubicBezTo>
                    <a:pt x="133" y="244"/>
                    <a:pt x="131" y="243"/>
                    <a:pt x="130" y="242"/>
                  </a:cubicBezTo>
                  <a:cubicBezTo>
                    <a:pt x="127" y="240"/>
                    <a:pt x="126" y="237"/>
                    <a:pt x="128" y="234"/>
                  </a:cubicBezTo>
                  <a:cubicBezTo>
                    <a:pt x="129" y="233"/>
                    <a:pt x="129" y="233"/>
                    <a:pt x="129" y="232"/>
                  </a:cubicBezTo>
                  <a:cubicBezTo>
                    <a:pt x="128" y="231"/>
                    <a:pt x="128" y="229"/>
                    <a:pt x="129" y="227"/>
                  </a:cubicBezTo>
                  <a:cubicBezTo>
                    <a:pt x="130" y="224"/>
                    <a:pt x="133" y="223"/>
                    <a:pt x="136" y="223"/>
                  </a:cubicBezTo>
                  <a:cubicBezTo>
                    <a:pt x="138" y="222"/>
                    <a:pt x="140" y="221"/>
                    <a:pt x="143" y="223"/>
                  </a:cubicBezTo>
                  <a:cubicBezTo>
                    <a:pt x="144" y="224"/>
                    <a:pt x="145" y="225"/>
                    <a:pt x="146" y="227"/>
                  </a:cubicBezTo>
                  <a:lnTo>
                    <a:pt x="147" y="227"/>
                  </a:lnTo>
                  <a:cubicBezTo>
                    <a:pt x="150" y="228"/>
                    <a:pt x="152" y="231"/>
                    <a:pt x="151" y="234"/>
                  </a:cubicBezTo>
                  <a:cubicBezTo>
                    <a:pt x="150" y="238"/>
                    <a:pt x="147" y="239"/>
                    <a:pt x="144" y="238"/>
                  </a:cubicBezTo>
                  <a:cubicBezTo>
                    <a:pt x="143" y="238"/>
                    <a:pt x="142" y="238"/>
                    <a:pt x="140" y="237"/>
                  </a:cubicBezTo>
                  <a:cubicBezTo>
                    <a:pt x="140" y="239"/>
                    <a:pt x="139" y="240"/>
                    <a:pt x="138" y="241"/>
                  </a:cubicBezTo>
                  <a:cubicBezTo>
                    <a:pt x="137" y="242"/>
                    <a:pt x="136" y="243"/>
                    <a:pt x="134" y="243"/>
                  </a:cubicBezTo>
                  <a:moveTo>
                    <a:pt x="263" y="203"/>
                  </a:moveTo>
                  <a:cubicBezTo>
                    <a:pt x="262" y="204"/>
                    <a:pt x="260" y="203"/>
                    <a:pt x="259" y="202"/>
                  </a:cubicBezTo>
                  <a:cubicBezTo>
                    <a:pt x="256" y="200"/>
                    <a:pt x="256" y="197"/>
                    <a:pt x="258" y="194"/>
                  </a:cubicBezTo>
                  <a:cubicBezTo>
                    <a:pt x="260" y="191"/>
                    <a:pt x="262" y="188"/>
                    <a:pt x="264" y="185"/>
                  </a:cubicBezTo>
                  <a:cubicBezTo>
                    <a:pt x="266" y="182"/>
                    <a:pt x="269" y="181"/>
                    <a:pt x="272" y="183"/>
                  </a:cubicBezTo>
                  <a:cubicBezTo>
                    <a:pt x="274" y="185"/>
                    <a:pt x="276" y="188"/>
                    <a:pt x="274" y="191"/>
                  </a:cubicBezTo>
                  <a:cubicBezTo>
                    <a:pt x="272" y="195"/>
                    <a:pt x="270" y="198"/>
                    <a:pt x="267" y="201"/>
                  </a:cubicBezTo>
                  <a:cubicBezTo>
                    <a:pt x="266" y="203"/>
                    <a:pt x="265" y="203"/>
                    <a:pt x="263" y="203"/>
                  </a:cubicBezTo>
                  <a:moveTo>
                    <a:pt x="114" y="224"/>
                  </a:moveTo>
                  <a:cubicBezTo>
                    <a:pt x="113" y="225"/>
                    <a:pt x="111" y="224"/>
                    <a:pt x="110" y="224"/>
                  </a:cubicBezTo>
                  <a:cubicBezTo>
                    <a:pt x="107" y="221"/>
                    <a:pt x="103" y="219"/>
                    <a:pt x="100" y="217"/>
                  </a:cubicBezTo>
                  <a:cubicBezTo>
                    <a:pt x="98" y="215"/>
                    <a:pt x="97" y="210"/>
                    <a:pt x="99" y="208"/>
                  </a:cubicBezTo>
                  <a:cubicBezTo>
                    <a:pt x="101" y="205"/>
                    <a:pt x="105" y="205"/>
                    <a:pt x="107" y="207"/>
                  </a:cubicBezTo>
                  <a:cubicBezTo>
                    <a:pt x="110" y="209"/>
                    <a:pt x="113" y="211"/>
                    <a:pt x="117" y="213"/>
                  </a:cubicBezTo>
                  <a:cubicBezTo>
                    <a:pt x="119" y="215"/>
                    <a:pt x="120" y="219"/>
                    <a:pt x="118" y="222"/>
                  </a:cubicBezTo>
                  <a:cubicBezTo>
                    <a:pt x="117" y="223"/>
                    <a:pt x="116" y="224"/>
                    <a:pt x="114" y="224"/>
                  </a:cubicBezTo>
                  <a:moveTo>
                    <a:pt x="151" y="212"/>
                  </a:moveTo>
                  <a:cubicBezTo>
                    <a:pt x="150" y="213"/>
                    <a:pt x="149" y="213"/>
                    <a:pt x="148" y="212"/>
                  </a:cubicBezTo>
                  <a:cubicBezTo>
                    <a:pt x="145" y="211"/>
                    <a:pt x="144" y="208"/>
                    <a:pt x="145" y="205"/>
                  </a:cubicBezTo>
                  <a:cubicBezTo>
                    <a:pt x="146" y="201"/>
                    <a:pt x="147" y="198"/>
                    <a:pt x="148" y="194"/>
                  </a:cubicBezTo>
                  <a:cubicBezTo>
                    <a:pt x="149" y="191"/>
                    <a:pt x="151" y="189"/>
                    <a:pt x="155" y="190"/>
                  </a:cubicBezTo>
                  <a:cubicBezTo>
                    <a:pt x="158" y="191"/>
                    <a:pt x="160" y="194"/>
                    <a:pt x="160" y="197"/>
                  </a:cubicBezTo>
                  <a:cubicBezTo>
                    <a:pt x="159" y="201"/>
                    <a:pt x="157" y="205"/>
                    <a:pt x="156" y="209"/>
                  </a:cubicBezTo>
                  <a:cubicBezTo>
                    <a:pt x="155" y="211"/>
                    <a:pt x="153" y="212"/>
                    <a:pt x="151" y="212"/>
                  </a:cubicBezTo>
                  <a:moveTo>
                    <a:pt x="280" y="172"/>
                  </a:moveTo>
                  <a:cubicBezTo>
                    <a:pt x="279" y="173"/>
                    <a:pt x="278" y="173"/>
                    <a:pt x="277" y="172"/>
                  </a:cubicBezTo>
                  <a:cubicBezTo>
                    <a:pt x="274" y="171"/>
                    <a:pt x="272" y="168"/>
                    <a:pt x="273" y="165"/>
                  </a:cubicBezTo>
                  <a:cubicBezTo>
                    <a:pt x="274" y="161"/>
                    <a:pt x="275" y="158"/>
                    <a:pt x="276" y="154"/>
                  </a:cubicBezTo>
                  <a:cubicBezTo>
                    <a:pt x="277" y="151"/>
                    <a:pt x="280" y="149"/>
                    <a:pt x="283" y="149"/>
                  </a:cubicBezTo>
                  <a:cubicBezTo>
                    <a:pt x="286" y="150"/>
                    <a:pt x="288" y="153"/>
                    <a:pt x="288" y="156"/>
                  </a:cubicBezTo>
                  <a:cubicBezTo>
                    <a:pt x="287" y="161"/>
                    <a:pt x="286" y="165"/>
                    <a:pt x="284" y="168"/>
                  </a:cubicBezTo>
                  <a:cubicBezTo>
                    <a:pt x="284" y="171"/>
                    <a:pt x="282" y="172"/>
                    <a:pt x="280" y="172"/>
                  </a:cubicBezTo>
                  <a:moveTo>
                    <a:pt x="87" y="202"/>
                  </a:moveTo>
                  <a:cubicBezTo>
                    <a:pt x="85" y="202"/>
                    <a:pt x="83" y="202"/>
                    <a:pt x="82" y="200"/>
                  </a:cubicBezTo>
                  <a:cubicBezTo>
                    <a:pt x="79" y="197"/>
                    <a:pt x="76" y="194"/>
                    <a:pt x="74" y="191"/>
                  </a:cubicBezTo>
                  <a:cubicBezTo>
                    <a:pt x="72" y="189"/>
                    <a:pt x="72" y="185"/>
                    <a:pt x="75" y="183"/>
                  </a:cubicBezTo>
                  <a:cubicBezTo>
                    <a:pt x="77" y="181"/>
                    <a:pt x="81" y="181"/>
                    <a:pt x="83" y="184"/>
                  </a:cubicBezTo>
                  <a:cubicBezTo>
                    <a:pt x="85" y="187"/>
                    <a:pt x="88" y="190"/>
                    <a:pt x="90" y="192"/>
                  </a:cubicBezTo>
                  <a:cubicBezTo>
                    <a:pt x="93" y="195"/>
                    <a:pt x="93" y="198"/>
                    <a:pt x="90" y="200"/>
                  </a:cubicBezTo>
                  <a:cubicBezTo>
                    <a:pt x="89" y="201"/>
                    <a:pt x="88" y="202"/>
                    <a:pt x="87" y="202"/>
                  </a:cubicBezTo>
                  <a:moveTo>
                    <a:pt x="158" y="178"/>
                  </a:moveTo>
                  <a:lnTo>
                    <a:pt x="157" y="178"/>
                  </a:lnTo>
                  <a:cubicBezTo>
                    <a:pt x="154" y="178"/>
                    <a:pt x="151" y="175"/>
                    <a:pt x="152" y="172"/>
                  </a:cubicBezTo>
                  <a:cubicBezTo>
                    <a:pt x="152" y="168"/>
                    <a:pt x="152" y="164"/>
                    <a:pt x="152" y="161"/>
                  </a:cubicBezTo>
                  <a:cubicBezTo>
                    <a:pt x="151" y="157"/>
                    <a:pt x="153" y="155"/>
                    <a:pt x="157" y="155"/>
                  </a:cubicBezTo>
                  <a:cubicBezTo>
                    <a:pt x="160" y="154"/>
                    <a:pt x="163" y="157"/>
                    <a:pt x="163" y="160"/>
                  </a:cubicBezTo>
                  <a:cubicBezTo>
                    <a:pt x="164" y="164"/>
                    <a:pt x="164" y="169"/>
                    <a:pt x="163" y="173"/>
                  </a:cubicBezTo>
                  <a:cubicBezTo>
                    <a:pt x="163" y="175"/>
                    <a:pt x="161" y="178"/>
                    <a:pt x="158" y="178"/>
                  </a:cubicBezTo>
                  <a:moveTo>
                    <a:pt x="287" y="138"/>
                  </a:moveTo>
                  <a:cubicBezTo>
                    <a:pt x="286" y="138"/>
                    <a:pt x="286" y="138"/>
                    <a:pt x="285" y="138"/>
                  </a:cubicBezTo>
                  <a:cubicBezTo>
                    <a:pt x="282" y="137"/>
                    <a:pt x="279" y="134"/>
                    <a:pt x="280" y="131"/>
                  </a:cubicBezTo>
                  <a:lnTo>
                    <a:pt x="282" y="120"/>
                  </a:lnTo>
                  <a:cubicBezTo>
                    <a:pt x="282" y="116"/>
                    <a:pt x="285" y="114"/>
                    <a:pt x="288" y="115"/>
                  </a:cubicBezTo>
                  <a:cubicBezTo>
                    <a:pt x="291" y="115"/>
                    <a:pt x="294" y="118"/>
                    <a:pt x="293" y="121"/>
                  </a:cubicBezTo>
                  <a:lnTo>
                    <a:pt x="292" y="133"/>
                  </a:lnTo>
                  <a:cubicBezTo>
                    <a:pt x="291" y="135"/>
                    <a:pt x="289" y="137"/>
                    <a:pt x="287" y="138"/>
                  </a:cubicBezTo>
                  <a:moveTo>
                    <a:pt x="66" y="174"/>
                  </a:moveTo>
                  <a:cubicBezTo>
                    <a:pt x="64" y="174"/>
                    <a:pt x="61" y="173"/>
                    <a:pt x="60" y="171"/>
                  </a:cubicBezTo>
                  <a:cubicBezTo>
                    <a:pt x="58" y="167"/>
                    <a:pt x="56" y="163"/>
                    <a:pt x="55" y="159"/>
                  </a:cubicBezTo>
                  <a:cubicBezTo>
                    <a:pt x="54" y="156"/>
                    <a:pt x="55" y="153"/>
                    <a:pt x="58" y="152"/>
                  </a:cubicBezTo>
                  <a:cubicBezTo>
                    <a:pt x="61" y="150"/>
                    <a:pt x="65" y="152"/>
                    <a:pt x="66" y="155"/>
                  </a:cubicBezTo>
                  <a:cubicBezTo>
                    <a:pt x="67" y="158"/>
                    <a:pt x="69" y="162"/>
                    <a:pt x="71" y="165"/>
                  </a:cubicBezTo>
                  <a:cubicBezTo>
                    <a:pt x="72" y="168"/>
                    <a:pt x="71" y="172"/>
                    <a:pt x="68" y="173"/>
                  </a:cubicBezTo>
                  <a:cubicBezTo>
                    <a:pt x="67" y="173"/>
                    <a:pt x="67" y="174"/>
                    <a:pt x="66" y="174"/>
                  </a:cubicBezTo>
                  <a:moveTo>
                    <a:pt x="155" y="143"/>
                  </a:moveTo>
                  <a:cubicBezTo>
                    <a:pt x="152" y="144"/>
                    <a:pt x="149" y="142"/>
                    <a:pt x="148" y="139"/>
                  </a:cubicBezTo>
                  <a:cubicBezTo>
                    <a:pt x="147" y="135"/>
                    <a:pt x="146" y="132"/>
                    <a:pt x="144" y="128"/>
                  </a:cubicBezTo>
                  <a:cubicBezTo>
                    <a:pt x="143" y="125"/>
                    <a:pt x="145" y="122"/>
                    <a:pt x="148" y="121"/>
                  </a:cubicBezTo>
                  <a:cubicBezTo>
                    <a:pt x="151" y="119"/>
                    <a:pt x="154" y="121"/>
                    <a:pt x="155" y="124"/>
                  </a:cubicBezTo>
                  <a:cubicBezTo>
                    <a:pt x="157" y="128"/>
                    <a:pt x="158" y="132"/>
                    <a:pt x="159" y="136"/>
                  </a:cubicBezTo>
                  <a:cubicBezTo>
                    <a:pt x="160" y="139"/>
                    <a:pt x="158" y="142"/>
                    <a:pt x="155" y="143"/>
                  </a:cubicBezTo>
                  <a:moveTo>
                    <a:pt x="292" y="103"/>
                  </a:moveTo>
                  <a:cubicBezTo>
                    <a:pt x="291" y="103"/>
                    <a:pt x="291" y="103"/>
                    <a:pt x="290" y="103"/>
                  </a:cubicBezTo>
                  <a:cubicBezTo>
                    <a:pt x="287" y="102"/>
                    <a:pt x="285" y="99"/>
                    <a:pt x="285" y="96"/>
                  </a:cubicBezTo>
                  <a:cubicBezTo>
                    <a:pt x="286" y="93"/>
                    <a:pt x="287" y="89"/>
                    <a:pt x="288" y="86"/>
                  </a:cubicBezTo>
                  <a:cubicBezTo>
                    <a:pt x="288" y="86"/>
                    <a:pt x="288" y="85"/>
                    <a:pt x="288" y="84"/>
                  </a:cubicBezTo>
                  <a:cubicBezTo>
                    <a:pt x="289" y="81"/>
                    <a:pt x="292" y="79"/>
                    <a:pt x="296" y="80"/>
                  </a:cubicBezTo>
                  <a:cubicBezTo>
                    <a:pt x="299" y="81"/>
                    <a:pt x="301" y="84"/>
                    <a:pt x="300" y="87"/>
                  </a:cubicBezTo>
                  <a:lnTo>
                    <a:pt x="299" y="89"/>
                  </a:lnTo>
                  <a:cubicBezTo>
                    <a:pt x="298" y="92"/>
                    <a:pt x="298" y="95"/>
                    <a:pt x="297" y="99"/>
                  </a:cubicBezTo>
                  <a:cubicBezTo>
                    <a:pt x="296" y="101"/>
                    <a:pt x="294" y="103"/>
                    <a:pt x="292" y="103"/>
                  </a:cubicBezTo>
                  <a:moveTo>
                    <a:pt x="57" y="140"/>
                  </a:moveTo>
                  <a:cubicBezTo>
                    <a:pt x="56" y="140"/>
                    <a:pt x="56" y="140"/>
                    <a:pt x="56" y="140"/>
                  </a:cubicBezTo>
                  <a:cubicBezTo>
                    <a:pt x="52" y="140"/>
                    <a:pt x="50" y="138"/>
                    <a:pt x="50" y="134"/>
                  </a:cubicBezTo>
                  <a:cubicBezTo>
                    <a:pt x="50" y="130"/>
                    <a:pt x="50" y="126"/>
                    <a:pt x="51" y="121"/>
                  </a:cubicBezTo>
                  <a:cubicBezTo>
                    <a:pt x="51" y="118"/>
                    <a:pt x="54" y="116"/>
                    <a:pt x="58" y="117"/>
                  </a:cubicBezTo>
                  <a:cubicBezTo>
                    <a:pt x="61" y="117"/>
                    <a:pt x="63" y="120"/>
                    <a:pt x="62" y="124"/>
                  </a:cubicBezTo>
                  <a:cubicBezTo>
                    <a:pt x="62" y="127"/>
                    <a:pt x="61" y="131"/>
                    <a:pt x="61" y="134"/>
                  </a:cubicBezTo>
                  <a:cubicBezTo>
                    <a:pt x="62" y="137"/>
                    <a:pt x="59" y="139"/>
                    <a:pt x="57" y="140"/>
                  </a:cubicBezTo>
                  <a:moveTo>
                    <a:pt x="139" y="112"/>
                  </a:moveTo>
                  <a:cubicBezTo>
                    <a:pt x="137" y="112"/>
                    <a:pt x="135" y="111"/>
                    <a:pt x="133" y="110"/>
                  </a:cubicBezTo>
                  <a:cubicBezTo>
                    <a:pt x="131" y="107"/>
                    <a:pt x="128" y="104"/>
                    <a:pt x="126" y="102"/>
                  </a:cubicBezTo>
                  <a:cubicBezTo>
                    <a:pt x="123" y="100"/>
                    <a:pt x="123" y="96"/>
                    <a:pt x="125" y="94"/>
                  </a:cubicBezTo>
                  <a:cubicBezTo>
                    <a:pt x="127" y="91"/>
                    <a:pt x="131" y="91"/>
                    <a:pt x="133" y="93"/>
                  </a:cubicBezTo>
                  <a:cubicBezTo>
                    <a:pt x="136" y="96"/>
                    <a:pt x="139" y="99"/>
                    <a:pt x="142" y="102"/>
                  </a:cubicBezTo>
                  <a:cubicBezTo>
                    <a:pt x="144" y="105"/>
                    <a:pt x="144" y="108"/>
                    <a:pt x="142" y="110"/>
                  </a:cubicBezTo>
                  <a:cubicBezTo>
                    <a:pt x="141" y="111"/>
                    <a:pt x="140" y="112"/>
                    <a:pt x="139" y="112"/>
                  </a:cubicBezTo>
                  <a:moveTo>
                    <a:pt x="304" y="70"/>
                  </a:moveTo>
                  <a:cubicBezTo>
                    <a:pt x="302" y="70"/>
                    <a:pt x="301" y="70"/>
                    <a:pt x="300" y="69"/>
                  </a:cubicBezTo>
                  <a:cubicBezTo>
                    <a:pt x="297" y="68"/>
                    <a:pt x="296" y="64"/>
                    <a:pt x="297" y="61"/>
                  </a:cubicBezTo>
                  <a:cubicBezTo>
                    <a:pt x="299" y="58"/>
                    <a:pt x="301" y="54"/>
                    <a:pt x="303" y="50"/>
                  </a:cubicBezTo>
                  <a:cubicBezTo>
                    <a:pt x="305" y="48"/>
                    <a:pt x="309" y="47"/>
                    <a:pt x="312" y="49"/>
                  </a:cubicBezTo>
                  <a:cubicBezTo>
                    <a:pt x="314" y="50"/>
                    <a:pt x="315" y="54"/>
                    <a:pt x="313" y="57"/>
                  </a:cubicBezTo>
                  <a:cubicBezTo>
                    <a:pt x="311" y="60"/>
                    <a:pt x="310" y="63"/>
                    <a:pt x="308" y="67"/>
                  </a:cubicBezTo>
                  <a:cubicBezTo>
                    <a:pt x="307" y="68"/>
                    <a:pt x="305" y="69"/>
                    <a:pt x="304" y="70"/>
                  </a:cubicBezTo>
                  <a:moveTo>
                    <a:pt x="67" y="107"/>
                  </a:moveTo>
                  <a:cubicBezTo>
                    <a:pt x="65" y="107"/>
                    <a:pt x="64" y="107"/>
                    <a:pt x="62" y="106"/>
                  </a:cubicBezTo>
                  <a:cubicBezTo>
                    <a:pt x="60" y="104"/>
                    <a:pt x="59" y="100"/>
                    <a:pt x="62" y="98"/>
                  </a:cubicBezTo>
                  <a:cubicBezTo>
                    <a:pt x="64" y="94"/>
                    <a:pt x="68" y="91"/>
                    <a:pt x="71" y="88"/>
                  </a:cubicBezTo>
                  <a:cubicBezTo>
                    <a:pt x="74" y="86"/>
                    <a:pt x="78" y="87"/>
                    <a:pt x="79" y="90"/>
                  </a:cubicBezTo>
                  <a:cubicBezTo>
                    <a:pt x="81" y="92"/>
                    <a:pt x="81" y="96"/>
                    <a:pt x="78" y="98"/>
                  </a:cubicBezTo>
                  <a:cubicBezTo>
                    <a:pt x="75" y="100"/>
                    <a:pt x="73" y="102"/>
                    <a:pt x="71" y="105"/>
                  </a:cubicBezTo>
                  <a:cubicBezTo>
                    <a:pt x="70" y="106"/>
                    <a:pt x="68" y="107"/>
                    <a:pt x="67" y="107"/>
                  </a:cubicBezTo>
                  <a:moveTo>
                    <a:pt x="110" y="93"/>
                  </a:moveTo>
                  <a:cubicBezTo>
                    <a:pt x="109" y="93"/>
                    <a:pt x="108" y="93"/>
                    <a:pt x="107" y="93"/>
                  </a:cubicBezTo>
                  <a:cubicBezTo>
                    <a:pt x="104" y="93"/>
                    <a:pt x="100" y="92"/>
                    <a:pt x="97" y="92"/>
                  </a:cubicBezTo>
                  <a:cubicBezTo>
                    <a:pt x="94" y="92"/>
                    <a:pt x="91" y="89"/>
                    <a:pt x="91" y="86"/>
                  </a:cubicBezTo>
                  <a:cubicBezTo>
                    <a:pt x="91" y="82"/>
                    <a:pt x="93" y="81"/>
                    <a:pt x="97" y="81"/>
                  </a:cubicBezTo>
                  <a:cubicBezTo>
                    <a:pt x="101" y="80"/>
                    <a:pt x="105" y="81"/>
                    <a:pt x="110" y="82"/>
                  </a:cubicBezTo>
                  <a:cubicBezTo>
                    <a:pt x="113" y="83"/>
                    <a:pt x="115" y="86"/>
                    <a:pt x="114" y="89"/>
                  </a:cubicBezTo>
                  <a:cubicBezTo>
                    <a:pt x="114" y="91"/>
                    <a:pt x="112" y="93"/>
                    <a:pt x="110" y="93"/>
                  </a:cubicBezTo>
                  <a:moveTo>
                    <a:pt x="324" y="41"/>
                  </a:moveTo>
                  <a:cubicBezTo>
                    <a:pt x="322" y="41"/>
                    <a:pt x="320" y="40"/>
                    <a:pt x="319" y="39"/>
                  </a:cubicBezTo>
                  <a:cubicBezTo>
                    <a:pt x="316" y="37"/>
                    <a:pt x="316" y="33"/>
                    <a:pt x="318" y="31"/>
                  </a:cubicBezTo>
                  <a:cubicBezTo>
                    <a:pt x="321" y="28"/>
                    <a:pt x="324" y="25"/>
                    <a:pt x="327" y="22"/>
                  </a:cubicBezTo>
                  <a:cubicBezTo>
                    <a:pt x="329" y="20"/>
                    <a:pt x="333" y="19"/>
                    <a:pt x="335" y="22"/>
                  </a:cubicBezTo>
                  <a:cubicBezTo>
                    <a:pt x="337" y="24"/>
                    <a:pt x="337" y="28"/>
                    <a:pt x="335" y="31"/>
                  </a:cubicBezTo>
                  <a:cubicBezTo>
                    <a:pt x="332" y="33"/>
                    <a:pt x="330" y="36"/>
                    <a:pt x="327" y="39"/>
                  </a:cubicBezTo>
                  <a:cubicBezTo>
                    <a:pt x="326" y="40"/>
                    <a:pt x="325" y="40"/>
                    <a:pt x="324" y="41"/>
                  </a:cubicBezTo>
                  <a:moveTo>
                    <a:pt x="350" y="18"/>
                  </a:moveTo>
                  <a:cubicBezTo>
                    <a:pt x="348" y="18"/>
                    <a:pt x="346" y="17"/>
                    <a:pt x="344" y="15"/>
                  </a:cubicBezTo>
                  <a:cubicBezTo>
                    <a:pt x="342" y="12"/>
                    <a:pt x="343" y="9"/>
                    <a:pt x="346" y="7"/>
                  </a:cubicBezTo>
                  <a:cubicBezTo>
                    <a:pt x="349" y="5"/>
                    <a:pt x="353" y="2"/>
                    <a:pt x="357" y="1"/>
                  </a:cubicBezTo>
                  <a:cubicBezTo>
                    <a:pt x="359" y="-1"/>
                    <a:pt x="363" y="0"/>
                    <a:pt x="365" y="3"/>
                  </a:cubicBezTo>
                  <a:cubicBezTo>
                    <a:pt x="366" y="6"/>
                    <a:pt x="365" y="9"/>
                    <a:pt x="362" y="11"/>
                  </a:cubicBezTo>
                  <a:cubicBezTo>
                    <a:pt x="359" y="13"/>
                    <a:pt x="356" y="15"/>
                    <a:pt x="353" y="17"/>
                  </a:cubicBezTo>
                  <a:cubicBezTo>
                    <a:pt x="352" y="17"/>
                    <a:pt x="351" y="17"/>
                    <a:pt x="350" y="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1281689" y="1044911"/>
              <a:ext cx="254288" cy="204068"/>
            </a:xfrm>
            <a:custGeom>
              <a:avLst/>
              <a:gdLst/>
              <a:ahLst/>
              <a:cxnLst/>
              <a:rect l="l" t="t" r="r" b="b"/>
              <a:pathLst>
                <a:path w="319" h="256" extrusionOk="0">
                  <a:moveTo>
                    <a:pt x="319" y="0"/>
                  </a:moveTo>
                  <a:lnTo>
                    <a:pt x="312" y="11"/>
                  </a:lnTo>
                  <a:lnTo>
                    <a:pt x="162" y="256"/>
                  </a:lnTo>
                  <a:lnTo>
                    <a:pt x="121" y="174"/>
                  </a:lnTo>
                  <a:lnTo>
                    <a:pt x="126" y="166"/>
                  </a:lnTo>
                  <a:lnTo>
                    <a:pt x="118" y="166"/>
                  </a:lnTo>
                  <a:lnTo>
                    <a:pt x="106" y="143"/>
                  </a:lnTo>
                  <a:lnTo>
                    <a:pt x="87" y="133"/>
                  </a:lnTo>
                  <a:lnTo>
                    <a:pt x="90" y="127"/>
                  </a:lnTo>
                  <a:lnTo>
                    <a:pt x="79" y="129"/>
                  </a:lnTo>
                  <a:lnTo>
                    <a:pt x="0" y="87"/>
                  </a:lnTo>
                  <a:lnTo>
                    <a:pt x="303" y="4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1344663" y="1040925"/>
              <a:ext cx="193705" cy="142688"/>
            </a:xfrm>
            <a:custGeom>
              <a:avLst/>
              <a:gdLst/>
              <a:ahLst/>
              <a:cxnLst/>
              <a:rect l="l" t="t" r="r" b="b"/>
              <a:pathLst>
                <a:path w="243" h="179" extrusionOk="0">
                  <a:moveTo>
                    <a:pt x="243" y="8"/>
                  </a:moveTo>
                  <a:lnTo>
                    <a:pt x="233" y="15"/>
                  </a:lnTo>
                  <a:lnTo>
                    <a:pt x="42" y="179"/>
                  </a:lnTo>
                  <a:lnTo>
                    <a:pt x="39" y="171"/>
                  </a:lnTo>
                  <a:lnTo>
                    <a:pt x="208" y="27"/>
                  </a:lnTo>
                  <a:lnTo>
                    <a:pt x="8" y="138"/>
                  </a:lnTo>
                  <a:lnTo>
                    <a:pt x="0" y="134"/>
                  </a:lnTo>
                  <a:lnTo>
                    <a:pt x="224" y="9"/>
                  </a:lnTo>
                  <a:lnTo>
                    <a:pt x="238" y="1"/>
                  </a:lnTo>
                  <a:cubicBezTo>
                    <a:pt x="240" y="0"/>
                    <a:pt x="242" y="1"/>
                    <a:pt x="243" y="2"/>
                  </a:cubicBezTo>
                  <a:cubicBezTo>
                    <a:pt x="244" y="4"/>
                    <a:pt x="244" y="6"/>
                    <a:pt x="243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9425" rIns="90000" bIns="19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993922" y="1376520"/>
              <a:ext cx="523721" cy="568361"/>
            </a:xfrm>
            <a:custGeom>
              <a:avLst/>
              <a:gdLst/>
              <a:ahLst/>
              <a:cxnLst/>
              <a:rect l="l" t="t" r="r" b="b"/>
              <a:pathLst>
                <a:path w="657" h="713" extrusionOk="0">
                  <a:moveTo>
                    <a:pt x="563" y="341"/>
                  </a:moveTo>
                  <a:lnTo>
                    <a:pt x="571" y="713"/>
                  </a:lnTo>
                  <a:lnTo>
                    <a:pt x="230" y="713"/>
                  </a:lnTo>
                  <a:lnTo>
                    <a:pt x="230" y="581"/>
                  </a:lnTo>
                  <a:lnTo>
                    <a:pt x="273" y="538"/>
                  </a:lnTo>
                  <a:lnTo>
                    <a:pt x="230" y="509"/>
                  </a:lnTo>
                  <a:cubicBezTo>
                    <a:pt x="141" y="508"/>
                    <a:pt x="60" y="495"/>
                    <a:pt x="42" y="473"/>
                  </a:cubicBezTo>
                  <a:cubicBezTo>
                    <a:pt x="26" y="452"/>
                    <a:pt x="16" y="391"/>
                    <a:pt x="11" y="327"/>
                  </a:cubicBezTo>
                  <a:cubicBezTo>
                    <a:pt x="11" y="326"/>
                    <a:pt x="24" y="320"/>
                    <a:pt x="23" y="319"/>
                  </a:cubicBezTo>
                  <a:cubicBezTo>
                    <a:pt x="23" y="317"/>
                    <a:pt x="10" y="318"/>
                    <a:pt x="10" y="316"/>
                  </a:cubicBezTo>
                  <a:cubicBezTo>
                    <a:pt x="7" y="271"/>
                    <a:pt x="5" y="226"/>
                    <a:pt x="5" y="194"/>
                  </a:cubicBezTo>
                  <a:cubicBezTo>
                    <a:pt x="1" y="175"/>
                    <a:pt x="0" y="132"/>
                    <a:pt x="0" y="112"/>
                  </a:cubicBezTo>
                  <a:cubicBezTo>
                    <a:pt x="0" y="73"/>
                    <a:pt x="7" y="36"/>
                    <a:pt x="19" y="2"/>
                  </a:cubicBezTo>
                  <a:lnTo>
                    <a:pt x="304" y="0"/>
                  </a:lnTo>
                  <a:cubicBezTo>
                    <a:pt x="316" y="35"/>
                    <a:pt x="657" y="73"/>
                    <a:pt x="657" y="112"/>
                  </a:cubicBezTo>
                  <a:cubicBezTo>
                    <a:pt x="657" y="201"/>
                    <a:pt x="621" y="282"/>
                    <a:pt x="563" y="3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3" name="Google Shape;893;p39"/>
            <p:cNvGrpSpPr/>
            <p:nvPr/>
          </p:nvGrpSpPr>
          <p:grpSpPr>
            <a:xfrm>
              <a:off x="1001893" y="1375723"/>
              <a:ext cx="553214" cy="463934"/>
              <a:chOff x="1001893" y="1375723"/>
              <a:chExt cx="553214" cy="463934"/>
            </a:xfrm>
          </p:grpSpPr>
          <p:sp>
            <p:nvSpPr>
              <p:cNvPr id="894" name="Google Shape;894;p39"/>
              <p:cNvSpPr/>
              <p:nvPr/>
            </p:nvSpPr>
            <p:spPr>
              <a:xfrm>
                <a:off x="1236252" y="1375723"/>
                <a:ext cx="318856" cy="4073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511" extrusionOk="0">
                    <a:moveTo>
                      <a:pt x="396" y="207"/>
                    </a:moveTo>
                    <a:cubicBezTo>
                      <a:pt x="384" y="287"/>
                      <a:pt x="330" y="370"/>
                      <a:pt x="307" y="395"/>
                    </a:cubicBezTo>
                    <a:cubicBezTo>
                      <a:pt x="283" y="420"/>
                      <a:pt x="262" y="511"/>
                      <a:pt x="262" y="511"/>
                    </a:cubicBezTo>
                    <a:lnTo>
                      <a:pt x="141" y="348"/>
                    </a:lnTo>
                    <a:cubicBezTo>
                      <a:pt x="144" y="346"/>
                      <a:pt x="146" y="345"/>
                      <a:pt x="148" y="344"/>
                    </a:cubicBezTo>
                    <a:cubicBezTo>
                      <a:pt x="192" y="336"/>
                      <a:pt x="222" y="307"/>
                      <a:pt x="237" y="268"/>
                    </a:cubicBezTo>
                    <a:cubicBezTo>
                      <a:pt x="256" y="220"/>
                      <a:pt x="237" y="124"/>
                      <a:pt x="131" y="113"/>
                    </a:cubicBezTo>
                    <a:cubicBezTo>
                      <a:pt x="30" y="102"/>
                      <a:pt x="16" y="239"/>
                      <a:pt x="15" y="249"/>
                    </a:cubicBezTo>
                    <a:lnTo>
                      <a:pt x="15" y="250"/>
                    </a:lnTo>
                    <a:lnTo>
                      <a:pt x="0" y="1"/>
                    </a:lnTo>
                    <a:lnTo>
                      <a:pt x="391" y="0"/>
                    </a:lnTo>
                    <a:cubicBezTo>
                      <a:pt x="391" y="0"/>
                      <a:pt x="408" y="128"/>
                      <a:pt x="396" y="2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39"/>
              <p:cNvSpPr/>
              <p:nvPr/>
            </p:nvSpPr>
            <p:spPr>
              <a:xfrm>
                <a:off x="1177264" y="1782263"/>
                <a:ext cx="168994" cy="57394"/>
              </a:xfrm>
              <a:custGeom>
                <a:avLst/>
                <a:gdLst/>
                <a:ahLst/>
                <a:cxnLst/>
                <a:rect l="l" t="t" r="r" b="b"/>
                <a:pathLst>
                  <a:path w="212" h="72" extrusionOk="0">
                    <a:moveTo>
                      <a:pt x="212" y="0"/>
                    </a:moveTo>
                    <a:lnTo>
                      <a:pt x="0" y="72"/>
                    </a:lnTo>
                    <a:lnTo>
                      <a:pt x="0" y="0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39"/>
              <p:cNvSpPr/>
              <p:nvPr/>
            </p:nvSpPr>
            <p:spPr>
              <a:xfrm>
                <a:off x="1051316" y="1486525"/>
                <a:ext cx="43046" cy="6138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7" extrusionOk="0">
                    <a:moveTo>
                      <a:pt x="54" y="39"/>
                    </a:moveTo>
                    <a:cubicBezTo>
                      <a:pt x="54" y="60"/>
                      <a:pt x="42" y="77"/>
                      <a:pt x="27" y="77"/>
                    </a:cubicBezTo>
                    <a:cubicBezTo>
                      <a:pt x="12" y="77"/>
                      <a:pt x="0" y="60"/>
                      <a:pt x="0" y="39"/>
                    </a:cubicBezTo>
                    <a:cubicBezTo>
                      <a:pt x="0" y="17"/>
                      <a:pt x="12" y="0"/>
                      <a:pt x="27" y="0"/>
                    </a:cubicBezTo>
                    <a:cubicBezTo>
                      <a:pt x="42" y="0"/>
                      <a:pt x="54" y="17"/>
                      <a:pt x="54" y="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39"/>
              <p:cNvSpPr/>
              <p:nvPr/>
            </p:nvSpPr>
            <p:spPr>
              <a:xfrm>
                <a:off x="1001893" y="1590153"/>
                <a:ext cx="76525" cy="47031"/>
              </a:xfrm>
              <a:custGeom>
                <a:avLst/>
                <a:gdLst/>
                <a:ahLst/>
                <a:cxnLst/>
                <a:rect l="l" t="t" r="r" b="b"/>
                <a:pathLst>
                  <a:path w="96" h="59" extrusionOk="0">
                    <a:moveTo>
                      <a:pt x="95" y="10"/>
                    </a:moveTo>
                    <a:cubicBezTo>
                      <a:pt x="70" y="36"/>
                      <a:pt x="37" y="54"/>
                      <a:pt x="1" y="59"/>
                    </a:cubicBezTo>
                    <a:cubicBezTo>
                      <a:pt x="1" y="55"/>
                      <a:pt x="0" y="52"/>
                      <a:pt x="0" y="48"/>
                    </a:cubicBezTo>
                    <a:cubicBezTo>
                      <a:pt x="33" y="43"/>
                      <a:pt x="64" y="27"/>
                      <a:pt x="87" y="2"/>
                    </a:cubicBezTo>
                    <a:cubicBezTo>
                      <a:pt x="89" y="0"/>
                      <a:pt x="93" y="0"/>
                      <a:pt x="95" y="2"/>
                    </a:cubicBezTo>
                    <a:cubicBezTo>
                      <a:pt x="97" y="4"/>
                      <a:pt x="97" y="8"/>
                      <a:pt x="95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39"/>
              <p:cNvSpPr/>
              <p:nvPr/>
            </p:nvSpPr>
            <p:spPr>
              <a:xfrm>
                <a:off x="1311183" y="1513628"/>
                <a:ext cx="75728" cy="101237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6" y="127"/>
                    </a:moveTo>
                    <a:lnTo>
                      <a:pt x="5" y="127"/>
                    </a:lnTo>
                    <a:cubicBezTo>
                      <a:pt x="2" y="126"/>
                      <a:pt x="0" y="124"/>
                      <a:pt x="1" y="121"/>
                    </a:cubicBezTo>
                    <a:cubicBezTo>
                      <a:pt x="7" y="70"/>
                      <a:pt x="41" y="22"/>
                      <a:pt x="87" y="1"/>
                    </a:cubicBezTo>
                    <a:cubicBezTo>
                      <a:pt x="90" y="0"/>
                      <a:pt x="93" y="1"/>
                      <a:pt x="95" y="3"/>
                    </a:cubicBezTo>
                    <a:cubicBezTo>
                      <a:pt x="96" y="6"/>
                      <a:pt x="95" y="9"/>
                      <a:pt x="92" y="11"/>
                    </a:cubicBezTo>
                    <a:cubicBezTo>
                      <a:pt x="49" y="31"/>
                      <a:pt x="17" y="74"/>
                      <a:pt x="11" y="122"/>
                    </a:cubicBezTo>
                    <a:cubicBezTo>
                      <a:pt x="11" y="125"/>
                      <a:pt x="9" y="127"/>
                      <a:pt x="6" y="1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700" rIns="90000" bIns="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39"/>
              <p:cNvSpPr/>
              <p:nvPr/>
            </p:nvSpPr>
            <p:spPr>
              <a:xfrm>
                <a:off x="1052113" y="1425146"/>
                <a:ext cx="57394" cy="27900"/>
              </a:xfrm>
              <a:custGeom>
                <a:avLst/>
                <a:gdLst/>
                <a:ahLst/>
                <a:cxnLst/>
                <a:rect l="l" t="t" r="r" b="b"/>
                <a:pathLst>
                  <a:path w="72" h="35" extrusionOk="0">
                    <a:moveTo>
                      <a:pt x="72" y="27"/>
                    </a:moveTo>
                    <a:cubicBezTo>
                      <a:pt x="70" y="35"/>
                      <a:pt x="53" y="38"/>
                      <a:pt x="33" y="33"/>
                    </a:cubicBezTo>
                    <a:cubicBezTo>
                      <a:pt x="13" y="28"/>
                      <a:pt x="-1" y="18"/>
                      <a:pt x="1" y="9"/>
                    </a:cubicBezTo>
                    <a:cubicBezTo>
                      <a:pt x="3" y="1"/>
                      <a:pt x="21" y="-2"/>
                      <a:pt x="40" y="3"/>
                    </a:cubicBezTo>
                    <a:cubicBezTo>
                      <a:pt x="60" y="8"/>
                      <a:pt x="74" y="18"/>
                      <a:pt x="72" y="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0" name="Google Shape;900;p39"/>
            <p:cNvSpPr/>
            <p:nvPr/>
          </p:nvSpPr>
          <p:spPr>
            <a:xfrm>
              <a:off x="946094" y="1851614"/>
              <a:ext cx="711846" cy="589086"/>
            </a:xfrm>
            <a:custGeom>
              <a:avLst/>
              <a:gdLst/>
              <a:ahLst/>
              <a:cxnLst/>
              <a:rect l="l" t="t" r="r" b="b"/>
              <a:pathLst>
                <a:path w="893" h="739" extrusionOk="0">
                  <a:moveTo>
                    <a:pt x="893" y="616"/>
                  </a:moveTo>
                  <a:cubicBezTo>
                    <a:pt x="864" y="633"/>
                    <a:pt x="834" y="648"/>
                    <a:pt x="803" y="662"/>
                  </a:cubicBezTo>
                  <a:cubicBezTo>
                    <a:pt x="801" y="662"/>
                    <a:pt x="796" y="639"/>
                    <a:pt x="794" y="639"/>
                  </a:cubicBezTo>
                  <a:cubicBezTo>
                    <a:pt x="792" y="640"/>
                    <a:pt x="794" y="666"/>
                    <a:pt x="793" y="666"/>
                  </a:cubicBezTo>
                  <a:cubicBezTo>
                    <a:pt x="683" y="713"/>
                    <a:pt x="562" y="739"/>
                    <a:pt x="435" y="739"/>
                  </a:cubicBezTo>
                  <a:cubicBezTo>
                    <a:pt x="394" y="739"/>
                    <a:pt x="354" y="737"/>
                    <a:pt x="315" y="731"/>
                  </a:cubicBezTo>
                  <a:cubicBezTo>
                    <a:pt x="314" y="731"/>
                    <a:pt x="315" y="710"/>
                    <a:pt x="314" y="710"/>
                  </a:cubicBezTo>
                  <a:cubicBezTo>
                    <a:pt x="312" y="709"/>
                    <a:pt x="306" y="730"/>
                    <a:pt x="304" y="730"/>
                  </a:cubicBezTo>
                  <a:cubicBezTo>
                    <a:pt x="196" y="714"/>
                    <a:pt x="93" y="680"/>
                    <a:pt x="0" y="629"/>
                  </a:cubicBezTo>
                  <a:cubicBezTo>
                    <a:pt x="37" y="489"/>
                    <a:pt x="125" y="198"/>
                    <a:pt x="225" y="135"/>
                  </a:cubicBezTo>
                  <a:lnTo>
                    <a:pt x="233" y="17"/>
                  </a:lnTo>
                  <a:cubicBezTo>
                    <a:pt x="234" y="7"/>
                    <a:pt x="242" y="0"/>
                    <a:pt x="252" y="0"/>
                  </a:cubicBezTo>
                  <a:lnTo>
                    <a:pt x="644" y="0"/>
                  </a:lnTo>
                  <a:cubicBezTo>
                    <a:pt x="654" y="0"/>
                    <a:pt x="663" y="7"/>
                    <a:pt x="663" y="16"/>
                  </a:cubicBezTo>
                  <a:lnTo>
                    <a:pt x="675" y="133"/>
                  </a:lnTo>
                  <a:cubicBezTo>
                    <a:pt x="675" y="133"/>
                    <a:pt x="744" y="252"/>
                    <a:pt x="784" y="327"/>
                  </a:cubicBezTo>
                  <a:cubicBezTo>
                    <a:pt x="816" y="389"/>
                    <a:pt x="862" y="522"/>
                    <a:pt x="893" y="6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1" name="Google Shape;901;p39"/>
            <p:cNvGrpSpPr/>
            <p:nvPr/>
          </p:nvGrpSpPr>
          <p:grpSpPr>
            <a:xfrm>
              <a:off x="1188424" y="2054087"/>
              <a:ext cx="397772" cy="380235"/>
              <a:chOff x="1188424" y="2054087"/>
              <a:chExt cx="397772" cy="380235"/>
            </a:xfrm>
          </p:grpSpPr>
          <p:sp>
            <p:nvSpPr>
              <p:cNvPr id="902" name="Google Shape;902;p39"/>
              <p:cNvSpPr/>
              <p:nvPr/>
            </p:nvSpPr>
            <p:spPr>
              <a:xfrm>
                <a:off x="1188424" y="2168078"/>
                <a:ext cx="57394" cy="266245"/>
              </a:xfrm>
              <a:custGeom>
                <a:avLst/>
                <a:gdLst/>
                <a:ahLst/>
                <a:cxnLst/>
                <a:rect l="l" t="t" r="r" b="b"/>
                <a:pathLst>
                  <a:path w="72" h="334" extrusionOk="0">
                    <a:moveTo>
                      <a:pt x="72" y="7"/>
                    </a:moveTo>
                    <a:lnTo>
                      <a:pt x="11" y="334"/>
                    </a:lnTo>
                    <a:cubicBezTo>
                      <a:pt x="8" y="334"/>
                      <a:pt x="4" y="333"/>
                      <a:pt x="0" y="333"/>
                    </a:cubicBezTo>
                    <a:lnTo>
                      <a:pt x="61" y="5"/>
                    </a:lnTo>
                    <a:cubicBezTo>
                      <a:pt x="61" y="2"/>
                      <a:pt x="64" y="0"/>
                      <a:pt x="67" y="0"/>
                    </a:cubicBezTo>
                    <a:cubicBezTo>
                      <a:pt x="70" y="1"/>
                      <a:pt x="72" y="4"/>
                      <a:pt x="72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39"/>
              <p:cNvSpPr/>
              <p:nvPr/>
            </p:nvSpPr>
            <p:spPr>
              <a:xfrm>
                <a:off x="1465827" y="2054087"/>
                <a:ext cx="120368" cy="328422"/>
              </a:xfrm>
              <a:custGeom>
                <a:avLst/>
                <a:gdLst/>
                <a:ahLst/>
                <a:cxnLst/>
                <a:rect l="l" t="t" r="r" b="b"/>
                <a:pathLst>
                  <a:path w="151" h="412" extrusionOk="0">
                    <a:moveTo>
                      <a:pt x="151" y="408"/>
                    </a:moveTo>
                    <a:cubicBezTo>
                      <a:pt x="147" y="409"/>
                      <a:pt x="144" y="411"/>
                      <a:pt x="140" y="412"/>
                    </a:cubicBezTo>
                    <a:cubicBezTo>
                      <a:pt x="130" y="340"/>
                      <a:pt x="113" y="244"/>
                      <a:pt x="90" y="173"/>
                    </a:cubicBezTo>
                    <a:cubicBezTo>
                      <a:pt x="49" y="45"/>
                      <a:pt x="3" y="11"/>
                      <a:pt x="3" y="11"/>
                    </a:cubicBezTo>
                    <a:cubicBezTo>
                      <a:pt x="0" y="9"/>
                      <a:pt x="0" y="5"/>
                      <a:pt x="1" y="3"/>
                    </a:cubicBezTo>
                    <a:cubicBezTo>
                      <a:pt x="3" y="0"/>
                      <a:pt x="6" y="0"/>
                      <a:pt x="9" y="2"/>
                    </a:cubicBezTo>
                    <a:cubicBezTo>
                      <a:pt x="11" y="3"/>
                      <a:pt x="58" y="38"/>
                      <a:pt x="100" y="169"/>
                    </a:cubicBezTo>
                    <a:cubicBezTo>
                      <a:pt x="123" y="240"/>
                      <a:pt x="140" y="335"/>
                      <a:pt x="151" y="4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4" name="Google Shape;904;p39"/>
            <p:cNvGrpSpPr/>
            <p:nvPr/>
          </p:nvGrpSpPr>
          <p:grpSpPr>
            <a:xfrm>
              <a:off x="667096" y="1179627"/>
              <a:ext cx="1262666" cy="611405"/>
              <a:chOff x="667096" y="1179627"/>
              <a:chExt cx="1262666" cy="611405"/>
            </a:xfrm>
          </p:grpSpPr>
          <p:sp>
            <p:nvSpPr>
              <p:cNvPr id="905" name="Google Shape;905;p39"/>
              <p:cNvSpPr/>
              <p:nvPr/>
            </p:nvSpPr>
            <p:spPr>
              <a:xfrm>
                <a:off x="667096" y="1560659"/>
                <a:ext cx="131528" cy="8370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05" extrusionOk="0">
                    <a:moveTo>
                      <a:pt x="155" y="105"/>
                    </a:moveTo>
                    <a:lnTo>
                      <a:pt x="0" y="66"/>
                    </a:lnTo>
                    <a:lnTo>
                      <a:pt x="9" y="29"/>
                    </a:lnTo>
                    <a:cubicBezTo>
                      <a:pt x="15" y="5"/>
                      <a:pt x="31" y="-4"/>
                      <a:pt x="56" y="2"/>
                    </a:cubicBezTo>
                    <a:lnTo>
                      <a:pt x="134" y="22"/>
                    </a:lnTo>
                    <a:cubicBezTo>
                      <a:pt x="160" y="28"/>
                      <a:pt x="170" y="43"/>
                      <a:pt x="164" y="68"/>
                    </a:cubicBezTo>
                    <a:lnTo>
                      <a:pt x="155" y="105"/>
                    </a:lnTo>
                    <a:moveTo>
                      <a:pt x="139" y="75"/>
                    </a:moveTo>
                    <a:lnTo>
                      <a:pt x="142" y="63"/>
                    </a:lnTo>
                    <a:cubicBezTo>
                      <a:pt x="144" y="54"/>
                      <a:pt x="140" y="49"/>
                      <a:pt x="130" y="47"/>
                    </a:cubicBezTo>
                    <a:lnTo>
                      <a:pt x="49" y="26"/>
                    </a:lnTo>
                    <a:cubicBezTo>
                      <a:pt x="39" y="24"/>
                      <a:pt x="33" y="27"/>
                      <a:pt x="31" y="35"/>
                    </a:cubicBezTo>
                    <a:lnTo>
                      <a:pt x="28" y="48"/>
                    </a:lnTo>
                    <a:lnTo>
                      <a:pt x="139" y="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39"/>
              <p:cNvSpPr/>
              <p:nvPr/>
            </p:nvSpPr>
            <p:spPr>
              <a:xfrm>
                <a:off x="697387" y="1460220"/>
                <a:ext cx="137905" cy="10044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26" extrusionOk="0">
                    <a:moveTo>
                      <a:pt x="146" y="126"/>
                    </a:moveTo>
                    <a:lnTo>
                      <a:pt x="0" y="63"/>
                    </a:lnTo>
                    <a:lnTo>
                      <a:pt x="27" y="0"/>
                    </a:lnTo>
                    <a:lnTo>
                      <a:pt x="48" y="9"/>
                    </a:lnTo>
                    <a:lnTo>
                      <a:pt x="31" y="49"/>
                    </a:lnTo>
                    <a:lnTo>
                      <a:pt x="69" y="65"/>
                    </a:lnTo>
                    <a:lnTo>
                      <a:pt x="83" y="34"/>
                    </a:lnTo>
                    <a:lnTo>
                      <a:pt x="104" y="43"/>
                    </a:lnTo>
                    <a:lnTo>
                      <a:pt x="90" y="74"/>
                    </a:lnTo>
                    <a:lnTo>
                      <a:pt x="135" y="94"/>
                    </a:lnTo>
                    <a:lnTo>
                      <a:pt x="152" y="54"/>
                    </a:lnTo>
                    <a:lnTo>
                      <a:pt x="173" y="63"/>
                    </a:lnTo>
                    <a:lnTo>
                      <a:pt x="146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50" rIns="90000" bIns="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39"/>
              <p:cNvSpPr/>
              <p:nvPr/>
            </p:nvSpPr>
            <p:spPr>
              <a:xfrm>
                <a:off x="746012" y="1383694"/>
                <a:ext cx="121962" cy="9884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24" extrusionOk="0">
                    <a:moveTo>
                      <a:pt x="92" y="116"/>
                    </a:moveTo>
                    <a:lnTo>
                      <a:pt x="85" y="111"/>
                    </a:lnTo>
                    <a:lnTo>
                      <a:pt x="97" y="91"/>
                    </a:lnTo>
                    <a:lnTo>
                      <a:pt x="107" y="97"/>
                    </a:lnTo>
                    <a:cubicBezTo>
                      <a:pt x="115" y="102"/>
                      <a:pt x="122" y="101"/>
                      <a:pt x="127" y="94"/>
                    </a:cubicBezTo>
                    <a:cubicBezTo>
                      <a:pt x="131" y="86"/>
                      <a:pt x="129" y="80"/>
                      <a:pt x="120" y="74"/>
                    </a:cubicBezTo>
                    <a:cubicBezTo>
                      <a:pt x="115" y="71"/>
                      <a:pt x="109" y="69"/>
                      <a:pt x="103" y="69"/>
                    </a:cubicBezTo>
                    <a:cubicBezTo>
                      <a:pt x="97" y="69"/>
                      <a:pt x="89" y="70"/>
                      <a:pt x="78" y="74"/>
                    </a:cubicBezTo>
                    <a:cubicBezTo>
                      <a:pt x="65" y="78"/>
                      <a:pt x="54" y="79"/>
                      <a:pt x="46" y="79"/>
                    </a:cubicBezTo>
                    <a:cubicBezTo>
                      <a:pt x="37" y="78"/>
                      <a:pt x="29" y="76"/>
                      <a:pt x="21" y="71"/>
                    </a:cubicBezTo>
                    <a:cubicBezTo>
                      <a:pt x="0" y="57"/>
                      <a:pt x="-5" y="39"/>
                      <a:pt x="8" y="18"/>
                    </a:cubicBezTo>
                    <a:cubicBezTo>
                      <a:pt x="20" y="-2"/>
                      <a:pt x="39" y="-5"/>
                      <a:pt x="61" y="9"/>
                    </a:cubicBezTo>
                    <a:lnTo>
                      <a:pt x="66" y="12"/>
                    </a:lnTo>
                    <a:lnTo>
                      <a:pt x="54" y="32"/>
                    </a:lnTo>
                    <a:lnTo>
                      <a:pt x="47" y="28"/>
                    </a:lnTo>
                    <a:cubicBezTo>
                      <a:pt x="38" y="22"/>
                      <a:pt x="31" y="23"/>
                      <a:pt x="27" y="30"/>
                    </a:cubicBezTo>
                    <a:cubicBezTo>
                      <a:pt x="22" y="37"/>
                      <a:pt x="24" y="44"/>
                      <a:pt x="33" y="49"/>
                    </a:cubicBezTo>
                    <a:cubicBezTo>
                      <a:pt x="38" y="52"/>
                      <a:pt x="43" y="54"/>
                      <a:pt x="49" y="54"/>
                    </a:cubicBezTo>
                    <a:cubicBezTo>
                      <a:pt x="55" y="54"/>
                      <a:pt x="63" y="52"/>
                      <a:pt x="74" y="49"/>
                    </a:cubicBezTo>
                    <a:cubicBezTo>
                      <a:pt x="87" y="45"/>
                      <a:pt x="98" y="43"/>
                      <a:pt x="106" y="44"/>
                    </a:cubicBezTo>
                    <a:cubicBezTo>
                      <a:pt x="115" y="44"/>
                      <a:pt x="123" y="47"/>
                      <a:pt x="132" y="53"/>
                    </a:cubicBezTo>
                    <a:cubicBezTo>
                      <a:pt x="154" y="67"/>
                      <a:pt x="159" y="86"/>
                      <a:pt x="146" y="106"/>
                    </a:cubicBezTo>
                    <a:cubicBezTo>
                      <a:pt x="133" y="126"/>
                      <a:pt x="114" y="129"/>
                      <a:pt x="92" y="1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39"/>
              <p:cNvSpPr/>
              <p:nvPr/>
            </p:nvSpPr>
            <p:spPr>
              <a:xfrm>
                <a:off x="794638" y="1325503"/>
                <a:ext cx="110802" cy="96454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21" extrusionOk="0">
                    <a:moveTo>
                      <a:pt x="123" y="121"/>
                    </a:moveTo>
                    <a:lnTo>
                      <a:pt x="0" y="19"/>
                    </a:lnTo>
                    <a:lnTo>
                      <a:pt x="16" y="0"/>
                    </a:lnTo>
                    <a:lnTo>
                      <a:pt x="139" y="101"/>
                    </a:lnTo>
                    <a:lnTo>
                      <a:pt x="123" y="1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39"/>
              <p:cNvSpPr/>
              <p:nvPr/>
            </p:nvSpPr>
            <p:spPr>
              <a:xfrm>
                <a:off x="846452" y="1261732"/>
                <a:ext cx="110005" cy="11399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43" extrusionOk="0">
                    <a:moveTo>
                      <a:pt x="14" y="66"/>
                    </a:moveTo>
                    <a:cubicBezTo>
                      <a:pt x="-3" y="47"/>
                      <a:pt x="-4" y="28"/>
                      <a:pt x="14" y="11"/>
                    </a:cubicBezTo>
                    <a:cubicBezTo>
                      <a:pt x="32" y="-5"/>
                      <a:pt x="51" y="-3"/>
                      <a:pt x="69" y="15"/>
                    </a:cubicBezTo>
                    <a:lnTo>
                      <a:pt x="78" y="25"/>
                    </a:lnTo>
                    <a:lnTo>
                      <a:pt x="61" y="42"/>
                    </a:lnTo>
                    <a:lnTo>
                      <a:pt x="50" y="30"/>
                    </a:lnTo>
                    <a:cubicBezTo>
                      <a:pt x="43" y="23"/>
                      <a:pt x="36" y="22"/>
                      <a:pt x="30" y="28"/>
                    </a:cubicBezTo>
                    <a:cubicBezTo>
                      <a:pt x="24" y="34"/>
                      <a:pt x="24" y="40"/>
                      <a:pt x="31" y="48"/>
                    </a:cubicBezTo>
                    <a:lnTo>
                      <a:pt x="90" y="112"/>
                    </a:lnTo>
                    <a:cubicBezTo>
                      <a:pt x="97" y="119"/>
                      <a:pt x="103" y="120"/>
                      <a:pt x="110" y="114"/>
                    </a:cubicBezTo>
                    <a:cubicBezTo>
                      <a:pt x="116" y="108"/>
                      <a:pt x="116" y="102"/>
                      <a:pt x="109" y="94"/>
                    </a:cubicBezTo>
                    <a:lnTo>
                      <a:pt x="88" y="71"/>
                    </a:lnTo>
                    <a:lnTo>
                      <a:pt x="79" y="80"/>
                    </a:lnTo>
                    <a:lnTo>
                      <a:pt x="64" y="63"/>
                    </a:lnTo>
                    <a:lnTo>
                      <a:pt x="90" y="39"/>
                    </a:lnTo>
                    <a:lnTo>
                      <a:pt x="126" y="77"/>
                    </a:lnTo>
                    <a:cubicBezTo>
                      <a:pt x="143" y="96"/>
                      <a:pt x="143" y="115"/>
                      <a:pt x="125" y="132"/>
                    </a:cubicBezTo>
                    <a:cubicBezTo>
                      <a:pt x="108" y="148"/>
                      <a:pt x="88" y="146"/>
                      <a:pt x="71" y="128"/>
                    </a:cubicBezTo>
                    <a:lnTo>
                      <a:pt x="14" y="6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6475" rIns="90000" bIns="6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39"/>
              <p:cNvSpPr/>
              <p:nvPr/>
            </p:nvSpPr>
            <p:spPr>
              <a:xfrm>
                <a:off x="918194" y="1188396"/>
                <a:ext cx="121962" cy="140297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76" extrusionOk="0">
                    <a:moveTo>
                      <a:pt x="87" y="176"/>
                    </a:moveTo>
                    <a:lnTo>
                      <a:pt x="0" y="43"/>
                    </a:lnTo>
                    <a:lnTo>
                      <a:pt x="26" y="26"/>
                    </a:lnTo>
                    <a:lnTo>
                      <a:pt x="99" y="92"/>
                    </a:lnTo>
                    <a:lnTo>
                      <a:pt x="47" y="12"/>
                    </a:lnTo>
                    <a:lnTo>
                      <a:pt x="66" y="0"/>
                    </a:lnTo>
                    <a:lnTo>
                      <a:pt x="153" y="133"/>
                    </a:lnTo>
                    <a:lnTo>
                      <a:pt x="132" y="147"/>
                    </a:lnTo>
                    <a:lnTo>
                      <a:pt x="43" y="67"/>
                    </a:lnTo>
                    <a:lnTo>
                      <a:pt x="106" y="164"/>
                    </a:lnTo>
                    <a:lnTo>
                      <a:pt x="87" y="17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8350" rIns="90000" bIns="18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39"/>
              <p:cNvSpPr/>
              <p:nvPr/>
            </p:nvSpPr>
            <p:spPr>
              <a:xfrm>
                <a:off x="1549527" y="1179627"/>
                <a:ext cx="101237" cy="129934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63" extrusionOk="0">
                    <a:moveTo>
                      <a:pt x="0" y="150"/>
                    </a:moveTo>
                    <a:lnTo>
                      <a:pt x="71" y="33"/>
                    </a:lnTo>
                    <a:lnTo>
                      <a:pt x="49" y="20"/>
                    </a:lnTo>
                    <a:lnTo>
                      <a:pt x="61" y="0"/>
                    </a:lnTo>
                    <a:lnTo>
                      <a:pt x="127" y="41"/>
                    </a:lnTo>
                    <a:lnTo>
                      <a:pt x="115" y="60"/>
                    </a:lnTo>
                    <a:lnTo>
                      <a:pt x="93" y="46"/>
                    </a:lnTo>
                    <a:lnTo>
                      <a:pt x="21" y="163"/>
                    </a:lnTo>
                    <a:lnTo>
                      <a:pt x="0" y="1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3675" rIns="90000" bIns="13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39"/>
              <p:cNvSpPr/>
              <p:nvPr/>
            </p:nvSpPr>
            <p:spPr>
              <a:xfrm>
                <a:off x="1602138" y="1237818"/>
                <a:ext cx="129934" cy="136311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71" extrusionOk="0">
                    <a:moveTo>
                      <a:pt x="0" y="121"/>
                    </a:moveTo>
                    <a:lnTo>
                      <a:pt x="105" y="0"/>
                    </a:lnTo>
                    <a:lnTo>
                      <a:pt x="124" y="17"/>
                    </a:lnTo>
                    <a:lnTo>
                      <a:pt x="81" y="66"/>
                    </a:lnTo>
                    <a:lnTo>
                      <a:pt x="102" y="83"/>
                    </a:lnTo>
                    <a:lnTo>
                      <a:pt x="144" y="34"/>
                    </a:lnTo>
                    <a:lnTo>
                      <a:pt x="163" y="51"/>
                    </a:lnTo>
                    <a:lnTo>
                      <a:pt x="58" y="171"/>
                    </a:lnTo>
                    <a:lnTo>
                      <a:pt x="40" y="155"/>
                    </a:lnTo>
                    <a:lnTo>
                      <a:pt x="87" y="101"/>
                    </a:lnTo>
                    <a:lnTo>
                      <a:pt x="66" y="83"/>
                    </a:lnTo>
                    <a:lnTo>
                      <a:pt x="19" y="137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6550" rIns="90000" bIns="16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39"/>
              <p:cNvSpPr/>
              <p:nvPr/>
            </p:nvSpPr>
            <p:spPr>
              <a:xfrm>
                <a:off x="1668300" y="1311155"/>
                <a:ext cx="108411" cy="9884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24" extrusionOk="0">
                    <a:moveTo>
                      <a:pt x="0" y="106"/>
                    </a:moveTo>
                    <a:lnTo>
                      <a:pt x="120" y="0"/>
                    </a:lnTo>
                    <a:lnTo>
                      <a:pt x="136" y="19"/>
                    </a:lnTo>
                    <a:lnTo>
                      <a:pt x="16" y="124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39"/>
              <p:cNvSpPr/>
              <p:nvPr/>
            </p:nvSpPr>
            <p:spPr>
              <a:xfrm>
                <a:off x="1700186" y="1362172"/>
                <a:ext cx="140297" cy="12276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54" extrusionOk="0">
                    <a:moveTo>
                      <a:pt x="0" y="88"/>
                    </a:moveTo>
                    <a:lnTo>
                      <a:pt x="133" y="0"/>
                    </a:lnTo>
                    <a:lnTo>
                      <a:pt x="150" y="26"/>
                    </a:lnTo>
                    <a:lnTo>
                      <a:pt x="84" y="100"/>
                    </a:lnTo>
                    <a:lnTo>
                      <a:pt x="164" y="47"/>
                    </a:lnTo>
                    <a:lnTo>
                      <a:pt x="176" y="66"/>
                    </a:lnTo>
                    <a:lnTo>
                      <a:pt x="43" y="154"/>
                    </a:lnTo>
                    <a:lnTo>
                      <a:pt x="29" y="133"/>
                    </a:lnTo>
                    <a:lnTo>
                      <a:pt x="109" y="43"/>
                    </a:lnTo>
                    <a:lnTo>
                      <a:pt x="12" y="107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425" rIns="90000" bIns="10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39"/>
              <p:cNvSpPr/>
              <p:nvPr/>
            </p:nvSpPr>
            <p:spPr>
              <a:xfrm>
                <a:off x="1748014" y="1458625"/>
                <a:ext cx="141891" cy="110802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39" extrusionOk="0">
                    <a:moveTo>
                      <a:pt x="22" y="115"/>
                    </a:moveTo>
                    <a:lnTo>
                      <a:pt x="77" y="69"/>
                    </a:lnTo>
                    <a:lnTo>
                      <a:pt x="54" y="67"/>
                    </a:lnTo>
                    <a:lnTo>
                      <a:pt x="10" y="87"/>
                    </a:lnTo>
                    <a:lnTo>
                      <a:pt x="0" y="64"/>
                    </a:lnTo>
                    <a:lnTo>
                      <a:pt x="146" y="0"/>
                    </a:lnTo>
                    <a:lnTo>
                      <a:pt x="156" y="23"/>
                    </a:lnTo>
                    <a:lnTo>
                      <a:pt x="93" y="50"/>
                    </a:lnTo>
                    <a:lnTo>
                      <a:pt x="168" y="52"/>
                    </a:lnTo>
                    <a:lnTo>
                      <a:pt x="178" y="76"/>
                    </a:lnTo>
                    <a:lnTo>
                      <a:pt x="113" y="71"/>
                    </a:lnTo>
                    <a:lnTo>
                      <a:pt x="32" y="139"/>
                    </a:lnTo>
                    <a:lnTo>
                      <a:pt x="22" y="1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5025" rIns="90000" bIns="5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39"/>
              <p:cNvSpPr/>
              <p:nvPr/>
            </p:nvSpPr>
            <p:spPr>
              <a:xfrm>
                <a:off x="1779900" y="1558268"/>
                <a:ext cx="127542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7" extrusionOk="0">
                    <a:moveTo>
                      <a:pt x="0" y="42"/>
                    </a:moveTo>
                    <a:lnTo>
                      <a:pt x="153" y="0"/>
                    </a:lnTo>
                    <a:lnTo>
                      <a:pt x="160" y="24"/>
                    </a:lnTo>
                    <a:lnTo>
                      <a:pt x="7" y="67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39"/>
              <p:cNvSpPr/>
              <p:nvPr/>
            </p:nvSpPr>
            <p:spPr>
              <a:xfrm>
                <a:off x="1792654" y="1622039"/>
                <a:ext cx="133920" cy="79714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00" extrusionOk="0">
                    <a:moveTo>
                      <a:pt x="0" y="22"/>
                    </a:moveTo>
                    <a:lnTo>
                      <a:pt x="158" y="0"/>
                    </a:lnTo>
                    <a:lnTo>
                      <a:pt x="162" y="31"/>
                    </a:lnTo>
                    <a:lnTo>
                      <a:pt x="71" y="69"/>
                    </a:lnTo>
                    <a:lnTo>
                      <a:pt x="165" y="56"/>
                    </a:lnTo>
                    <a:lnTo>
                      <a:pt x="168" y="78"/>
                    </a:lnTo>
                    <a:lnTo>
                      <a:pt x="10" y="100"/>
                    </a:lnTo>
                    <a:lnTo>
                      <a:pt x="7" y="75"/>
                    </a:lnTo>
                    <a:lnTo>
                      <a:pt x="118" y="28"/>
                    </a:lnTo>
                    <a:lnTo>
                      <a:pt x="3" y="44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39"/>
              <p:cNvSpPr/>
              <p:nvPr/>
            </p:nvSpPr>
            <p:spPr>
              <a:xfrm>
                <a:off x="1799031" y="1728855"/>
                <a:ext cx="130731" cy="62177"/>
              </a:xfrm>
              <a:custGeom>
                <a:avLst/>
                <a:gdLst/>
                <a:ahLst/>
                <a:cxnLst/>
                <a:rect l="l" t="t" r="r" b="b"/>
                <a:pathLst>
                  <a:path w="164" h="78" extrusionOk="0">
                    <a:moveTo>
                      <a:pt x="125" y="3"/>
                    </a:moveTo>
                    <a:cubicBezTo>
                      <a:pt x="151" y="4"/>
                      <a:pt x="165" y="17"/>
                      <a:pt x="164" y="42"/>
                    </a:cubicBezTo>
                    <a:cubicBezTo>
                      <a:pt x="163" y="66"/>
                      <a:pt x="148" y="79"/>
                      <a:pt x="122" y="78"/>
                    </a:cubicBezTo>
                    <a:lnTo>
                      <a:pt x="109" y="77"/>
                    </a:lnTo>
                    <a:lnTo>
                      <a:pt x="110" y="54"/>
                    </a:lnTo>
                    <a:lnTo>
                      <a:pt x="125" y="54"/>
                    </a:lnTo>
                    <a:cubicBezTo>
                      <a:pt x="135" y="54"/>
                      <a:pt x="141" y="50"/>
                      <a:pt x="141" y="42"/>
                    </a:cubicBezTo>
                    <a:cubicBezTo>
                      <a:pt x="141" y="33"/>
                      <a:pt x="136" y="28"/>
                      <a:pt x="126" y="28"/>
                    </a:cubicBezTo>
                    <a:lnTo>
                      <a:pt x="39" y="25"/>
                    </a:lnTo>
                    <a:cubicBezTo>
                      <a:pt x="29" y="25"/>
                      <a:pt x="23" y="29"/>
                      <a:pt x="23" y="37"/>
                    </a:cubicBezTo>
                    <a:cubicBezTo>
                      <a:pt x="23" y="46"/>
                      <a:pt x="28" y="50"/>
                      <a:pt x="38" y="51"/>
                    </a:cubicBezTo>
                    <a:lnTo>
                      <a:pt x="69" y="52"/>
                    </a:lnTo>
                    <a:lnTo>
                      <a:pt x="69" y="40"/>
                    </a:lnTo>
                    <a:lnTo>
                      <a:pt x="92" y="40"/>
                    </a:lnTo>
                    <a:lnTo>
                      <a:pt x="91" y="76"/>
                    </a:lnTo>
                    <a:lnTo>
                      <a:pt x="39" y="75"/>
                    </a:lnTo>
                    <a:cubicBezTo>
                      <a:pt x="13" y="74"/>
                      <a:pt x="-1" y="60"/>
                      <a:pt x="0" y="36"/>
                    </a:cubicBezTo>
                    <a:cubicBezTo>
                      <a:pt x="1" y="11"/>
                      <a:pt x="16" y="-1"/>
                      <a:pt x="42" y="0"/>
                    </a:cubicBezTo>
                    <a:lnTo>
                      <a:pt x="125" y="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9" name="Google Shape;919;p39"/>
            <p:cNvGrpSpPr/>
            <p:nvPr/>
          </p:nvGrpSpPr>
          <p:grpSpPr>
            <a:xfrm>
              <a:off x="683835" y="1040128"/>
              <a:ext cx="1072948" cy="1100847"/>
              <a:chOff x="683835" y="1040128"/>
              <a:chExt cx="1072948" cy="1100847"/>
            </a:xfrm>
          </p:grpSpPr>
          <p:sp>
            <p:nvSpPr>
              <p:cNvPr id="920" name="Google Shape;920;p39"/>
              <p:cNvSpPr/>
              <p:nvPr/>
            </p:nvSpPr>
            <p:spPr>
              <a:xfrm>
                <a:off x="683835" y="1752769"/>
                <a:ext cx="147471" cy="147471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85" extrusionOk="0">
                    <a:moveTo>
                      <a:pt x="93" y="185"/>
                    </a:moveTo>
                    <a:cubicBezTo>
                      <a:pt x="42" y="185"/>
                      <a:pt x="0" y="144"/>
                      <a:pt x="0" y="93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4" y="0"/>
                      <a:pt x="185" y="42"/>
                      <a:pt x="185" y="93"/>
                    </a:cubicBezTo>
                    <a:cubicBezTo>
                      <a:pt x="185" y="144"/>
                      <a:pt x="144" y="185"/>
                      <a:pt x="93" y="185"/>
                    </a:cubicBezTo>
                    <a:moveTo>
                      <a:pt x="93" y="12"/>
                    </a:moveTo>
                    <a:cubicBezTo>
                      <a:pt x="48" y="12"/>
                      <a:pt x="12" y="48"/>
                      <a:pt x="12" y="93"/>
                    </a:cubicBezTo>
                    <a:cubicBezTo>
                      <a:pt x="12" y="137"/>
                      <a:pt x="48" y="173"/>
                      <a:pt x="93" y="173"/>
                    </a:cubicBezTo>
                    <a:cubicBezTo>
                      <a:pt x="137" y="173"/>
                      <a:pt x="174" y="137"/>
                      <a:pt x="174" y="93"/>
                    </a:cubicBezTo>
                    <a:cubicBezTo>
                      <a:pt x="174" y="48"/>
                      <a:pt x="137" y="12"/>
                      <a:pt x="93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1600" rIns="90000" bIns="21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39"/>
              <p:cNvSpPr/>
              <p:nvPr/>
            </p:nvSpPr>
            <p:spPr>
              <a:xfrm>
                <a:off x="1626849" y="2011042"/>
                <a:ext cx="129934" cy="129934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63" extrusionOk="0">
                    <a:moveTo>
                      <a:pt x="81" y="163"/>
                    </a:moveTo>
                    <a:cubicBezTo>
                      <a:pt x="37" y="163"/>
                      <a:pt x="0" y="127"/>
                      <a:pt x="0" y="82"/>
                    </a:cubicBezTo>
                    <a:cubicBezTo>
                      <a:pt x="0" y="37"/>
                      <a:pt x="36" y="0"/>
                      <a:pt x="81" y="0"/>
                    </a:cubicBezTo>
                    <a:cubicBezTo>
                      <a:pt x="125" y="0"/>
                      <a:pt x="163" y="37"/>
                      <a:pt x="163" y="82"/>
                    </a:cubicBezTo>
                    <a:cubicBezTo>
                      <a:pt x="163" y="127"/>
                      <a:pt x="126" y="163"/>
                      <a:pt x="81" y="163"/>
                    </a:cubicBezTo>
                    <a:moveTo>
                      <a:pt x="81" y="12"/>
                    </a:moveTo>
                    <a:cubicBezTo>
                      <a:pt x="43" y="12"/>
                      <a:pt x="12" y="43"/>
                      <a:pt x="12" y="82"/>
                    </a:cubicBezTo>
                    <a:cubicBezTo>
                      <a:pt x="12" y="120"/>
                      <a:pt x="42" y="151"/>
                      <a:pt x="81" y="151"/>
                    </a:cubicBezTo>
                    <a:cubicBezTo>
                      <a:pt x="119" y="151"/>
                      <a:pt x="151" y="120"/>
                      <a:pt x="151" y="82"/>
                    </a:cubicBezTo>
                    <a:cubicBezTo>
                      <a:pt x="151" y="43"/>
                      <a:pt x="120" y="12"/>
                      <a:pt x="81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3675" rIns="90000" bIns="13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39"/>
              <p:cNvSpPr/>
              <p:nvPr/>
            </p:nvSpPr>
            <p:spPr>
              <a:xfrm>
                <a:off x="1614095" y="1641170"/>
                <a:ext cx="112397" cy="112397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41" extrusionOk="0">
                    <a:moveTo>
                      <a:pt x="71" y="141"/>
                    </a:moveTo>
                    <a:cubicBezTo>
                      <a:pt x="32" y="141"/>
                      <a:pt x="0" y="109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109" y="0"/>
                      <a:pt x="141" y="32"/>
                      <a:pt x="141" y="71"/>
                    </a:cubicBezTo>
                    <a:cubicBezTo>
                      <a:pt x="141" y="109"/>
                      <a:pt x="109" y="141"/>
                      <a:pt x="71" y="141"/>
                    </a:cubicBezTo>
                    <a:moveTo>
                      <a:pt x="71" y="12"/>
                    </a:moveTo>
                    <a:cubicBezTo>
                      <a:pt x="38" y="12"/>
                      <a:pt x="12" y="38"/>
                      <a:pt x="12" y="71"/>
                    </a:cubicBezTo>
                    <a:cubicBezTo>
                      <a:pt x="12" y="103"/>
                      <a:pt x="38" y="129"/>
                      <a:pt x="71" y="129"/>
                    </a:cubicBezTo>
                    <a:cubicBezTo>
                      <a:pt x="103" y="129"/>
                      <a:pt x="129" y="103"/>
                      <a:pt x="129" y="71"/>
                    </a:cubicBezTo>
                    <a:cubicBezTo>
                      <a:pt x="129" y="38"/>
                      <a:pt x="103" y="12"/>
                      <a:pt x="71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5750" rIns="90000" bIns="5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39"/>
              <p:cNvSpPr/>
              <p:nvPr/>
            </p:nvSpPr>
            <p:spPr>
              <a:xfrm>
                <a:off x="1107116" y="1040128"/>
                <a:ext cx="94063" cy="9486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19" extrusionOk="0">
                    <a:moveTo>
                      <a:pt x="59" y="119"/>
                    </a:moveTo>
                    <a:cubicBezTo>
                      <a:pt x="27" y="119"/>
                      <a:pt x="0" y="91"/>
                      <a:pt x="0" y="59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91" y="0"/>
                      <a:pt x="118" y="26"/>
                      <a:pt x="118" y="59"/>
                    </a:cubicBezTo>
                    <a:cubicBezTo>
                      <a:pt x="118" y="91"/>
                      <a:pt x="92" y="119"/>
                      <a:pt x="59" y="119"/>
                    </a:cubicBezTo>
                    <a:moveTo>
                      <a:pt x="59" y="12"/>
                    </a:moveTo>
                    <a:cubicBezTo>
                      <a:pt x="33" y="12"/>
                      <a:pt x="12" y="33"/>
                      <a:pt x="12" y="59"/>
                    </a:cubicBezTo>
                    <a:cubicBezTo>
                      <a:pt x="12" y="84"/>
                      <a:pt x="33" y="107"/>
                      <a:pt x="59" y="107"/>
                    </a:cubicBezTo>
                    <a:cubicBezTo>
                      <a:pt x="85" y="107"/>
                      <a:pt x="106" y="85"/>
                      <a:pt x="106" y="59"/>
                    </a:cubicBezTo>
                    <a:cubicBezTo>
                      <a:pt x="106" y="34"/>
                      <a:pt x="85" y="12"/>
                      <a:pt x="59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" name="Google Shape;543;p36">
            <a:extLst>
              <a:ext uri="{FF2B5EF4-FFF2-40B4-BE49-F238E27FC236}">
                <a16:creationId xmlns:a16="http://schemas.microsoft.com/office/drawing/2014/main" id="{6682D521-5131-8CDF-1789-1FB7E22831F6}"/>
              </a:ext>
            </a:extLst>
          </p:cNvPr>
          <p:cNvSpPr txBox="1">
            <a:spLocks/>
          </p:cNvSpPr>
          <p:nvPr/>
        </p:nvSpPr>
        <p:spPr>
          <a:xfrm>
            <a:off x="3927285" y="2076825"/>
            <a:ext cx="4503515" cy="14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800" dirty="0" err="1">
                <a:sym typeface="Molengo"/>
              </a:rPr>
              <a:t>Dependency</a:t>
            </a:r>
            <a:r>
              <a:rPr lang="tr-TR" sz="4800" dirty="0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rPr>
              <a:t> </a:t>
            </a:r>
            <a:r>
              <a:rPr lang="tr-TR" sz="4500" dirty="0" err="1">
                <a:solidFill>
                  <a:schemeClr val="dk2"/>
                </a:solidFill>
                <a:sym typeface="Molengo"/>
              </a:rPr>
              <a:t>Inversion</a:t>
            </a:r>
            <a:r>
              <a:rPr lang="tr-TR" sz="4800" dirty="0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rPr>
              <a:t> </a:t>
            </a:r>
            <a:endParaRPr lang="tr-TR" sz="4800" dirty="0"/>
          </a:p>
        </p:txBody>
      </p:sp>
      <p:sp>
        <p:nvSpPr>
          <p:cNvPr id="12" name="Google Shape;545;p36">
            <a:extLst>
              <a:ext uri="{FF2B5EF4-FFF2-40B4-BE49-F238E27FC236}">
                <a16:creationId xmlns:a16="http://schemas.microsoft.com/office/drawing/2014/main" id="{247DC1F1-1F0D-472B-E7E9-A92255D9D6B7}"/>
              </a:ext>
            </a:extLst>
          </p:cNvPr>
          <p:cNvSpPr txBox="1">
            <a:spLocks/>
          </p:cNvSpPr>
          <p:nvPr/>
        </p:nvSpPr>
        <p:spPr>
          <a:xfrm>
            <a:off x="6721500" y="1013020"/>
            <a:ext cx="1702500" cy="10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14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28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28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28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28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28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28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28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28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9pPr>
          </a:lstStyle>
          <a:p>
            <a:pPr marL="0" indent="0" algn="r"/>
            <a:r>
              <a:rPr lang="en" sz="6000" dirty="0">
                <a:solidFill>
                  <a:schemeClr val="dk2"/>
                </a:solidFill>
                <a:latin typeface="Montserrat Alternates Medium"/>
                <a:sym typeface="Montserrat Alternates Medium"/>
              </a:rPr>
              <a:t>0</a:t>
            </a:r>
            <a:r>
              <a:rPr lang="tr-TR" sz="6000" dirty="0">
                <a:solidFill>
                  <a:schemeClr val="dk2"/>
                </a:solidFill>
                <a:latin typeface="Montserrat Alternates Medium"/>
                <a:sym typeface="Montserrat Alternates Medium"/>
              </a:rPr>
              <a:t>5</a:t>
            </a:r>
            <a:endParaRPr lang="en" sz="6000" dirty="0">
              <a:solidFill>
                <a:schemeClr val="dk2"/>
              </a:solidFill>
              <a:latin typeface="Montserrat Alternates Medium"/>
              <a:sym typeface="Montserrat Alternate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44633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8" name="Google Shape;1178;p45"/>
          <p:cNvGrpSpPr/>
          <p:nvPr/>
        </p:nvGrpSpPr>
        <p:grpSpPr>
          <a:xfrm>
            <a:off x="691081" y="987188"/>
            <a:ext cx="1525101" cy="1523496"/>
            <a:chOff x="8972371" y="6979"/>
            <a:chExt cx="2687876" cy="2685048"/>
          </a:xfrm>
        </p:grpSpPr>
        <p:sp>
          <p:nvSpPr>
            <p:cNvPr id="1179" name="Google Shape;1179;p45"/>
            <p:cNvSpPr/>
            <p:nvPr/>
          </p:nvSpPr>
          <p:spPr>
            <a:xfrm>
              <a:off x="8972371" y="6979"/>
              <a:ext cx="2687876" cy="2685048"/>
            </a:xfrm>
            <a:custGeom>
              <a:avLst/>
              <a:gdLst/>
              <a:ahLst/>
              <a:cxnLst/>
              <a:rect l="l" t="t" r="r" b="b"/>
              <a:pathLst>
                <a:path w="1901" h="1899" extrusionOk="0">
                  <a:moveTo>
                    <a:pt x="951" y="1899"/>
                  </a:moveTo>
                  <a:cubicBezTo>
                    <a:pt x="901" y="1899"/>
                    <a:pt x="852" y="1896"/>
                    <a:pt x="803" y="1888"/>
                  </a:cubicBezTo>
                  <a:cubicBezTo>
                    <a:pt x="704" y="1873"/>
                    <a:pt x="608" y="1841"/>
                    <a:pt x="518" y="1795"/>
                  </a:cubicBezTo>
                  <a:cubicBezTo>
                    <a:pt x="364" y="1717"/>
                    <a:pt x="235" y="1598"/>
                    <a:pt x="144" y="1453"/>
                  </a:cubicBezTo>
                  <a:cubicBezTo>
                    <a:pt x="50" y="1302"/>
                    <a:pt x="0" y="1128"/>
                    <a:pt x="0" y="950"/>
                  </a:cubicBezTo>
                  <a:cubicBezTo>
                    <a:pt x="0" y="828"/>
                    <a:pt x="23" y="710"/>
                    <a:pt x="68" y="598"/>
                  </a:cubicBezTo>
                  <a:cubicBezTo>
                    <a:pt x="154" y="382"/>
                    <a:pt x="316" y="206"/>
                    <a:pt x="523" y="101"/>
                  </a:cubicBezTo>
                  <a:cubicBezTo>
                    <a:pt x="657" y="34"/>
                    <a:pt x="800" y="0"/>
                    <a:pt x="951" y="0"/>
                  </a:cubicBezTo>
                  <a:cubicBezTo>
                    <a:pt x="1114" y="0"/>
                    <a:pt x="1276" y="42"/>
                    <a:pt x="1418" y="122"/>
                  </a:cubicBezTo>
                  <a:cubicBezTo>
                    <a:pt x="1555" y="200"/>
                    <a:pt x="1672" y="312"/>
                    <a:pt x="1756" y="445"/>
                  </a:cubicBezTo>
                  <a:cubicBezTo>
                    <a:pt x="1814" y="538"/>
                    <a:pt x="1856" y="640"/>
                    <a:pt x="1879" y="746"/>
                  </a:cubicBezTo>
                  <a:cubicBezTo>
                    <a:pt x="1880" y="748"/>
                    <a:pt x="1880" y="750"/>
                    <a:pt x="1880" y="751"/>
                  </a:cubicBezTo>
                  <a:cubicBezTo>
                    <a:pt x="1886" y="777"/>
                    <a:pt x="1891" y="804"/>
                    <a:pt x="1894" y="831"/>
                  </a:cubicBezTo>
                  <a:cubicBezTo>
                    <a:pt x="1896" y="845"/>
                    <a:pt x="1897" y="859"/>
                    <a:pt x="1898" y="873"/>
                  </a:cubicBezTo>
                  <a:cubicBezTo>
                    <a:pt x="1900" y="898"/>
                    <a:pt x="1901" y="924"/>
                    <a:pt x="1901" y="950"/>
                  </a:cubicBezTo>
                  <a:cubicBezTo>
                    <a:pt x="1901" y="1126"/>
                    <a:pt x="1853" y="1297"/>
                    <a:pt x="1762" y="1446"/>
                  </a:cubicBezTo>
                  <a:lnTo>
                    <a:pt x="1760" y="1449"/>
                  </a:lnTo>
                  <a:cubicBezTo>
                    <a:pt x="1744" y="1475"/>
                    <a:pt x="1727" y="1500"/>
                    <a:pt x="1709" y="1524"/>
                  </a:cubicBezTo>
                  <a:cubicBezTo>
                    <a:pt x="1622" y="1637"/>
                    <a:pt x="1508" y="1732"/>
                    <a:pt x="1381" y="1797"/>
                  </a:cubicBezTo>
                  <a:cubicBezTo>
                    <a:pt x="1246" y="1865"/>
                    <a:pt x="1102" y="1899"/>
                    <a:pt x="951" y="18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45"/>
            <p:cNvSpPr/>
            <p:nvPr/>
          </p:nvSpPr>
          <p:spPr>
            <a:xfrm>
              <a:off x="9174562" y="57881"/>
              <a:ext cx="2262284" cy="2542242"/>
            </a:xfrm>
            <a:custGeom>
              <a:avLst/>
              <a:gdLst/>
              <a:ahLst/>
              <a:cxnLst/>
              <a:rect l="l" t="t" r="r" b="b"/>
              <a:pathLst>
                <a:path w="1600" h="1798" extrusionOk="0">
                  <a:moveTo>
                    <a:pt x="1302" y="863"/>
                  </a:moveTo>
                  <a:cubicBezTo>
                    <a:pt x="1302" y="1038"/>
                    <a:pt x="1672" y="1253"/>
                    <a:pt x="1587" y="1391"/>
                  </a:cubicBezTo>
                  <a:cubicBezTo>
                    <a:pt x="1466" y="1588"/>
                    <a:pt x="1271" y="1736"/>
                    <a:pt x="1042" y="1797"/>
                  </a:cubicBezTo>
                  <a:cubicBezTo>
                    <a:pt x="1029" y="1800"/>
                    <a:pt x="824" y="1717"/>
                    <a:pt x="818" y="1717"/>
                  </a:cubicBezTo>
                  <a:cubicBezTo>
                    <a:pt x="767" y="1717"/>
                    <a:pt x="583" y="1799"/>
                    <a:pt x="551" y="1790"/>
                  </a:cubicBezTo>
                  <a:cubicBezTo>
                    <a:pt x="445" y="1759"/>
                    <a:pt x="348" y="1710"/>
                    <a:pt x="262" y="1646"/>
                  </a:cubicBezTo>
                  <a:cubicBezTo>
                    <a:pt x="38" y="1480"/>
                    <a:pt x="216" y="1171"/>
                    <a:pt x="216" y="871"/>
                  </a:cubicBezTo>
                  <a:cubicBezTo>
                    <a:pt x="216" y="707"/>
                    <a:pt x="-63" y="596"/>
                    <a:pt x="13" y="463"/>
                  </a:cubicBezTo>
                  <a:cubicBezTo>
                    <a:pt x="170" y="187"/>
                    <a:pt x="467" y="0"/>
                    <a:pt x="808" y="0"/>
                  </a:cubicBezTo>
                  <a:cubicBezTo>
                    <a:pt x="981" y="0"/>
                    <a:pt x="1143" y="49"/>
                    <a:pt x="1282" y="133"/>
                  </a:cubicBezTo>
                  <a:cubicBezTo>
                    <a:pt x="1545" y="293"/>
                    <a:pt x="1302" y="532"/>
                    <a:pt x="1302" y="8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5"/>
            <p:cNvSpPr/>
            <p:nvPr/>
          </p:nvSpPr>
          <p:spPr>
            <a:xfrm>
              <a:off x="10609698" y="245933"/>
              <a:ext cx="998233" cy="1778721"/>
            </a:xfrm>
            <a:custGeom>
              <a:avLst/>
              <a:gdLst/>
              <a:ahLst/>
              <a:cxnLst/>
              <a:rect l="l" t="t" r="r" b="b"/>
              <a:pathLst>
                <a:path w="706" h="1258" extrusionOk="0">
                  <a:moveTo>
                    <a:pt x="706" y="781"/>
                  </a:moveTo>
                  <a:cubicBezTo>
                    <a:pt x="706" y="956"/>
                    <a:pt x="657" y="1120"/>
                    <a:pt x="572" y="1258"/>
                  </a:cubicBezTo>
                  <a:cubicBezTo>
                    <a:pt x="538" y="1243"/>
                    <a:pt x="508" y="1216"/>
                    <a:pt x="485" y="1186"/>
                  </a:cubicBezTo>
                  <a:cubicBezTo>
                    <a:pt x="472" y="1169"/>
                    <a:pt x="459" y="1151"/>
                    <a:pt x="439" y="1143"/>
                  </a:cubicBezTo>
                  <a:cubicBezTo>
                    <a:pt x="423" y="1137"/>
                    <a:pt x="406" y="1139"/>
                    <a:pt x="390" y="1141"/>
                  </a:cubicBezTo>
                  <a:cubicBezTo>
                    <a:pt x="303" y="1148"/>
                    <a:pt x="213" y="1133"/>
                    <a:pt x="139" y="1088"/>
                  </a:cubicBezTo>
                  <a:cubicBezTo>
                    <a:pt x="65" y="1042"/>
                    <a:pt x="9" y="964"/>
                    <a:pt x="1" y="878"/>
                  </a:cubicBezTo>
                  <a:cubicBezTo>
                    <a:pt x="-11" y="756"/>
                    <a:pt x="70" y="645"/>
                    <a:pt x="160" y="562"/>
                  </a:cubicBezTo>
                  <a:cubicBezTo>
                    <a:pt x="199" y="528"/>
                    <a:pt x="243" y="484"/>
                    <a:pt x="231" y="434"/>
                  </a:cubicBezTo>
                  <a:cubicBezTo>
                    <a:pt x="225" y="414"/>
                    <a:pt x="211" y="397"/>
                    <a:pt x="199" y="381"/>
                  </a:cubicBezTo>
                  <a:cubicBezTo>
                    <a:pt x="156" y="322"/>
                    <a:pt x="146" y="249"/>
                    <a:pt x="156" y="176"/>
                  </a:cubicBezTo>
                  <a:cubicBezTo>
                    <a:pt x="166" y="107"/>
                    <a:pt x="192" y="42"/>
                    <a:pt x="252" y="8"/>
                  </a:cubicBezTo>
                  <a:cubicBezTo>
                    <a:pt x="257" y="5"/>
                    <a:pt x="262" y="2"/>
                    <a:pt x="267" y="0"/>
                  </a:cubicBezTo>
                  <a:cubicBezTo>
                    <a:pt x="530" y="160"/>
                    <a:pt x="706" y="450"/>
                    <a:pt x="706" y="7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5"/>
            <p:cNvSpPr/>
            <p:nvPr/>
          </p:nvSpPr>
          <p:spPr>
            <a:xfrm>
              <a:off x="9024686" y="712530"/>
              <a:ext cx="725345" cy="1672676"/>
            </a:xfrm>
            <a:custGeom>
              <a:avLst/>
              <a:gdLst/>
              <a:ahLst/>
              <a:cxnLst/>
              <a:rect l="l" t="t" r="r" b="b"/>
              <a:pathLst>
                <a:path w="513" h="1183" extrusionOk="0">
                  <a:moveTo>
                    <a:pt x="507" y="1014"/>
                  </a:moveTo>
                  <a:cubicBezTo>
                    <a:pt x="490" y="1086"/>
                    <a:pt x="434" y="1141"/>
                    <a:pt x="368" y="1183"/>
                  </a:cubicBezTo>
                  <a:cubicBezTo>
                    <a:pt x="145" y="1017"/>
                    <a:pt x="0" y="751"/>
                    <a:pt x="0" y="451"/>
                  </a:cubicBezTo>
                  <a:cubicBezTo>
                    <a:pt x="0" y="287"/>
                    <a:pt x="43" y="133"/>
                    <a:pt x="119" y="0"/>
                  </a:cubicBezTo>
                  <a:cubicBezTo>
                    <a:pt x="206" y="0"/>
                    <a:pt x="298" y="68"/>
                    <a:pt x="360" y="132"/>
                  </a:cubicBezTo>
                  <a:cubicBezTo>
                    <a:pt x="451" y="224"/>
                    <a:pt x="496" y="341"/>
                    <a:pt x="509" y="469"/>
                  </a:cubicBezTo>
                  <a:cubicBezTo>
                    <a:pt x="523" y="597"/>
                    <a:pt x="501" y="718"/>
                    <a:pt x="432" y="827"/>
                  </a:cubicBezTo>
                  <a:cubicBezTo>
                    <a:pt x="494" y="862"/>
                    <a:pt x="522" y="943"/>
                    <a:pt x="507" y="10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45"/>
            <p:cNvSpPr/>
            <p:nvPr/>
          </p:nvSpPr>
          <p:spPr>
            <a:xfrm>
              <a:off x="9914046" y="564067"/>
              <a:ext cx="733828" cy="675857"/>
            </a:xfrm>
            <a:custGeom>
              <a:avLst/>
              <a:gdLst/>
              <a:ahLst/>
              <a:cxnLst/>
              <a:rect l="l" t="t" r="r" b="b"/>
              <a:pathLst>
                <a:path w="519" h="478" extrusionOk="0">
                  <a:moveTo>
                    <a:pt x="519" y="316"/>
                  </a:moveTo>
                  <a:cubicBezTo>
                    <a:pt x="483" y="331"/>
                    <a:pt x="511" y="454"/>
                    <a:pt x="511" y="454"/>
                  </a:cubicBezTo>
                  <a:cubicBezTo>
                    <a:pt x="511" y="454"/>
                    <a:pt x="465" y="430"/>
                    <a:pt x="392" y="423"/>
                  </a:cubicBezTo>
                  <a:cubicBezTo>
                    <a:pt x="320" y="415"/>
                    <a:pt x="313" y="428"/>
                    <a:pt x="313" y="428"/>
                  </a:cubicBezTo>
                  <a:cubicBezTo>
                    <a:pt x="313" y="428"/>
                    <a:pt x="288" y="421"/>
                    <a:pt x="206" y="434"/>
                  </a:cubicBezTo>
                  <a:cubicBezTo>
                    <a:pt x="127" y="446"/>
                    <a:pt x="94" y="494"/>
                    <a:pt x="89" y="474"/>
                  </a:cubicBezTo>
                  <a:cubicBezTo>
                    <a:pt x="53" y="330"/>
                    <a:pt x="0" y="331"/>
                    <a:pt x="0" y="331"/>
                  </a:cubicBezTo>
                  <a:lnTo>
                    <a:pt x="152" y="48"/>
                  </a:lnTo>
                  <a:cubicBezTo>
                    <a:pt x="162" y="57"/>
                    <a:pt x="188" y="13"/>
                    <a:pt x="207" y="18"/>
                  </a:cubicBezTo>
                  <a:cubicBezTo>
                    <a:pt x="244" y="26"/>
                    <a:pt x="253" y="22"/>
                    <a:pt x="287" y="1"/>
                  </a:cubicBezTo>
                  <a:cubicBezTo>
                    <a:pt x="294" y="-4"/>
                    <a:pt x="340" y="48"/>
                    <a:pt x="345" y="42"/>
                  </a:cubicBezTo>
                  <a:lnTo>
                    <a:pt x="519" y="3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45"/>
            <p:cNvSpPr/>
            <p:nvPr/>
          </p:nvSpPr>
          <p:spPr>
            <a:xfrm>
              <a:off x="9914046" y="975520"/>
              <a:ext cx="733828" cy="1665607"/>
            </a:xfrm>
            <a:custGeom>
              <a:avLst/>
              <a:gdLst/>
              <a:ahLst/>
              <a:cxnLst/>
              <a:rect l="l" t="t" r="r" b="b"/>
              <a:pathLst>
                <a:path w="519" h="1178" extrusionOk="0">
                  <a:moveTo>
                    <a:pt x="519" y="25"/>
                  </a:moveTo>
                  <a:lnTo>
                    <a:pt x="519" y="1148"/>
                  </a:lnTo>
                  <a:cubicBezTo>
                    <a:pt x="506" y="1151"/>
                    <a:pt x="493" y="1154"/>
                    <a:pt x="479" y="1157"/>
                  </a:cubicBezTo>
                  <a:cubicBezTo>
                    <a:pt x="478" y="1157"/>
                    <a:pt x="474" y="1119"/>
                    <a:pt x="473" y="1119"/>
                  </a:cubicBezTo>
                  <a:cubicBezTo>
                    <a:pt x="471" y="1119"/>
                    <a:pt x="471" y="1159"/>
                    <a:pt x="468" y="1159"/>
                  </a:cubicBezTo>
                  <a:cubicBezTo>
                    <a:pt x="419" y="1170"/>
                    <a:pt x="367" y="1176"/>
                    <a:pt x="315" y="1177"/>
                  </a:cubicBezTo>
                  <a:cubicBezTo>
                    <a:pt x="314" y="1177"/>
                    <a:pt x="308" y="1140"/>
                    <a:pt x="306" y="1140"/>
                  </a:cubicBezTo>
                  <a:cubicBezTo>
                    <a:pt x="304" y="1140"/>
                    <a:pt x="306" y="1177"/>
                    <a:pt x="304" y="1178"/>
                  </a:cubicBezTo>
                  <a:cubicBezTo>
                    <a:pt x="298" y="1178"/>
                    <a:pt x="291" y="1178"/>
                    <a:pt x="285" y="1178"/>
                  </a:cubicBezTo>
                  <a:cubicBezTo>
                    <a:pt x="234" y="1178"/>
                    <a:pt x="184" y="1174"/>
                    <a:pt x="136" y="1166"/>
                  </a:cubicBezTo>
                  <a:cubicBezTo>
                    <a:pt x="134" y="1166"/>
                    <a:pt x="133" y="1135"/>
                    <a:pt x="131" y="1134"/>
                  </a:cubicBezTo>
                  <a:cubicBezTo>
                    <a:pt x="129" y="1134"/>
                    <a:pt x="127" y="1164"/>
                    <a:pt x="125" y="1164"/>
                  </a:cubicBezTo>
                  <a:cubicBezTo>
                    <a:pt x="92" y="1158"/>
                    <a:pt x="60" y="1151"/>
                    <a:pt x="28" y="1141"/>
                  </a:cubicBezTo>
                  <a:lnTo>
                    <a:pt x="0" y="40"/>
                  </a:lnTo>
                  <a:cubicBezTo>
                    <a:pt x="0" y="40"/>
                    <a:pt x="85" y="9"/>
                    <a:pt x="125" y="123"/>
                  </a:cubicBezTo>
                  <a:cubicBezTo>
                    <a:pt x="128" y="131"/>
                    <a:pt x="130" y="139"/>
                    <a:pt x="132" y="148"/>
                  </a:cubicBezTo>
                  <a:cubicBezTo>
                    <a:pt x="132" y="145"/>
                    <a:pt x="131" y="133"/>
                    <a:pt x="133" y="117"/>
                  </a:cubicBezTo>
                  <a:cubicBezTo>
                    <a:pt x="136" y="85"/>
                    <a:pt x="150" y="39"/>
                    <a:pt x="203" y="31"/>
                  </a:cubicBezTo>
                  <a:cubicBezTo>
                    <a:pt x="264" y="21"/>
                    <a:pt x="295" y="84"/>
                    <a:pt x="307" y="117"/>
                  </a:cubicBezTo>
                  <a:cubicBezTo>
                    <a:pt x="312" y="129"/>
                    <a:pt x="314" y="137"/>
                    <a:pt x="314" y="137"/>
                  </a:cubicBezTo>
                  <a:cubicBezTo>
                    <a:pt x="314" y="137"/>
                    <a:pt x="314" y="130"/>
                    <a:pt x="314" y="119"/>
                  </a:cubicBezTo>
                  <a:cubicBezTo>
                    <a:pt x="317" y="81"/>
                    <a:pt x="330" y="-5"/>
                    <a:pt x="386" y="1"/>
                  </a:cubicBezTo>
                  <a:cubicBezTo>
                    <a:pt x="450" y="8"/>
                    <a:pt x="472" y="96"/>
                    <a:pt x="477" y="118"/>
                  </a:cubicBezTo>
                  <a:cubicBezTo>
                    <a:pt x="477" y="121"/>
                    <a:pt x="478" y="122"/>
                    <a:pt x="478" y="122"/>
                  </a:cubicBezTo>
                  <a:cubicBezTo>
                    <a:pt x="478" y="122"/>
                    <a:pt x="478" y="121"/>
                    <a:pt x="478" y="119"/>
                  </a:cubicBezTo>
                  <a:cubicBezTo>
                    <a:pt x="479" y="102"/>
                    <a:pt x="488" y="38"/>
                    <a:pt x="519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5" name="Google Shape;1185;p45"/>
            <p:cNvGrpSpPr/>
            <p:nvPr/>
          </p:nvGrpSpPr>
          <p:grpSpPr>
            <a:xfrm>
              <a:off x="10090787" y="392982"/>
              <a:ext cx="500530" cy="2248145"/>
              <a:chOff x="10090787" y="392982"/>
              <a:chExt cx="500530" cy="2248145"/>
            </a:xfrm>
          </p:grpSpPr>
          <p:sp>
            <p:nvSpPr>
              <p:cNvPr id="1186" name="Google Shape;1186;p45"/>
              <p:cNvSpPr/>
              <p:nvPr/>
            </p:nvSpPr>
            <p:spPr>
              <a:xfrm>
                <a:off x="10128963" y="392982"/>
                <a:ext cx="272888" cy="275716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95" extrusionOk="0">
                    <a:moveTo>
                      <a:pt x="193" y="162"/>
                    </a:moveTo>
                    <a:cubicBezTo>
                      <a:pt x="188" y="169"/>
                      <a:pt x="182" y="175"/>
                      <a:pt x="175" y="179"/>
                    </a:cubicBezTo>
                    <a:cubicBezTo>
                      <a:pt x="141" y="200"/>
                      <a:pt x="80" y="198"/>
                      <a:pt x="42" y="189"/>
                    </a:cubicBezTo>
                    <a:cubicBezTo>
                      <a:pt x="23" y="185"/>
                      <a:pt x="10" y="178"/>
                      <a:pt x="0" y="169"/>
                    </a:cubicBezTo>
                    <a:lnTo>
                      <a:pt x="91" y="0"/>
                    </a:lnTo>
                    <a:lnTo>
                      <a:pt x="193" y="1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5200" rIns="90000" bIns="252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45"/>
              <p:cNvSpPr/>
              <p:nvPr/>
            </p:nvSpPr>
            <p:spPr>
              <a:xfrm>
                <a:off x="10090787" y="1140950"/>
                <a:ext cx="15553" cy="1483210"/>
              </a:xfrm>
              <a:custGeom>
                <a:avLst/>
                <a:gdLst/>
                <a:ahLst/>
                <a:cxnLst/>
                <a:rect l="l" t="t" r="r" b="b"/>
                <a:pathLst>
                  <a:path w="11" h="1049" extrusionOk="0">
                    <a:moveTo>
                      <a:pt x="11" y="5"/>
                    </a:moveTo>
                    <a:lnTo>
                      <a:pt x="11" y="1049"/>
                    </a:lnTo>
                    <a:cubicBezTo>
                      <a:pt x="7" y="1048"/>
                      <a:pt x="4" y="1048"/>
                      <a:pt x="0" y="1047"/>
                    </a:cubicBezTo>
                    <a:lnTo>
                      <a:pt x="0" y="5"/>
                    </a:lnTo>
                    <a:cubicBezTo>
                      <a:pt x="0" y="2"/>
                      <a:pt x="3" y="0"/>
                      <a:pt x="6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0" y="1"/>
                      <a:pt x="11" y="3"/>
                      <a:pt x="11" y="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45"/>
              <p:cNvSpPr/>
              <p:nvPr/>
            </p:nvSpPr>
            <p:spPr>
              <a:xfrm>
                <a:off x="10343880" y="1140950"/>
                <a:ext cx="15553" cy="1500177"/>
              </a:xfrm>
              <a:custGeom>
                <a:avLst/>
                <a:gdLst/>
                <a:ahLst/>
                <a:cxnLst/>
                <a:rect l="l" t="t" r="r" b="b"/>
                <a:pathLst>
                  <a:path w="11" h="1061" extrusionOk="0">
                    <a:moveTo>
                      <a:pt x="11" y="5"/>
                    </a:moveTo>
                    <a:lnTo>
                      <a:pt x="11" y="1060"/>
                    </a:lnTo>
                    <a:cubicBezTo>
                      <a:pt x="8" y="1060"/>
                      <a:pt x="4" y="1061"/>
                      <a:pt x="0" y="1061"/>
                    </a:cubicBezTo>
                    <a:lnTo>
                      <a:pt x="0" y="5"/>
                    </a:lnTo>
                    <a:cubicBezTo>
                      <a:pt x="0" y="3"/>
                      <a:pt x="1" y="1"/>
                      <a:pt x="3" y="0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7" y="0"/>
                      <a:pt x="9" y="1"/>
                      <a:pt x="10" y="2"/>
                    </a:cubicBezTo>
                    <a:cubicBezTo>
                      <a:pt x="11" y="3"/>
                      <a:pt x="11" y="4"/>
                      <a:pt x="11" y="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45"/>
              <p:cNvSpPr/>
              <p:nvPr/>
            </p:nvSpPr>
            <p:spPr>
              <a:xfrm>
                <a:off x="10575764" y="1140950"/>
                <a:ext cx="15553" cy="1473312"/>
              </a:xfrm>
              <a:custGeom>
                <a:avLst/>
                <a:gdLst/>
                <a:ahLst/>
                <a:cxnLst/>
                <a:rect l="l" t="t" r="r" b="b"/>
                <a:pathLst>
                  <a:path w="11" h="1042" extrusionOk="0">
                    <a:moveTo>
                      <a:pt x="11" y="5"/>
                    </a:moveTo>
                    <a:lnTo>
                      <a:pt x="11" y="1040"/>
                    </a:lnTo>
                    <a:cubicBezTo>
                      <a:pt x="8" y="1041"/>
                      <a:pt x="4" y="1042"/>
                      <a:pt x="0" y="1042"/>
                    </a:cubicBezTo>
                    <a:lnTo>
                      <a:pt x="0" y="5"/>
                    </a:lnTo>
                    <a:cubicBezTo>
                      <a:pt x="0" y="2"/>
                      <a:pt x="3" y="0"/>
                      <a:pt x="6" y="0"/>
                    </a:cubicBezTo>
                    <a:cubicBezTo>
                      <a:pt x="7" y="0"/>
                      <a:pt x="8" y="0"/>
                      <a:pt x="9" y="0"/>
                    </a:cubicBezTo>
                    <a:cubicBezTo>
                      <a:pt x="9" y="1"/>
                      <a:pt x="10" y="1"/>
                      <a:pt x="10" y="1"/>
                    </a:cubicBezTo>
                    <a:cubicBezTo>
                      <a:pt x="11" y="2"/>
                      <a:pt x="11" y="4"/>
                      <a:pt x="11" y="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0" name="Google Shape;1190;p45"/>
            <p:cNvGrpSpPr/>
            <p:nvPr/>
          </p:nvGrpSpPr>
          <p:grpSpPr>
            <a:xfrm>
              <a:off x="9194357" y="223310"/>
              <a:ext cx="2245316" cy="873808"/>
              <a:chOff x="9194357" y="223310"/>
              <a:chExt cx="2245316" cy="873808"/>
            </a:xfrm>
          </p:grpSpPr>
          <p:sp>
            <p:nvSpPr>
              <p:cNvPr id="1191" name="Google Shape;1191;p45"/>
              <p:cNvSpPr/>
              <p:nvPr/>
            </p:nvSpPr>
            <p:spPr>
              <a:xfrm>
                <a:off x="9194357" y="786054"/>
                <a:ext cx="251679" cy="19653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39" extrusionOk="0">
                    <a:moveTo>
                      <a:pt x="152" y="139"/>
                    </a:moveTo>
                    <a:lnTo>
                      <a:pt x="0" y="59"/>
                    </a:lnTo>
                    <a:lnTo>
                      <a:pt x="20" y="23"/>
                    </a:lnTo>
                    <a:cubicBezTo>
                      <a:pt x="32" y="-1"/>
                      <a:pt x="51" y="-6"/>
                      <a:pt x="76" y="7"/>
                    </a:cubicBezTo>
                    <a:lnTo>
                      <a:pt x="153" y="47"/>
                    </a:lnTo>
                    <a:cubicBezTo>
                      <a:pt x="178" y="61"/>
                      <a:pt x="184" y="79"/>
                      <a:pt x="171" y="103"/>
                    </a:cubicBezTo>
                    <a:lnTo>
                      <a:pt x="152" y="139"/>
                    </a:lnTo>
                    <a:moveTo>
                      <a:pt x="143" y="104"/>
                    </a:moveTo>
                    <a:lnTo>
                      <a:pt x="149" y="92"/>
                    </a:lnTo>
                    <a:cubicBezTo>
                      <a:pt x="154" y="84"/>
                      <a:pt x="151" y="77"/>
                      <a:pt x="141" y="72"/>
                    </a:cubicBezTo>
                    <a:lnTo>
                      <a:pt x="62" y="30"/>
                    </a:lnTo>
                    <a:cubicBezTo>
                      <a:pt x="52" y="25"/>
                      <a:pt x="45" y="27"/>
                      <a:pt x="41" y="35"/>
                    </a:cubicBezTo>
                    <a:lnTo>
                      <a:pt x="35" y="47"/>
                    </a:lnTo>
                    <a:lnTo>
                      <a:pt x="143" y="10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5025" rIns="90000" bIns="5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45"/>
              <p:cNvSpPr/>
              <p:nvPr/>
            </p:nvSpPr>
            <p:spPr>
              <a:xfrm>
                <a:off x="9297574" y="609313"/>
                <a:ext cx="255921" cy="229056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62" extrusionOk="0">
                    <a:moveTo>
                      <a:pt x="137" y="162"/>
                    </a:moveTo>
                    <a:lnTo>
                      <a:pt x="0" y="58"/>
                    </a:lnTo>
                    <a:lnTo>
                      <a:pt x="45" y="0"/>
                    </a:lnTo>
                    <a:lnTo>
                      <a:pt x="64" y="15"/>
                    </a:lnTo>
                    <a:lnTo>
                      <a:pt x="36" y="52"/>
                    </a:lnTo>
                    <a:lnTo>
                      <a:pt x="72" y="79"/>
                    </a:lnTo>
                    <a:lnTo>
                      <a:pt x="94" y="50"/>
                    </a:lnTo>
                    <a:lnTo>
                      <a:pt x="114" y="64"/>
                    </a:lnTo>
                    <a:lnTo>
                      <a:pt x="92" y="94"/>
                    </a:lnTo>
                    <a:lnTo>
                      <a:pt x="134" y="126"/>
                    </a:lnTo>
                    <a:lnTo>
                      <a:pt x="162" y="89"/>
                    </a:lnTo>
                    <a:lnTo>
                      <a:pt x="181" y="103"/>
                    </a:lnTo>
                    <a:lnTo>
                      <a:pt x="137" y="16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3300" rIns="90000" bIns="13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45"/>
              <p:cNvSpPr/>
              <p:nvPr/>
            </p:nvSpPr>
            <p:spPr>
              <a:xfrm>
                <a:off x="9434725" y="489129"/>
                <a:ext cx="210675" cy="214917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52" extrusionOk="0">
                    <a:moveTo>
                      <a:pt x="13" y="71"/>
                    </a:moveTo>
                    <a:cubicBezTo>
                      <a:pt x="-5" y="51"/>
                      <a:pt x="-6" y="31"/>
                      <a:pt x="13" y="13"/>
                    </a:cubicBezTo>
                    <a:cubicBezTo>
                      <a:pt x="31" y="-5"/>
                      <a:pt x="52" y="-4"/>
                      <a:pt x="71" y="16"/>
                    </a:cubicBezTo>
                    <a:lnTo>
                      <a:pt x="83" y="29"/>
                    </a:lnTo>
                    <a:lnTo>
                      <a:pt x="65" y="46"/>
                    </a:lnTo>
                    <a:lnTo>
                      <a:pt x="51" y="32"/>
                    </a:lnTo>
                    <a:cubicBezTo>
                      <a:pt x="44" y="24"/>
                      <a:pt x="37" y="24"/>
                      <a:pt x="30" y="30"/>
                    </a:cubicBezTo>
                    <a:cubicBezTo>
                      <a:pt x="24" y="36"/>
                      <a:pt x="24" y="43"/>
                      <a:pt x="32" y="51"/>
                    </a:cubicBezTo>
                    <a:lnTo>
                      <a:pt x="98" y="120"/>
                    </a:lnTo>
                    <a:cubicBezTo>
                      <a:pt x="105" y="128"/>
                      <a:pt x="112" y="128"/>
                      <a:pt x="118" y="122"/>
                    </a:cubicBezTo>
                    <a:cubicBezTo>
                      <a:pt x="125" y="116"/>
                      <a:pt x="125" y="109"/>
                      <a:pt x="117" y="101"/>
                    </a:cubicBezTo>
                    <a:lnTo>
                      <a:pt x="100" y="83"/>
                    </a:lnTo>
                    <a:lnTo>
                      <a:pt x="118" y="65"/>
                    </a:lnTo>
                    <a:lnTo>
                      <a:pt x="134" y="82"/>
                    </a:lnTo>
                    <a:cubicBezTo>
                      <a:pt x="153" y="101"/>
                      <a:pt x="153" y="122"/>
                      <a:pt x="135" y="140"/>
                    </a:cubicBezTo>
                    <a:cubicBezTo>
                      <a:pt x="116" y="158"/>
                      <a:pt x="95" y="156"/>
                      <a:pt x="77" y="137"/>
                    </a:cubicBezTo>
                    <a:lnTo>
                      <a:pt x="13" y="7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45"/>
              <p:cNvSpPr/>
              <p:nvPr/>
            </p:nvSpPr>
            <p:spPr>
              <a:xfrm>
                <a:off x="9559150" y="397224"/>
                <a:ext cx="175327" cy="219159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55" extrusionOk="0">
                    <a:moveTo>
                      <a:pt x="102" y="155"/>
                    </a:moveTo>
                    <a:lnTo>
                      <a:pt x="0" y="16"/>
                    </a:lnTo>
                    <a:lnTo>
                      <a:pt x="22" y="0"/>
                    </a:lnTo>
                    <a:lnTo>
                      <a:pt x="124" y="139"/>
                    </a:lnTo>
                    <a:lnTo>
                      <a:pt x="102" y="15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0800" rIns="90000" bIns="10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45"/>
              <p:cNvSpPr/>
              <p:nvPr/>
            </p:nvSpPr>
            <p:spPr>
              <a:xfrm>
                <a:off x="9662367" y="310974"/>
                <a:ext cx="199364" cy="25026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77" extrusionOk="0">
                    <a:moveTo>
                      <a:pt x="83" y="177"/>
                    </a:moveTo>
                    <a:lnTo>
                      <a:pt x="0" y="27"/>
                    </a:lnTo>
                    <a:lnTo>
                      <a:pt x="36" y="7"/>
                    </a:lnTo>
                    <a:cubicBezTo>
                      <a:pt x="60" y="-6"/>
                      <a:pt x="79" y="0"/>
                      <a:pt x="92" y="25"/>
                    </a:cubicBezTo>
                    <a:lnTo>
                      <a:pt x="134" y="101"/>
                    </a:lnTo>
                    <a:cubicBezTo>
                      <a:pt x="147" y="126"/>
                      <a:pt x="142" y="145"/>
                      <a:pt x="119" y="157"/>
                    </a:cubicBezTo>
                    <a:lnTo>
                      <a:pt x="83" y="177"/>
                    </a:lnTo>
                    <a:moveTo>
                      <a:pt x="95" y="143"/>
                    </a:moveTo>
                    <a:lnTo>
                      <a:pt x="107" y="136"/>
                    </a:lnTo>
                    <a:cubicBezTo>
                      <a:pt x="115" y="132"/>
                      <a:pt x="116" y="125"/>
                      <a:pt x="111" y="115"/>
                    </a:cubicBezTo>
                    <a:lnTo>
                      <a:pt x="68" y="37"/>
                    </a:lnTo>
                    <a:cubicBezTo>
                      <a:pt x="63" y="27"/>
                      <a:pt x="56" y="24"/>
                      <a:pt x="48" y="29"/>
                    </a:cubicBezTo>
                    <a:lnTo>
                      <a:pt x="36" y="35"/>
                    </a:lnTo>
                    <a:lnTo>
                      <a:pt x="95" y="14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8700" rIns="90000" bIns="18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45"/>
              <p:cNvSpPr/>
              <p:nvPr/>
            </p:nvSpPr>
            <p:spPr>
              <a:xfrm>
                <a:off x="9846178" y="223310"/>
                <a:ext cx="179569" cy="262991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86" extrusionOk="0">
                    <a:moveTo>
                      <a:pt x="57" y="186"/>
                    </a:moveTo>
                    <a:lnTo>
                      <a:pt x="0" y="24"/>
                    </a:lnTo>
                    <a:lnTo>
                      <a:pt x="69" y="0"/>
                    </a:lnTo>
                    <a:lnTo>
                      <a:pt x="78" y="23"/>
                    </a:lnTo>
                    <a:lnTo>
                      <a:pt x="34" y="38"/>
                    </a:lnTo>
                    <a:lnTo>
                      <a:pt x="49" y="81"/>
                    </a:lnTo>
                    <a:lnTo>
                      <a:pt x="84" y="69"/>
                    </a:lnTo>
                    <a:lnTo>
                      <a:pt x="92" y="92"/>
                    </a:lnTo>
                    <a:lnTo>
                      <a:pt x="57" y="104"/>
                    </a:lnTo>
                    <a:lnTo>
                      <a:pt x="75" y="154"/>
                    </a:lnTo>
                    <a:lnTo>
                      <a:pt x="118" y="138"/>
                    </a:lnTo>
                    <a:lnTo>
                      <a:pt x="127" y="161"/>
                    </a:lnTo>
                    <a:lnTo>
                      <a:pt x="57" y="18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21950" rIns="90000" bIns="21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45"/>
              <p:cNvSpPr/>
              <p:nvPr/>
            </p:nvSpPr>
            <p:spPr>
              <a:xfrm>
                <a:off x="10564452" y="234622"/>
                <a:ext cx="168257" cy="260163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84" extrusionOk="0">
                    <a:moveTo>
                      <a:pt x="62" y="175"/>
                    </a:moveTo>
                    <a:lnTo>
                      <a:pt x="69" y="141"/>
                    </a:lnTo>
                    <a:lnTo>
                      <a:pt x="39" y="131"/>
                    </a:lnTo>
                    <a:lnTo>
                      <a:pt x="24" y="161"/>
                    </a:lnTo>
                    <a:lnTo>
                      <a:pt x="0" y="152"/>
                    </a:lnTo>
                    <a:lnTo>
                      <a:pt x="84" y="0"/>
                    </a:lnTo>
                    <a:lnTo>
                      <a:pt x="119" y="13"/>
                    </a:lnTo>
                    <a:lnTo>
                      <a:pt x="87" y="184"/>
                    </a:lnTo>
                    <a:lnTo>
                      <a:pt x="62" y="175"/>
                    </a:lnTo>
                    <a:moveTo>
                      <a:pt x="50" y="110"/>
                    </a:moveTo>
                    <a:lnTo>
                      <a:pt x="73" y="118"/>
                    </a:lnTo>
                    <a:lnTo>
                      <a:pt x="91" y="33"/>
                    </a:lnTo>
                    <a:lnTo>
                      <a:pt x="50" y="11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21225" rIns="90000" bIns="21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45"/>
              <p:cNvSpPr/>
              <p:nvPr/>
            </p:nvSpPr>
            <p:spPr>
              <a:xfrm>
                <a:off x="10727054" y="301076"/>
                <a:ext cx="223401" cy="27006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91" extrusionOk="0">
                    <a:moveTo>
                      <a:pt x="0" y="150"/>
                    </a:moveTo>
                    <a:lnTo>
                      <a:pt x="84" y="0"/>
                    </a:lnTo>
                    <a:lnTo>
                      <a:pt x="113" y="17"/>
                    </a:lnTo>
                    <a:lnTo>
                      <a:pt x="86" y="120"/>
                    </a:lnTo>
                    <a:lnTo>
                      <a:pt x="137" y="30"/>
                    </a:lnTo>
                    <a:lnTo>
                      <a:pt x="158" y="42"/>
                    </a:lnTo>
                    <a:lnTo>
                      <a:pt x="73" y="191"/>
                    </a:lnTo>
                    <a:lnTo>
                      <a:pt x="49" y="178"/>
                    </a:lnTo>
                    <a:lnTo>
                      <a:pt x="82" y="53"/>
                    </a:lnTo>
                    <a:lnTo>
                      <a:pt x="20" y="162"/>
                    </a:lnTo>
                    <a:lnTo>
                      <a:pt x="0" y="15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23750" rIns="90000" bIns="23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45"/>
              <p:cNvSpPr/>
              <p:nvPr/>
            </p:nvSpPr>
            <p:spPr>
              <a:xfrm>
                <a:off x="10940557" y="479231"/>
                <a:ext cx="192294" cy="203606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44" extrusionOk="0">
                    <a:moveTo>
                      <a:pt x="0" y="126"/>
                    </a:moveTo>
                    <a:lnTo>
                      <a:pt x="116" y="0"/>
                    </a:lnTo>
                    <a:lnTo>
                      <a:pt x="136" y="18"/>
                    </a:lnTo>
                    <a:lnTo>
                      <a:pt x="20" y="144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6825" rIns="90000" bIns="6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45"/>
              <p:cNvSpPr/>
              <p:nvPr/>
            </p:nvSpPr>
            <p:spPr>
              <a:xfrm>
                <a:off x="11008425" y="566895"/>
                <a:ext cx="240368" cy="221987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57" extrusionOk="0">
                    <a:moveTo>
                      <a:pt x="0" y="110"/>
                    </a:moveTo>
                    <a:lnTo>
                      <a:pt x="132" y="0"/>
                    </a:lnTo>
                    <a:lnTo>
                      <a:pt x="159" y="32"/>
                    </a:lnTo>
                    <a:cubicBezTo>
                      <a:pt x="176" y="52"/>
                      <a:pt x="173" y="72"/>
                      <a:pt x="152" y="90"/>
                    </a:cubicBezTo>
                    <a:lnTo>
                      <a:pt x="85" y="145"/>
                    </a:lnTo>
                    <a:cubicBezTo>
                      <a:pt x="63" y="163"/>
                      <a:pt x="44" y="162"/>
                      <a:pt x="27" y="141"/>
                    </a:cubicBezTo>
                    <a:lnTo>
                      <a:pt x="0" y="110"/>
                    </a:lnTo>
                    <a:moveTo>
                      <a:pt x="36" y="115"/>
                    </a:moveTo>
                    <a:lnTo>
                      <a:pt x="45" y="125"/>
                    </a:lnTo>
                    <a:cubicBezTo>
                      <a:pt x="51" y="132"/>
                      <a:pt x="58" y="132"/>
                      <a:pt x="67" y="125"/>
                    </a:cubicBezTo>
                    <a:lnTo>
                      <a:pt x="135" y="68"/>
                    </a:lnTo>
                    <a:cubicBezTo>
                      <a:pt x="144" y="61"/>
                      <a:pt x="145" y="54"/>
                      <a:pt x="140" y="47"/>
                    </a:cubicBezTo>
                    <a:lnTo>
                      <a:pt x="131" y="36"/>
                    </a:lnTo>
                    <a:lnTo>
                      <a:pt x="36" y="11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1500" rIns="90000" bIns="11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45"/>
              <p:cNvSpPr/>
              <p:nvPr/>
            </p:nvSpPr>
            <p:spPr>
              <a:xfrm>
                <a:off x="11110228" y="729497"/>
                <a:ext cx="262991" cy="212089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50" extrusionOk="0">
                    <a:moveTo>
                      <a:pt x="0" y="87"/>
                    </a:moveTo>
                    <a:lnTo>
                      <a:pt x="148" y="0"/>
                    </a:lnTo>
                    <a:lnTo>
                      <a:pt x="186" y="63"/>
                    </a:lnTo>
                    <a:lnTo>
                      <a:pt x="165" y="76"/>
                    </a:lnTo>
                    <a:lnTo>
                      <a:pt x="141" y="36"/>
                    </a:lnTo>
                    <a:lnTo>
                      <a:pt x="102" y="58"/>
                    </a:lnTo>
                    <a:lnTo>
                      <a:pt x="121" y="90"/>
                    </a:lnTo>
                    <a:lnTo>
                      <a:pt x="99" y="103"/>
                    </a:lnTo>
                    <a:lnTo>
                      <a:pt x="81" y="71"/>
                    </a:lnTo>
                    <a:lnTo>
                      <a:pt x="35" y="98"/>
                    </a:lnTo>
                    <a:lnTo>
                      <a:pt x="59" y="138"/>
                    </a:lnTo>
                    <a:lnTo>
                      <a:pt x="38" y="150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9000" rIns="90000" bIns="9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45"/>
              <p:cNvSpPr/>
              <p:nvPr/>
            </p:nvSpPr>
            <p:spPr>
              <a:xfrm>
                <a:off x="11180925" y="923205"/>
                <a:ext cx="258749" cy="173913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23" extrusionOk="0">
                    <a:moveTo>
                      <a:pt x="23" y="98"/>
                    </a:moveTo>
                    <a:lnTo>
                      <a:pt x="53" y="81"/>
                    </a:lnTo>
                    <a:lnTo>
                      <a:pt x="42" y="52"/>
                    </a:lnTo>
                    <a:lnTo>
                      <a:pt x="9" y="60"/>
                    </a:lnTo>
                    <a:lnTo>
                      <a:pt x="0" y="37"/>
                    </a:lnTo>
                    <a:lnTo>
                      <a:pt x="170" y="0"/>
                    </a:lnTo>
                    <a:lnTo>
                      <a:pt x="183" y="34"/>
                    </a:lnTo>
                    <a:lnTo>
                      <a:pt x="33" y="123"/>
                    </a:lnTo>
                    <a:lnTo>
                      <a:pt x="23" y="98"/>
                    </a:lnTo>
                    <a:moveTo>
                      <a:pt x="65" y="47"/>
                    </a:moveTo>
                    <a:lnTo>
                      <a:pt x="73" y="69"/>
                    </a:lnTo>
                    <a:lnTo>
                      <a:pt x="150" y="27"/>
                    </a:lnTo>
                    <a:lnTo>
                      <a:pt x="65" y="4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03" name="Google Shape;1203;p45"/>
            <p:cNvSpPr/>
            <p:nvPr/>
          </p:nvSpPr>
          <p:spPr>
            <a:xfrm>
              <a:off x="10616768" y="2153323"/>
              <a:ext cx="224814" cy="223401"/>
            </a:xfrm>
            <a:custGeom>
              <a:avLst/>
              <a:gdLst/>
              <a:ahLst/>
              <a:cxnLst/>
              <a:rect l="l" t="t" r="r" b="b"/>
              <a:pathLst>
                <a:path w="159" h="158" extrusionOk="0">
                  <a:moveTo>
                    <a:pt x="105" y="58"/>
                  </a:moveTo>
                  <a:lnTo>
                    <a:pt x="154" y="73"/>
                  </a:lnTo>
                  <a:cubicBezTo>
                    <a:pt x="160" y="75"/>
                    <a:pt x="160" y="82"/>
                    <a:pt x="154" y="83"/>
                  </a:cubicBezTo>
                  <a:lnTo>
                    <a:pt x="105" y="97"/>
                  </a:lnTo>
                  <a:cubicBezTo>
                    <a:pt x="103" y="98"/>
                    <a:pt x="101" y="99"/>
                    <a:pt x="101" y="101"/>
                  </a:cubicBezTo>
                  <a:lnTo>
                    <a:pt x="85" y="154"/>
                  </a:lnTo>
                  <a:cubicBezTo>
                    <a:pt x="83" y="159"/>
                    <a:pt x="76" y="159"/>
                    <a:pt x="74" y="154"/>
                  </a:cubicBezTo>
                  <a:lnTo>
                    <a:pt x="58" y="106"/>
                  </a:lnTo>
                  <a:cubicBezTo>
                    <a:pt x="57" y="104"/>
                    <a:pt x="56" y="103"/>
                    <a:pt x="54" y="102"/>
                  </a:cubicBezTo>
                  <a:lnTo>
                    <a:pt x="3" y="84"/>
                  </a:lnTo>
                  <a:cubicBezTo>
                    <a:pt x="-2" y="82"/>
                    <a:pt x="-2" y="76"/>
                    <a:pt x="3" y="74"/>
                  </a:cubicBezTo>
                  <a:lnTo>
                    <a:pt x="56" y="59"/>
                  </a:lnTo>
                  <a:cubicBezTo>
                    <a:pt x="57" y="59"/>
                    <a:pt x="59" y="57"/>
                    <a:pt x="59" y="55"/>
                  </a:cubicBezTo>
                  <a:lnTo>
                    <a:pt x="74" y="4"/>
                  </a:lnTo>
                  <a:cubicBezTo>
                    <a:pt x="76" y="-1"/>
                    <a:pt x="83" y="-1"/>
                    <a:pt x="85" y="4"/>
                  </a:cubicBezTo>
                  <a:lnTo>
                    <a:pt x="101" y="55"/>
                  </a:lnTo>
                  <a:cubicBezTo>
                    <a:pt x="102" y="56"/>
                    <a:pt x="103" y="58"/>
                    <a:pt x="105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0000" tIns="11875" rIns="90000" bIns="11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4" name="Google Shape;1204;p45"/>
            <p:cNvGrpSpPr/>
            <p:nvPr/>
          </p:nvGrpSpPr>
          <p:grpSpPr>
            <a:xfrm>
              <a:off x="9298988" y="1205991"/>
              <a:ext cx="1997879" cy="270060"/>
              <a:chOff x="9298988" y="1205991"/>
              <a:chExt cx="1997879" cy="270060"/>
            </a:xfrm>
          </p:grpSpPr>
          <p:sp>
            <p:nvSpPr>
              <p:cNvPr id="1205" name="Google Shape;1205;p45"/>
              <p:cNvSpPr/>
              <p:nvPr/>
            </p:nvSpPr>
            <p:spPr>
              <a:xfrm>
                <a:off x="11073466" y="1205991"/>
                <a:ext cx="223401" cy="223401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05" y="58"/>
                    </a:moveTo>
                    <a:lnTo>
                      <a:pt x="154" y="74"/>
                    </a:lnTo>
                    <a:cubicBezTo>
                      <a:pt x="159" y="75"/>
                      <a:pt x="159" y="83"/>
                      <a:pt x="154" y="84"/>
                    </a:cubicBezTo>
                    <a:lnTo>
                      <a:pt x="105" y="98"/>
                    </a:lnTo>
                    <a:cubicBezTo>
                      <a:pt x="103" y="99"/>
                      <a:pt x="101" y="100"/>
                      <a:pt x="101" y="102"/>
                    </a:cubicBezTo>
                    <a:lnTo>
                      <a:pt x="84" y="155"/>
                    </a:lnTo>
                    <a:cubicBezTo>
                      <a:pt x="83" y="160"/>
                      <a:pt x="76" y="160"/>
                      <a:pt x="74" y="155"/>
                    </a:cubicBezTo>
                    <a:lnTo>
                      <a:pt x="58" y="107"/>
                    </a:lnTo>
                    <a:cubicBezTo>
                      <a:pt x="57" y="105"/>
                      <a:pt x="56" y="104"/>
                      <a:pt x="54" y="103"/>
                    </a:cubicBezTo>
                    <a:lnTo>
                      <a:pt x="3" y="85"/>
                    </a:lnTo>
                    <a:cubicBezTo>
                      <a:pt x="-2" y="83"/>
                      <a:pt x="-2" y="76"/>
                      <a:pt x="3" y="74"/>
                    </a:cubicBezTo>
                    <a:lnTo>
                      <a:pt x="55" y="59"/>
                    </a:lnTo>
                    <a:cubicBezTo>
                      <a:pt x="57" y="59"/>
                      <a:pt x="59" y="57"/>
                      <a:pt x="59" y="55"/>
                    </a:cubicBezTo>
                    <a:lnTo>
                      <a:pt x="74" y="4"/>
                    </a:lnTo>
                    <a:cubicBezTo>
                      <a:pt x="76" y="-1"/>
                      <a:pt x="83" y="-1"/>
                      <a:pt x="85" y="4"/>
                    </a:cubicBezTo>
                    <a:lnTo>
                      <a:pt x="101" y="55"/>
                    </a:lnTo>
                    <a:cubicBezTo>
                      <a:pt x="101" y="57"/>
                      <a:pt x="103" y="58"/>
                      <a:pt x="105" y="5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1875" rIns="90000" bIns="11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45"/>
              <p:cNvSpPr/>
              <p:nvPr/>
            </p:nvSpPr>
            <p:spPr>
              <a:xfrm>
                <a:off x="9298988" y="1251236"/>
                <a:ext cx="223401" cy="224814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04" y="59"/>
                    </a:moveTo>
                    <a:lnTo>
                      <a:pt x="154" y="74"/>
                    </a:lnTo>
                    <a:cubicBezTo>
                      <a:pt x="159" y="75"/>
                      <a:pt x="159" y="83"/>
                      <a:pt x="154" y="84"/>
                    </a:cubicBezTo>
                    <a:lnTo>
                      <a:pt x="104" y="98"/>
                    </a:lnTo>
                    <a:cubicBezTo>
                      <a:pt x="103" y="99"/>
                      <a:pt x="101" y="100"/>
                      <a:pt x="101" y="102"/>
                    </a:cubicBezTo>
                    <a:lnTo>
                      <a:pt x="84" y="155"/>
                    </a:lnTo>
                    <a:cubicBezTo>
                      <a:pt x="83" y="160"/>
                      <a:pt x="75" y="161"/>
                      <a:pt x="74" y="155"/>
                    </a:cubicBezTo>
                    <a:lnTo>
                      <a:pt x="57" y="107"/>
                    </a:lnTo>
                    <a:cubicBezTo>
                      <a:pt x="57" y="105"/>
                      <a:pt x="56" y="104"/>
                      <a:pt x="54" y="104"/>
                    </a:cubicBezTo>
                    <a:lnTo>
                      <a:pt x="3" y="85"/>
                    </a:lnTo>
                    <a:cubicBezTo>
                      <a:pt x="-2" y="83"/>
                      <a:pt x="-2" y="76"/>
                      <a:pt x="3" y="74"/>
                    </a:cubicBezTo>
                    <a:lnTo>
                      <a:pt x="55" y="59"/>
                    </a:lnTo>
                    <a:cubicBezTo>
                      <a:pt x="57" y="59"/>
                      <a:pt x="59" y="57"/>
                      <a:pt x="59" y="56"/>
                    </a:cubicBezTo>
                    <a:lnTo>
                      <a:pt x="74" y="4"/>
                    </a:lnTo>
                    <a:cubicBezTo>
                      <a:pt x="76" y="-1"/>
                      <a:pt x="83" y="-1"/>
                      <a:pt x="85" y="4"/>
                    </a:cubicBezTo>
                    <a:lnTo>
                      <a:pt x="101" y="55"/>
                    </a:lnTo>
                    <a:cubicBezTo>
                      <a:pt x="101" y="57"/>
                      <a:pt x="103" y="58"/>
                      <a:pt x="104" y="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7" name="Google Shape;1207;p45"/>
            <p:cNvGrpSpPr/>
            <p:nvPr/>
          </p:nvGrpSpPr>
          <p:grpSpPr>
            <a:xfrm>
              <a:off x="9361201" y="124335"/>
              <a:ext cx="1787204" cy="1867799"/>
              <a:chOff x="9361201" y="124335"/>
              <a:chExt cx="1787204" cy="1867799"/>
            </a:xfrm>
          </p:grpSpPr>
          <p:sp>
            <p:nvSpPr>
              <p:cNvPr id="1208" name="Google Shape;1208;p45"/>
              <p:cNvSpPr/>
              <p:nvPr/>
            </p:nvSpPr>
            <p:spPr>
              <a:xfrm>
                <a:off x="10191176" y="124335"/>
                <a:ext cx="247437" cy="248851"/>
              </a:xfrm>
              <a:custGeom>
                <a:avLst/>
                <a:gdLst/>
                <a:ahLst/>
                <a:cxnLst/>
                <a:rect l="l" t="t" r="r" b="b"/>
                <a:pathLst>
                  <a:path w="175" h="176" extrusionOk="0">
                    <a:moveTo>
                      <a:pt x="87" y="176"/>
                    </a:moveTo>
                    <a:cubicBezTo>
                      <a:pt x="39" y="176"/>
                      <a:pt x="0" y="136"/>
                      <a:pt x="0" y="88"/>
                    </a:cubicBezTo>
                    <a:cubicBezTo>
                      <a:pt x="0" y="40"/>
                      <a:pt x="39" y="0"/>
                      <a:pt x="87" y="0"/>
                    </a:cubicBezTo>
                    <a:cubicBezTo>
                      <a:pt x="136" y="0"/>
                      <a:pt x="175" y="40"/>
                      <a:pt x="175" y="88"/>
                    </a:cubicBezTo>
                    <a:cubicBezTo>
                      <a:pt x="175" y="136"/>
                      <a:pt x="136" y="176"/>
                      <a:pt x="87" y="176"/>
                    </a:cubicBezTo>
                    <a:moveTo>
                      <a:pt x="87" y="13"/>
                    </a:moveTo>
                    <a:cubicBezTo>
                      <a:pt x="46" y="13"/>
                      <a:pt x="13" y="47"/>
                      <a:pt x="13" y="88"/>
                    </a:cubicBezTo>
                    <a:cubicBezTo>
                      <a:pt x="13" y="129"/>
                      <a:pt x="46" y="163"/>
                      <a:pt x="87" y="163"/>
                    </a:cubicBezTo>
                    <a:cubicBezTo>
                      <a:pt x="129" y="163"/>
                      <a:pt x="162" y="129"/>
                      <a:pt x="162" y="88"/>
                    </a:cubicBezTo>
                    <a:cubicBezTo>
                      <a:pt x="162" y="47"/>
                      <a:pt x="129" y="13"/>
                      <a:pt x="87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8350" rIns="90000" bIns="18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45"/>
              <p:cNvSpPr/>
              <p:nvPr/>
            </p:nvSpPr>
            <p:spPr>
              <a:xfrm>
                <a:off x="9361201" y="1739042"/>
                <a:ext cx="233298" cy="23329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65" extrusionOk="0">
                    <a:moveTo>
                      <a:pt x="83" y="165"/>
                    </a:moveTo>
                    <a:cubicBezTo>
                      <a:pt x="37" y="165"/>
                      <a:pt x="0" y="127"/>
                      <a:pt x="0" y="82"/>
                    </a:cubicBezTo>
                    <a:cubicBezTo>
                      <a:pt x="0" y="36"/>
                      <a:pt x="38" y="0"/>
                      <a:pt x="83" y="0"/>
                    </a:cubicBezTo>
                    <a:cubicBezTo>
                      <a:pt x="129" y="0"/>
                      <a:pt x="165" y="36"/>
                      <a:pt x="165" y="82"/>
                    </a:cubicBezTo>
                    <a:cubicBezTo>
                      <a:pt x="165" y="127"/>
                      <a:pt x="128" y="165"/>
                      <a:pt x="83" y="165"/>
                    </a:cubicBezTo>
                    <a:moveTo>
                      <a:pt x="83" y="13"/>
                    </a:moveTo>
                    <a:cubicBezTo>
                      <a:pt x="45" y="13"/>
                      <a:pt x="14" y="44"/>
                      <a:pt x="14" y="82"/>
                    </a:cubicBezTo>
                    <a:cubicBezTo>
                      <a:pt x="14" y="120"/>
                      <a:pt x="45" y="151"/>
                      <a:pt x="83" y="151"/>
                    </a:cubicBezTo>
                    <a:cubicBezTo>
                      <a:pt x="121" y="151"/>
                      <a:pt x="152" y="120"/>
                      <a:pt x="152" y="82"/>
                    </a:cubicBezTo>
                    <a:cubicBezTo>
                      <a:pt x="152" y="44"/>
                      <a:pt x="121" y="13"/>
                      <a:pt x="83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4400" rIns="90000" bIns="14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45"/>
              <p:cNvSpPr/>
              <p:nvPr/>
            </p:nvSpPr>
            <p:spPr>
              <a:xfrm>
                <a:off x="10915106" y="1758837"/>
                <a:ext cx="233298" cy="23329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65" extrusionOk="0">
                    <a:moveTo>
                      <a:pt x="82" y="165"/>
                    </a:moveTo>
                    <a:cubicBezTo>
                      <a:pt x="37" y="165"/>
                      <a:pt x="0" y="127"/>
                      <a:pt x="0" y="82"/>
                    </a:cubicBezTo>
                    <a:cubicBezTo>
                      <a:pt x="0" y="36"/>
                      <a:pt x="37" y="0"/>
                      <a:pt x="82" y="0"/>
                    </a:cubicBezTo>
                    <a:cubicBezTo>
                      <a:pt x="128" y="0"/>
                      <a:pt x="165" y="36"/>
                      <a:pt x="165" y="82"/>
                    </a:cubicBezTo>
                    <a:cubicBezTo>
                      <a:pt x="165" y="127"/>
                      <a:pt x="128" y="165"/>
                      <a:pt x="82" y="165"/>
                    </a:cubicBezTo>
                    <a:moveTo>
                      <a:pt x="82" y="13"/>
                    </a:moveTo>
                    <a:cubicBezTo>
                      <a:pt x="44" y="13"/>
                      <a:pt x="13" y="44"/>
                      <a:pt x="13" y="82"/>
                    </a:cubicBezTo>
                    <a:cubicBezTo>
                      <a:pt x="13" y="120"/>
                      <a:pt x="44" y="151"/>
                      <a:pt x="82" y="151"/>
                    </a:cubicBezTo>
                    <a:cubicBezTo>
                      <a:pt x="120" y="151"/>
                      <a:pt x="151" y="120"/>
                      <a:pt x="151" y="82"/>
                    </a:cubicBezTo>
                    <a:cubicBezTo>
                      <a:pt x="151" y="44"/>
                      <a:pt x="120" y="13"/>
                      <a:pt x="82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4400" rIns="90000" bIns="14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11" name="Google Shape;1211;p45"/>
          <p:cNvGrpSpPr/>
          <p:nvPr/>
        </p:nvGrpSpPr>
        <p:grpSpPr>
          <a:xfrm>
            <a:off x="885972" y="3020992"/>
            <a:ext cx="1135315" cy="1135315"/>
            <a:chOff x="7174069" y="3047744"/>
            <a:chExt cx="1555652" cy="1555652"/>
          </a:xfrm>
        </p:grpSpPr>
        <p:sp>
          <p:nvSpPr>
            <p:cNvPr id="1212" name="Google Shape;1212;p45"/>
            <p:cNvSpPr/>
            <p:nvPr/>
          </p:nvSpPr>
          <p:spPr>
            <a:xfrm>
              <a:off x="7174069" y="3047744"/>
              <a:ext cx="1555652" cy="1555652"/>
            </a:xfrm>
            <a:custGeom>
              <a:avLst/>
              <a:gdLst/>
              <a:ahLst/>
              <a:cxnLst/>
              <a:rect l="l" t="t" r="r" b="b"/>
              <a:pathLst>
                <a:path w="1987" h="1987" extrusionOk="0">
                  <a:moveTo>
                    <a:pt x="993" y="1987"/>
                  </a:moveTo>
                  <a:cubicBezTo>
                    <a:pt x="942" y="1987"/>
                    <a:pt x="890" y="1983"/>
                    <a:pt x="839" y="1975"/>
                  </a:cubicBezTo>
                  <a:cubicBezTo>
                    <a:pt x="735" y="1959"/>
                    <a:pt x="635" y="1927"/>
                    <a:pt x="541" y="1878"/>
                  </a:cubicBezTo>
                  <a:cubicBezTo>
                    <a:pt x="380" y="1796"/>
                    <a:pt x="245" y="1672"/>
                    <a:pt x="150" y="1519"/>
                  </a:cubicBezTo>
                  <a:cubicBezTo>
                    <a:pt x="51" y="1362"/>
                    <a:pt x="0" y="1180"/>
                    <a:pt x="0" y="994"/>
                  </a:cubicBezTo>
                  <a:cubicBezTo>
                    <a:pt x="0" y="866"/>
                    <a:pt x="23" y="743"/>
                    <a:pt x="70" y="625"/>
                  </a:cubicBezTo>
                  <a:cubicBezTo>
                    <a:pt x="160" y="400"/>
                    <a:pt x="329" y="215"/>
                    <a:pt x="546" y="106"/>
                  </a:cubicBezTo>
                  <a:cubicBezTo>
                    <a:pt x="686" y="36"/>
                    <a:pt x="836" y="0"/>
                    <a:pt x="993" y="0"/>
                  </a:cubicBezTo>
                  <a:cubicBezTo>
                    <a:pt x="1164" y="0"/>
                    <a:pt x="1333" y="44"/>
                    <a:pt x="1481" y="128"/>
                  </a:cubicBezTo>
                  <a:cubicBezTo>
                    <a:pt x="1625" y="209"/>
                    <a:pt x="1747" y="326"/>
                    <a:pt x="1835" y="466"/>
                  </a:cubicBezTo>
                  <a:cubicBezTo>
                    <a:pt x="1896" y="563"/>
                    <a:pt x="1939" y="669"/>
                    <a:pt x="1964" y="780"/>
                  </a:cubicBezTo>
                  <a:cubicBezTo>
                    <a:pt x="1964" y="782"/>
                    <a:pt x="1965" y="784"/>
                    <a:pt x="1965" y="785"/>
                  </a:cubicBezTo>
                  <a:cubicBezTo>
                    <a:pt x="1971" y="813"/>
                    <a:pt x="1975" y="841"/>
                    <a:pt x="1979" y="869"/>
                  </a:cubicBezTo>
                  <a:cubicBezTo>
                    <a:pt x="1981" y="884"/>
                    <a:pt x="1982" y="898"/>
                    <a:pt x="1984" y="913"/>
                  </a:cubicBezTo>
                  <a:cubicBezTo>
                    <a:pt x="1986" y="939"/>
                    <a:pt x="1987" y="966"/>
                    <a:pt x="1987" y="993"/>
                  </a:cubicBezTo>
                  <a:cubicBezTo>
                    <a:pt x="1987" y="1177"/>
                    <a:pt x="1936" y="1357"/>
                    <a:pt x="1841" y="1512"/>
                  </a:cubicBezTo>
                  <a:lnTo>
                    <a:pt x="1839" y="1515"/>
                  </a:lnTo>
                  <a:cubicBezTo>
                    <a:pt x="1822" y="1542"/>
                    <a:pt x="1804" y="1569"/>
                    <a:pt x="1785" y="1594"/>
                  </a:cubicBezTo>
                  <a:cubicBezTo>
                    <a:pt x="1694" y="1713"/>
                    <a:pt x="1576" y="1812"/>
                    <a:pt x="1442" y="1880"/>
                  </a:cubicBezTo>
                  <a:cubicBezTo>
                    <a:pt x="1303" y="1951"/>
                    <a:pt x="1151" y="1987"/>
                    <a:pt x="993" y="19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45"/>
            <p:cNvSpPr/>
            <p:nvPr/>
          </p:nvSpPr>
          <p:spPr>
            <a:xfrm>
              <a:off x="7203820" y="3077495"/>
              <a:ext cx="1496151" cy="1496151"/>
            </a:xfrm>
            <a:custGeom>
              <a:avLst/>
              <a:gdLst/>
              <a:ahLst/>
              <a:cxnLst/>
              <a:rect l="l" t="t" r="r" b="b"/>
              <a:pathLst>
                <a:path w="1911" h="1911" extrusionOk="0">
                  <a:moveTo>
                    <a:pt x="1911" y="955"/>
                  </a:moveTo>
                  <a:cubicBezTo>
                    <a:pt x="1911" y="1123"/>
                    <a:pt x="1867" y="1288"/>
                    <a:pt x="1783" y="1433"/>
                  </a:cubicBezTo>
                  <a:cubicBezTo>
                    <a:pt x="1699" y="1578"/>
                    <a:pt x="1578" y="1699"/>
                    <a:pt x="1433" y="1783"/>
                  </a:cubicBezTo>
                  <a:cubicBezTo>
                    <a:pt x="1288" y="1867"/>
                    <a:pt x="1122" y="1911"/>
                    <a:pt x="955" y="1911"/>
                  </a:cubicBezTo>
                  <a:cubicBezTo>
                    <a:pt x="787" y="1911"/>
                    <a:pt x="623" y="1867"/>
                    <a:pt x="478" y="1783"/>
                  </a:cubicBezTo>
                  <a:cubicBezTo>
                    <a:pt x="332" y="1699"/>
                    <a:pt x="212" y="1578"/>
                    <a:pt x="128" y="1433"/>
                  </a:cubicBezTo>
                  <a:cubicBezTo>
                    <a:pt x="44" y="1288"/>
                    <a:pt x="0" y="1123"/>
                    <a:pt x="0" y="955"/>
                  </a:cubicBezTo>
                  <a:cubicBezTo>
                    <a:pt x="0" y="788"/>
                    <a:pt x="44" y="623"/>
                    <a:pt x="128" y="478"/>
                  </a:cubicBezTo>
                  <a:cubicBezTo>
                    <a:pt x="212" y="333"/>
                    <a:pt x="332" y="212"/>
                    <a:pt x="478" y="128"/>
                  </a:cubicBezTo>
                  <a:cubicBezTo>
                    <a:pt x="623" y="44"/>
                    <a:pt x="788" y="0"/>
                    <a:pt x="955" y="0"/>
                  </a:cubicBezTo>
                  <a:cubicBezTo>
                    <a:pt x="1123" y="0"/>
                    <a:pt x="1288" y="44"/>
                    <a:pt x="1433" y="128"/>
                  </a:cubicBezTo>
                  <a:cubicBezTo>
                    <a:pt x="1578" y="212"/>
                    <a:pt x="1699" y="333"/>
                    <a:pt x="1783" y="478"/>
                  </a:cubicBezTo>
                  <a:cubicBezTo>
                    <a:pt x="1867" y="623"/>
                    <a:pt x="1911" y="788"/>
                    <a:pt x="1911" y="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45"/>
            <p:cNvSpPr/>
            <p:nvPr/>
          </p:nvSpPr>
          <p:spPr>
            <a:xfrm>
              <a:off x="7501327" y="4163396"/>
              <a:ext cx="746118" cy="139359"/>
            </a:xfrm>
            <a:custGeom>
              <a:avLst/>
              <a:gdLst/>
              <a:ahLst/>
              <a:cxnLst/>
              <a:rect l="l" t="t" r="r" b="b"/>
              <a:pathLst>
                <a:path w="953" h="178" extrusionOk="0">
                  <a:moveTo>
                    <a:pt x="953" y="178"/>
                  </a:moveTo>
                  <a:lnTo>
                    <a:pt x="0" y="178"/>
                  </a:lnTo>
                  <a:cubicBezTo>
                    <a:pt x="32" y="151"/>
                    <a:pt x="75" y="137"/>
                    <a:pt x="117" y="141"/>
                  </a:cubicBezTo>
                  <a:cubicBezTo>
                    <a:pt x="141" y="144"/>
                    <a:pt x="164" y="152"/>
                    <a:pt x="188" y="155"/>
                  </a:cubicBezTo>
                  <a:cubicBezTo>
                    <a:pt x="212" y="158"/>
                    <a:pt x="239" y="155"/>
                    <a:pt x="256" y="139"/>
                  </a:cubicBezTo>
                  <a:cubicBezTo>
                    <a:pt x="266" y="129"/>
                    <a:pt x="273" y="117"/>
                    <a:pt x="281" y="105"/>
                  </a:cubicBezTo>
                  <a:cubicBezTo>
                    <a:pt x="293" y="88"/>
                    <a:pt x="310" y="75"/>
                    <a:pt x="329" y="63"/>
                  </a:cubicBezTo>
                  <a:cubicBezTo>
                    <a:pt x="428" y="-1"/>
                    <a:pt x="554" y="-15"/>
                    <a:pt x="668" y="13"/>
                  </a:cubicBezTo>
                  <a:cubicBezTo>
                    <a:pt x="769" y="37"/>
                    <a:pt x="873" y="105"/>
                    <a:pt x="953" y="1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19075" rIns="90000" bIns="19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45"/>
            <p:cNvSpPr/>
            <p:nvPr/>
          </p:nvSpPr>
          <p:spPr>
            <a:xfrm>
              <a:off x="7889652" y="3721833"/>
              <a:ext cx="746118" cy="138576"/>
            </a:xfrm>
            <a:custGeom>
              <a:avLst/>
              <a:gdLst/>
              <a:ahLst/>
              <a:cxnLst/>
              <a:rect l="l" t="t" r="r" b="b"/>
              <a:pathLst>
                <a:path w="953" h="177" extrusionOk="0">
                  <a:moveTo>
                    <a:pt x="953" y="177"/>
                  </a:moveTo>
                  <a:lnTo>
                    <a:pt x="0" y="177"/>
                  </a:lnTo>
                  <a:cubicBezTo>
                    <a:pt x="32" y="150"/>
                    <a:pt x="75" y="136"/>
                    <a:pt x="117" y="141"/>
                  </a:cubicBezTo>
                  <a:cubicBezTo>
                    <a:pt x="141" y="143"/>
                    <a:pt x="164" y="152"/>
                    <a:pt x="188" y="155"/>
                  </a:cubicBezTo>
                  <a:cubicBezTo>
                    <a:pt x="212" y="158"/>
                    <a:pt x="239" y="155"/>
                    <a:pt x="256" y="138"/>
                  </a:cubicBezTo>
                  <a:cubicBezTo>
                    <a:pt x="266" y="129"/>
                    <a:pt x="272" y="116"/>
                    <a:pt x="280" y="105"/>
                  </a:cubicBezTo>
                  <a:cubicBezTo>
                    <a:pt x="293" y="88"/>
                    <a:pt x="310" y="74"/>
                    <a:pt x="328" y="63"/>
                  </a:cubicBezTo>
                  <a:cubicBezTo>
                    <a:pt x="427" y="-1"/>
                    <a:pt x="554" y="-15"/>
                    <a:pt x="668" y="13"/>
                  </a:cubicBezTo>
                  <a:cubicBezTo>
                    <a:pt x="769" y="37"/>
                    <a:pt x="873" y="105"/>
                    <a:pt x="953" y="17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45"/>
            <p:cNvSpPr/>
            <p:nvPr/>
          </p:nvSpPr>
          <p:spPr>
            <a:xfrm>
              <a:off x="7261755" y="3593435"/>
              <a:ext cx="746118" cy="138576"/>
            </a:xfrm>
            <a:custGeom>
              <a:avLst/>
              <a:gdLst/>
              <a:ahLst/>
              <a:cxnLst/>
              <a:rect l="l" t="t" r="r" b="b"/>
              <a:pathLst>
                <a:path w="953" h="177" extrusionOk="0">
                  <a:moveTo>
                    <a:pt x="953" y="177"/>
                  </a:moveTo>
                  <a:lnTo>
                    <a:pt x="0" y="177"/>
                  </a:lnTo>
                  <a:cubicBezTo>
                    <a:pt x="32" y="150"/>
                    <a:pt x="76" y="136"/>
                    <a:pt x="117" y="141"/>
                  </a:cubicBezTo>
                  <a:cubicBezTo>
                    <a:pt x="141" y="143"/>
                    <a:pt x="164" y="151"/>
                    <a:pt x="188" y="155"/>
                  </a:cubicBezTo>
                  <a:cubicBezTo>
                    <a:pt x="212" y="158"/>
                    <a:pt x="239" y="155"/>
                    <a:pt x="256" y="138"/>
                  </a:cubicBezTo>
                  <a:cubicBezTo>
                    <a:pt x="267" y="129"/>
                    <a:pt x="273" y="116"/>
                    <a:pt x="281" y="105"/>
                  </a:cubicBezTo>
                  <a:cubicBezTo>
                    <a:pt x="293" y="88"/>
                    <a:pt x="311" y="74"/>
                    <a:pt x="329" y="63"/>
                  </a:cubicBezTo>
                  <a:cubicBezTo>
                    <a:pt x="428" y="-1"/>
                    <a:pt x="554" y="-15"/>
                    <a:pt x="669" y="13"/>
                  </a:cubicBezTo>
                  <a:cubicBezTo>
                    <a:pt x="769" y="37"/>
                    <a:pt x="873" y="104"/>
                    <a:pt x="953" y="17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45"/>
            <p:cNvSpPr/>
            <p:nvPr/>
          </p:nvSpPr>
          <p:spPr>
            <a:xfrm>
              <a:off x="7524814" y="3454076"/>
              <a:ext cx="836153" cy="938715"/>
            </a:xfrm>
            <a:custGeom>
              <a:avLst/>
              <a:gdLst/>
              <a:ahLst/>
              <a:cxnLst/>
              <a:rect l="l" t="t" r="r" b="b"/>
              <a:pathLst>
                <a:path w="1068" h="1199" extrusionOk="0">
                  <a:moveTo>
                    <a:pt x="1050" y="347"/>
                  </a:moveTo>
                  <a:cubicBezTo>
                    <a:pt x="973" y="85"/>
                    <a:pt x="680" y="-60"/>
                    <a:pt x="395" y="23"/>
                  </a:cubicBezTo>
                  <a:cubicBezTo>
                    <a:pt x="110" y="106"/>
                    <a:pt x="-58" y="386"/>
                    <a:pt x="19" y="649"/>
                  </a:cubicBezTo>
                  <a:cubicBezTo>
                    <a:pt x="76" y="844"/>
                    <a:pt x="252" y="974"/>
                    <a:pt x="455" y="994"/>
                  </a:cubicBezTo>
                  <a:cubicBezTo>
                    <a:pt x="458" y="994"/>
                    <a:pt x="461" y="997"/>
                    <a:pt x="461" y="1000"/>
                  </a:cubicBezTo>
                  <a:lnTo>
                    <a:pt x="473" y="1091"/>
                  </a:lnTo>
                  <a:cubicBezTo>
                    <a:pt x="482" y="1162"/>
                    <a:pt x="548" y="1210"/>
                    <a:pt x="617" y="1197"/>
                  </a:cubicBezTo>
                  <a:lnTo>
                    <a:pt x="617" y="1197"/>
                  </a:lnTo>
                  <a:cubicBezTo>
                    <a:pt x="683" y="1185"/>
                    <a:pt x="726" y="1123"/>
                    <a:pt x="717" y="1058"/>
                  </a:cubicBezTo>
                  <a:lnTo>
                    <a:pt x="703" y="969"/>
                  </a:lnTo>
                  <a:cubicBezTo>
                    <a:pt x="703" y="966"/>
                    <a:pt x="705" y="963"/>
                    <a:pt x="708" y="962"/>
                  </a:cubicBezTo>
                  <a:cubicBezTo>
                    <a:pt x="971" y="866"/>
                    <a:pt x="1123" y="599"/>
                    <a:pt x="1050" y="3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45"/>
            <p:cNvSpPr/>
            <p:nvPr/>
          </p:nvSpPr>
          <p:spPr>
            <a:xfrm>
              <a:off x="7823105" y="3671726"/>
              <a:ext cx="330390" cy="663129"/>
            </a:xfrm>
            <a:custGeom>
              <a:avLst/>
              <a:gdLst/>
              <a:ahLst/>
              <a:cxnLst/>
              <a:rect l="l" t="t" r="r" b="b"/>
              <a:pathLst>
                <a:path w="422" h="847" extrusionOk="0">
                  <a:moveTo>
                    <a:pt x="153" y="847"/>
                  </a:moveTo>
                  <a:lnTo>
                    <a:pt x="133" y="840"/>
                  </a:lnTo>
                  <a:cubicBezTo>
                    <a:pt x="172" y="728"/>
                    <a:pt x="168" y="604"/>
                    <a:pt x="127" y="494"/>
                  </a:cubicBezTo>
                  <a:cubicBezTo>
                    <a:pt x="98" y="498"/>
                    <a:pt x="66" y="488"/>
                    <a:pt x="43" y="465"/>
                  </a:cubicBezTo>
                  <a:cubicBezTo>
                    <a:pt x="20" y="444"/>
                    <a:pt x="5" y="411"/>
                    <a:pt x="1" y="375"/>
                  </a:cubicBezTo>
                  <a:cubicBezTo>
                    <a:pt x="0" y="365"/>
                    <a:pt x="0" y="352"/>
                    <a:pt x="8" y="342"/>
                  </a:cubicBezTo>
                  <a:cubicBezTo>
                    <a:pt x="14" y="335"/>
                    <a:pt x="22" y="331"/>
                    <a:pt x="31" y="331"/>
                  </a:cubicBezTo>
                  <a:cubicBezTo>
                    <a:pt x="49" y="331"/>
                    <a:pt x="67" y="346"/>
                    <a:pt x="78" y="360"/>
                  </a:cubicBezTo>
                  <a:cubicBezTo>
                    <a:pt x="103" y="394"/>
                    <a:pt x="124" y="430"/>
                    <a:pt x="140" y="469"/>
                  </a:cubicBezTo>
                  <a:cubicBezTo>
                    <a:pt x="159" y="461"/>
                    <a:pt x="175" y="444"/>
                    <a:pt x="185" y="431"/>
                  </a:cubicBezTo>
                  <a:cubicBezTo>
                    <a:pt x="206" y="405"/>
                    <a:pt x="223" y="376"/>
                    <a:pt x="235" y="345"/>
                  </a:cubicBezTo>
                  <a:cubicBezTo>
                    <a:pt x="212" y="326"/>
                    <a:pt x="191" y="299"/>
                    <a:pt x="174" y="264"/>
                  </a:cubicBezTo>
                  <a:cubicBezTo>
                    <a:pt x="141" y="200"/>
                    <a:pt x="125" y="127"/>
                    <a:pt x="128" y="55"/>
                  </a:cubicBezTo>
                  <a:cubicBezTo>
                    <a:pt x="129" y="39"/>
                    <a:pt x="131" y="22"/>
                    <a:pt x="144" y="11"/>
                  </a:cubicBezTo>
                  <a:cubicBezTo>
                    <a:pt x="159" y="-4"/>
                    <a:pt x="184" y="-3"/>
                    <a:pt x="200" y="7"/>
                  </a:cubicBezTo>
                  <a:cubicBezTo>
                    <a:pt x="216" y="16"/>
                    <a:pt x="226" y="32"/>
                    <a:pt x="234" y="46"/>
                  </a:cubicBezTo>
                  <a:cubicBezTo>
                    <a:pt x="284" y="132"/>
                    <a:pt x="292" y="242"/>
                    <a:pt x="260" y="337"/>
                  </a:cubicBezTo>
                  <a:cubicBezTo>
                    <a:pt x="262" y="338"/>
                    <a:pt x="264" y="340"/>
                    <a:pt x="266" y="341"/>
                  </a:cubicBezTo>
                  <a:cubicBezTo>
                    <a:pt x="269" y="343"/>
                    <a:pt x="272" y="344"/>
                    <a:pt x="276" y="346"/>
                  </a:cubicBezTo>
                  <a:cubicBezTo>
                    <a:pt x="285" y="321"/>
                    <a:pt x="297" y="297"/>
                    <a:pt x="310" y="274"/>
                  </a:cubicBezTo>
                  <a:cubicBezTo>
                    <a:pt x="317" y="262"/>
                    <a:pt x="326" y="248"/>
                    <a:pt x="340" y="240"/>
                  </a:cubicBezTo>
                  <a:cubicBezTo>
                    <a:pt x="354" y="233"/>
                    <a:pt x="371" y="233"/>
                    <a:pt x="386" y="240"/>
                  </a:cubicBezTo>
                  <a:cubicBezTo>
                    <a:pt x="404" y="248"/>
                    <a:pt x="418" y="264"/>
                    <a:pt x="421" y="281"/>
                  </a:cubicBezTo>
                  <a:cubicBezTo>
                    <a:pt x="428" y="312"/>
                    <a:pt x="411" y="346"/>
                    <a:pt x="381" y="365"/>
                  </a:cubicBezTo>
                  <a:cubicBezTo>
                    <a:pt x="354" y="380"/>
                    <a:pt x="320" y="383"/>
                    <a:pt x="288" y="373"/>
                  </a:cubicBezTo>
                  <a:cubicBezTo>
                    <a:pt x="238" y="513"/>
                    <a:pt x="245" y="672"/>
                    <a:pt x="311" y="807"/>
                  </a:cubicBezTo>
                  <a:lnTo>
                    <a:pt x="292" y="816"/>
                  </a:lnTo>
                  <a:cubicBezTo>
                    <a:pt x="223" y="676"/>
                    <a:pt x="216" y="511"/>
                    <a:pt x="268" y="366"/>
                  </a:cubicBezTo>
                  <a:cubicBezTo>
                    <a:pt x="264" y="364"/>
                    <a:pt x="259" y="361"/>
                    <a:pt x="255" y="359"/>
                  </a:cubicBezTo>
                  <a:cubicBezTo>
                    <a:pt x="254" y="358"/>
                    <a:pt x="253" y="358"/>
                    <a:pt x="252" y="357"/>
                  </a:cubicBezTo>
                  <a:cubicBezTo>
                    <a:pt x="240" y="389"/>
                    <a:pt x="223" y="418"/>
                    <a:pt x="201" y="445"/>
                  </a:cubicBezTo>
                  <a:cubicBezTo>
                    <a:pt x="189" y="459"/>
                    <a:pt x="171" y="479"/>
                    <a:pt x="147" y="488"/>
                  </a:cubicBezTo>
                  <a:cubicBezTo>
                    <a:pt x="190" y="602"/>
                    <a:pt x="193" y="731"/>
                    <a:pt x="153" y="847"/>
                  </a:cubicBezTo>
                  <a:moveTo>
                    <a:pt x="30" y="352"/>
                  </a:moveTo>
                  <a:cubicBezTo>
                    <a:pt x="27" y="352"/>
                    <a:pt x="26" y="353"/>
                    <a:pt x="24" y="355"/>
                  </a:cubicBezTo>
                  <a:cubicBezTo>
                    <a:pt x="21" y="359"/>
                    <a:pt x="21" y="366"/>
                    <a:pt x="22" y="372"/>
                  </a:cubicBezTo>
                  <a:cubicBezTo>
                    <a:pt x="26" y="404"/>
                    <a:pt x="38" y="432"/>
                    <a:pt x="57" y="450"/>
                  </a:cubicBezTo>
                  <a:cubicBezTo>
                    <a:pt x="74" y="467"/>
                    <a:pt x="97" y="475"/>
                    <a:pt x="119" y="474"/>
                  </a:cubicBezTo>
                  <a:lnTo>
                    <a:pt x="119" y="474"/>
                  </a:lnTo>
                  <a:cubicBezTo>
                    <a:pt x="104" y="438"/>
                    <a:pt x="84" y="404"/>
                    <a:pt x="61" y="372"/>
                  </a:cubicBezTo>
                  <a:cubicBezTo>
                    <a:pt x="53" y="361"/>
                    <a:pt x="39" y="352"/>
                    <a:pt x="31" y="352"/>
                  </a:cubicBezTo>
                  <a:cubicBezTo>
                    <a:pt x="30" y="352"/>
                    <a:pt x="30" y="352"/>
                    <a:pt x="30" y="352"/>
                  </a:cubicBezTo>
                  <a:moveTo>
                    <a:pt x="295" y="353"/>
                  </a:moveTo>
                  <a:cubicBezTo>
                    <a:pt x="322" y="361"/>
                    <a:pt x="349" y="359"/>
                    <a:pt x="370" y="346"/>
                  </a:cubicBezTo>
                  <a:cubicBezTo>
                    <a:pt x="389" y="335"/>
                    <a:pt x="406" y="310"/>
                    <a:pt x="401" y="286"/>
                  </a:cubicBezTo>
                  <a:cubicBezTo>
                    <a:pt x="398" y="275"/>
                    <a:pt x="389" y="264"/>
                    <a:pt x="378" y="259"/>
                  </a:cubicBezTo>
                  <a:cubicBezTo>
                    <a:pt x="368" y="254"/>
                    <a:pt x="358" y="254"/>
                    <a:pt x="351" y="259"/>
                  </a:cubicBezTo>
                  <a:cubicBezTo>
                    <a:pt x="341" y="264"/>
                    <a:pt x="335" y="274"/>
                    <a:pt x="329" y="285"/>
                  </a:cubicBezTo>
                  <a:cubicBezTo>
                    <a:pt x="316" y="307"/>
                    <a:pt x="305" y="330"/>
                    <a:pt x="295" y="353"/>
                  </a:cubicBezTo>
                  <a:moveTo>
                    <a:pt x="171" y="20"/>
                  </a:moveTo>
                  <a:cubicBezTo>
                    <a:pt x="166" y="21"/>
                    <a:pt x="162" y="23"/>
                    <a:pt x="158" y="26"/>
                  </a:cubicBezTo>
                  <a:cubicBezTo>
                    <a:pt x="151" y="33"/>
                    <a:pt x="150" y="44"/>
                    <a:pt x="149" y="56"/>
                  </a:cubicBezTo>
                  <a:cubicBezTo>
                    <a:pt x="146" y="124"/>
                    <a:pt x="161" y="193"/>
                    <a:pt x="192" y="254"/>
                  </a:cubicBezTo>
                  <a:cubicBezTo>
                    <a:pt x="207" y="284"/>
                    <a:pt x="224" y="306"/>
                    <a:pt x="242" y="323"/>
                  </a:cubicBezTo>
                  <a:cubicBezTo>
                    <a:pt x="269" y="235"/>
                    <a:pt x="262" y="135"/>
                    <a:pt x="216" y="56"/>
                  </a:cubicBezTo>
                  <a:cubicBezTo>
                    <a:pt x="209" y="44"/>
                    <a:pt x="201" y="32"/>
                    <a:pt x="189" y="25"/>
                  </a:cubicBezTo>
                  <a:cubicBezTo>
                    <a:pt x="184" y="22"/>
                    <a:pt x="177" y="20"/>
                    <a:pt x="17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45"/>
            <p:cNvSpPr/>
            <p:nvPr/>
          </p:nvSpPr>
          <p:spPr>
            <a:xfrm>
              <a:off x="7870862" y="4282399"/>
              <a:ext cx="245052" cy="238789"/>
            </a:xfrm>
            <a:custGeom>
              <a:avLst/>
              <a:gdLst/>
              <a:ahLst/>
              <a:cxnLst/>
              <a:rect l="l" t="t" r="r" b="b"/>
              <a:pathLst>
                <a:path w="313" h="305" extrusionOk="0">
                  <a:moveTo>
                    <a:pt x="310" y="54"/>
                  </a:moveTo>
                  <a:lnTo>
                    <a:pt x="303" y="0"/>
                  </a:lnTo>
                  <a:lnTo>
                    <a:pt x="0" y="46"/>
                  </a:lnTo>
                  <a:lnTo>
                    <a:pt x="6" y="117"/>
                  </a:lnTo>
                  <a:cubicBezTo>
                    <a:pt x="6" y="117"/>
                    <a:pt x="21" y="250"/>
                    <a:pt x="130" y="264"/>
                  </a:cubicBezTo>
                  <a:cubicBezTo>
                    <a:pt x="140" y="285"/>
                    <a:pt x="160" y="308"/>
                    <a:pt x="190" y="304"/>
                  </a:cubicBezTo>
                  <a:cubicBezTo>
                    <a:pt x="222" y="300"/>
                    <a:pt x="232" y="269"/>
                    <a:pt x="235" y="246"/>
                  </a:cubicBezTo>
                  <a:cubicBezTo>
                    <a:pt x="337" y="192"/>
                    <a:pt x="310" y="54"/>
                    <a:pt x="310" y="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45"/>
            <p:cNvSpPr/>
            <p:nvPr/>
          </p:nvSpPr>
          <p:spPr>
            <a:xfrm>
              <a:off x="7581184" y="3325678"/>
              <a:ext cx="292810" cy="245835"/>
            </a:xfrm>
            <a:custGeom>
              <a:avLst/>
              <a:gdLst/>
              <a:ahLst/>
              <a:cxnLst/>
              <a:rect l="l" t="t" r="r" b="b"/>
              <a:pathLst>
                <a:path w="374" h="314" extrusionOk="0">
                  <a:moveTo>
                    <a:pt x="343" y="5"/>
                  </a:moveTo>
                  <a:cubicBezTo>
                    <a:pt x="258" y="-12"/>
                    <a:pt x="165" y="9"/>
                    <a:pt x="96" y="62"/>
                  </a:cubicBezTo>
                  <a:cubicBezTo>
                    <a:pt x="119" y="64"/>
                    <a:pt x="140" y="65"/>
                    <a:pt x="163" y="64"/>
                  </a:cubicBezTo>
                  <a:cubicBezTo>
                    <a:pt x="126" y="71"/>
                    <a:pt x="92" y="91"/>
                    <a:pt x="65" y="118"/>
                  </a:cubicBezTo>
                  <a:cubicBezTo>
                    <a:pt x="38" y="145"/>
                    <a:pt x="18" y="178"/>
                    <a:pt x="0" y="213"/>
                  </a:cubicBezTo>
                  <a:cubicBezTo>
                    <a:pt x="22" y="199"/>
                    <a:pt x="43" y="187"/>
                    <a:pt x="67" y="178"/>
                  </a:cubicBezTo>
                  <a:cubicBezTo>
                    <a:pt x="39" y="217"/>
                    <a:pt x="14" y="267"/>
                    <a:pt x="11" y="314"/>
                  </a:cubicBezTo>
                  <a:cubicBezTo>
                    <a:pt x="18" y="308"/>
                    <a:pt x="27" y="306"/>
                    <a:pt x="36" y="303"/>
                  </a:cubicBezTo>
                  <a:cubicBezTo>
                    <a:pt x="75" y="290"/>
                    <a:pt x="111" y="268"/>
                    <a:pt x="140" y="239"/>
                  </a:cubicBezTo>
                  <a:cubicBezTo>
                    <a:pt x="132" y="257"/>
                    <a:pt x="124" y="272"/>
                    <a:pt x="116" y="290"/>
                  </a:cubicBezTo>
                  <a:cubicBezTo>
                    <a:pt x="138" y="289"/>
                    <a:pt x="157" y="281"/>
                    <a:pt x="177" y="271"/>
                  </a:cubicBezTo>
                  <a:cubicBezTo>
                    <a:pt x="198" y="261"/>
                    <a:pt x="217" y="248"/>
                    <a:pt x="235" y="235"/>
                  </a:cubicBezTo>
                  <a:cubicBezTo>
                    <a:pt x="229" y="248"/>
                    <a:pt x="222" y="260"/>
                    <a:pt x="216" y="273"/>
                  </a:cubicBezTo>
                  <a:cubicBezTo>
                    <a:pt x="260" y="255"/>
                    <a:pt x="302" y="232"/>
                    <a:pt x="332" y="196"/>
                  </a:cubicBezTo>
                  <a:cubicBezTo>
                    <a:pt x="362" y="159"/>
                    <a:pt x="380" y="111"/>
                    <a:pt x="373" y="64"/>
                  </a:cubicBezTo>
                  <a:cubicBezTo>
                    <a:pt x="370" y="45"/>
                    <a:pt x="357" y="19"/>
                    <a:pt x="343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45"/>
            <p:cNvSpPr/>
            <p:nvPr/>
          </p:nvSpPr>
          <p:spPr>
            <a:xfrm>
              <a:off x="7747162" y="3187886"/>
              <a:ext cx="366404" cy="388326"/>
            </a:xfrm>
            <a:custGeom>
              <a:avLst/>
              <a:gdLst/>
              <a:ahLst/>
              <a:cxnLst/>
              <a:rect l="l" t="t" r="r" b="b"/>
              <a:pathLst>
                <a:path w="468" h="496" extrusionOk="0">
                  <a:moveTo>
                    <a:pt x="426" y="85"/>
                  </a:moveTo>
                  <a:cubicBezTo>
                    <a:pt x="426" y="85"/>
                    <a:pt x="490" y="-36"/>
                    <a:pt x="325" y="10"/>
                  </a:cubicBezTo>
                  <a:cubicBezTo>
                    <a:pt x="322" y="11"/>
                    <a:pt x="320" y="12"/>
                    <a:pt x="317" y="12"/>
                  </a:cubicBezTo>
                  <a:cubicBezTo>
                    <a:pt x="260" y="11"/>
                    <a:pt x="10" y="4"/>
                    <a:pt x="1" y="33"/>
                  </a:cubicBezTo>
                  <a:cubicBezTo>
                    <a:pt x="-4" y="52"/>
                    <a:pt x="46" y="85"/>
                    <a:pt x="87" y="108"/>
                  </a:cubicBezTo>
                  <a:cubicBezTo>
                    <a:pt x="76" y="113"/>
                    <a:pt x="65" y="119"/>
                    <a:pt x="54" y="125"/>
                  </a:cubicBezTo>
                  <a:lnTo>
                    <a:pt x="202" y="387"/>
                  </a:lnTo>
                  <a:cubicBezTo>
                    <a:pt x="202" y="387"/>
                    <a:pt x="231" y="369"/>
                    <a:pt x="273" y="339"/>
                  </a:cubicBezTo>
                  <a:lnTo>
                    <a:pt x="270" y="342"/>
                  </a:lnTo>
                  <a:cubicBezTo>
                    <a:pt x="270" y="342"/>
                    <a:pt x="301" y="497"/>
                    <a:pt x="334" y="496"/>
                  </a:cubicBezTo>
                  <a:cubicBezTo>
                    <a:pt x="361" y="495"/>
                    <a:pt x="427" y="272"/>
                    <a:pt x="444" y="195"/>
                  </a:cubicBezTo>
                  <a:lnTo>
                    <a:pt x="444" y="195"/>
                  </a:lnTo>
                  <a:cubicBezTo>
                    <a:pt x="508" y="132"/>
                    <a:pt x="427" y="147"/>
                    <a:pt x="426" y="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45"/>
            <p:cNvSpPr/>
            <p:nvPr/>
          </p:nvSpPr>
          <p:spPr>
            <a:xfrm>
              <a:off x="8000826" y="3177708"/>
              <a:ext cx="182419" cy="162846"/>
            </a:xfrm>
            <a:custGeom>
              <a:avLst/>
              <a:gdLst/>
              <a:ahLst/>
              <a:cxnLst/>
              <a:rect l="l" t="t" r="r" b="b"/>
              <a:pathLst>
                <a:path w="233" h="208" extrusionOk="0">
                  <a:moveTo>
                    <a:pt x="233" y="12"/>
                  </a:moveTo>
                  <a:cubicBezTo>
                    <a:pt x="234" y="74"/>
                    <a:pt x="183" y="145"/>
                    <a:pt x="120" y="208"/>
                  </a:cubicBezTo>
                  <a:cubicBezTo>
                    <a:pt x="110" y="181"/>
                    <a:pt x="92" y="141"/>
                    <a:pt x="66" y="102"/>
                  </a:cubicBezTo>
                  <a:cubicBezTo>
                    <a:pt x="39" y="61"/>
                    <a:pt x="15" y="36"/>
                    <a:pt x="0" y="23"/>
                  </a:cubicBezTo>
                  <a:cubicBezTo>
                    <a:pt x="166" y="-23"/>
                    <a:pt x="233" y="12"/>
                    <a:pt x="233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9875" rIns="90000" bIns="29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45"/>
            <p:cNvSpPr/>
            <p:nvPr/>
          </p:nvSpPr>
          <p:spPr>
            <a:xfrm>
              <a:off x="7889652" y="3254433"/>
              <a:ext cx="130747" cy="130747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167" y="84"/>
                  </a:moveTo>
                  <a:cubicBezTo>
                    <a:pt x="167" y="98"/>
                    <a:pt x="163" y="114"/>
                    <a:pt x="156" y="126"/>
                  </a:cubicBezTo>
                  <a:cubicBezTo>
                    <a:pt x="148" y="139"/>
                    <a:pt x="138" y="149"/>
                    <a:pt x="126" y="156"/>
                  </a:cubicBezTo>
                  <a:cubicBezTo>
                    <a:pt x="113" y="164"/>
                    <a:pt x="98" y="167"/>
                    <a:pt x="84" y="167"/>
                  </a:cubicBezTo>
                  <a:cubicBezTo>
                    <a:pt x="69" y="167"/>
                    <a:pt x="54" y="164"/>
                    <a:pt x="42" y="156"/>
                  </a:cubicBezTo>
                  <a:cubicBezTo>
                    <a:pt x="29" y="149"/>
                    <a:pt x="18" y="139"/>
                    <a:pt x="11" y="126"/>
                  </a:cubicBezTo>
                  <a:cubicBezTo>
                    <a:pt x="3" y="114"/>
                    <a:pt x="0" y="98"/>
                    <a:pt x="0" y="84"/>
                  </a:cubicBezTo>
                  <a:cubicBezTo>
                    <a:pt x="0" y="69"/>
                    <a:pt x="3" y="54"/>
                    <a:pt x="11" y="42"/>
                  </a:cubicBezTo>
                  <a:cubicBezTo>
                    <a:pt x="18" y="29"/>
                    <a:pt x="29" y="19"/>
                    <a:pt x="42" y="11"/>
                  </a:cubicBezTo>
                  <a:cubicBezTo>
                    <a:pt x="54" y="4"/>
                    <a:pt x="69" y="0"/>
                    <a:pt x="84" y="0"/>
                  </a:cubicBezTo>
                  <a:cubicBezTo>
                    <a:pt x="98" y="0"/>
                    <a:pt x="113" y="4"/>
                    <a:pt x="126" y="11"/>
                  </a:cubicBezTo>
                  <a:cubicBezTo>
                    <a:pt x="138" y="19"/>
                    <a:pt x="149" y="29"/>
                    <a:pt x="156" y="42"/>
                  </a:cubicBezTo>
                  <a:cubicBezTo>
                    <a:pt x="164" y="54"/>
                    <a:pt x="167" y="69"/>
                    <a:pt x="167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5100" rIns="90000" bIns="15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45"/>
            <p:cNvSpPr/>
            <p:nvPr/>
          </p:nvSpPr>
          <p:spPr>
            <a:xfrm>
              <a:off x="7909225" y="3274006"/>
              <a:ext cx="91601" cy="91601"/>
            </a:xfrm>
            <a:custGeom>
              <a:avLst/>
              <a:gdLst/>
              <a:ahLst/>
              <a:cxnLst/>
              <a:rect l="l" t="t" r="r" b="b"/>
              <a:pathLst>
                <a:path w="117" h="117" extrusionOk="0">
                  <a:moveTo>
                    <a:pt x="117" y="59"/>
                  </a:moveTo>
                  <a:cubicBezTo>
                    <a:pt x="117" y="91"/>
                    <a:pt x="91" y="117"/>
                    <a:pt x="59" y="117"/>
                  </a:cubicBezTo>
                  <a:cubicBezTo>
                    <a:pt x="26" y="117"/>
                    <a:pt x="0" y="92"/>
                    <a:pt x="0" y="59"/>
                  </a:cubicBezTo>
                  <a:cubicBezTo>
                    <a:pt x="0" y="27"/>
                    <a:pt x="26" y="0"/>
                    <a:pt x="59" y="0"/>
                  </a:cubicBezTo>
                  <a:cubicBezTo>
                    <a:pt x="91" y="0"/>
                    <a:pt x="117" y="26"/>
                    <a:pt x="117" y="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45"/>
            <p:cNvSpPr/>
            <p:nvPr/>
          </p:nvSpPr>
          <p:spPr>
            <a:xfrm>
              <a:off x="7784742" y="3191800"/>
              <a:ext cx="220782" cy="98647"/>
            </a:xfrm>
            <a:custGeom>
              <a:avLst/>
              <a:gdLst/>
              <a:ahLst/>
              <a:cxnLst/>
              <a:rect l="l" t="t" r="r" b="b"/>
              <a:pathLst>
                <a:path w="282" h="126" extrusionOk="0">
                  <a:moveTo>
                    <a:pt x="6" y="126"/>
                  </a:moveTo>
                  <a:cubicBezTo>
                    <a:pt x="4" y="126"/>
                    <a:pt x="2" y="125"/>
                    <a:pt x="1" y="123"/>
                  </a:cubicBezTo>
                  <a:cubicBezTo>
                    <a:pt x="-1" y="120"/>
                    <a:pt x="0" y="116"/>
                    <a:pt x="3" y="115"/>
                  </a:cubicBezTo>
                  <a:cubicBezTo>
                    <a:pt x="5" y="114"/>
                    <a:pt x="160" y="29"/>
                    <a:pt x="275" y="0"/>
                  </a:cubicBezTo>
                  <a:cubicBezTo>
                    <a:pt x="278" y="-1"/>
                    <a:pt x="281" y="1"/>
                    <a:pt x="282" y="4"/>
                  </a:cubicBezTo>
                  <a:cubicBezTo>
                    <a:pt x="283" y="7"/>
                    <a:pt x="281" y="10"/>
                    <a:pt x="278" y="11"/>
                  </a:cubicBezTo>
                  <a:cubicBezTo>
                    <a:pt x="164" y="40"/>
                    <a:pt x="10" y="124"/>
                    <a:pt x="9" y="125"/>
                  </a:cubicBezTo>
                  <a:cubicBezTo>
                    <a:pt x="8" y="125"/>
                    <a:pt x="7" y="126"/>
                    <a:pt x="6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45"/>
            <p:cNvSpPr/>
            <p:nvPr/>
          </p:nvSpPr>
          <p:spPr>
            <a:xfrm>
              <a:off x="7900613" y="3335856"/>
              <a:ext cx="202775" cy="159715"/>
            </a:xfrm>
            <a:custGeom>
              <a:avLst/>
              <a:gdLst/>
              <a:ahLst/>
              <a:cxnLst/>
              <a:rect l="l" t="t" r="r" b="b"/>
              <a:pathLst>
                <a:path w="259" h="204" extrusionOk="0">
                  <a:moveTo>
                    <a:pt x="6" y="204"/>
                  </a:moveTo>
                  <a:cubicBezTo>
                    <a:pt x="4" y="204"/>
                    <a:pt x="2" y="203"/>
                    <a:pt x="1" y="201"/>
                  </a:cubicBezTo>
                  <a:cubicBezTo>
                    <a:pt x="0" y="199"/>
                    <a:pt x="0" y="195"/>
                    <a:pt x="3" y="193"/>
                  </a:cubicBezTo>
                  <a:cubicBezTo>
                    <a:pt x="5" y="192"/>
                    <a:pt x="168" y="81"/>
                    <a:pt x="249" y="1"/>
                  </a:cubicBezTo>
                  <a:cubicBezTo>
                    <a:pt x="251" y="-1"/>
                    <a:pt x="254" y="-1"/>
                    <a:pt x="257" y="1"/>
                  </a:cubicBezTo>
                  <a:cubicBezTo>
                    <a:pt x="259" y="3"/>
                    <a:pt x="260" y="7"/>
                    <a:pt x="257" y="9"/>
                  </a:cubicBezTo>
                  <a:cubicBezTo>
                    <a:pt x="175" y="90"/>
                    <a:pt x="11" y="202"/>
                    <a:pt x="10" y="203"/>
                  </a:cubicBezTo>
                  <a:cubicBezTo>
                    <a:pt x="8" y="203"/>
                    <a:pt x="7" y="204"/>
                    <a:pt x="6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27" name="Google Shape;1227;p45"/>
            <p:cNvGrpSpPr/>
            <p:nvPr/>
          </p:nvGrpSpPr>
          <p:grpSpPr>
            <a:xfrm>
              <a:off x="7269585" y="3310803"/>
              <a:ext cx="1234655" cy="929319"/>
              <a:chOff x="7269585" y="3310803"/>
              <a:chExt cx="1234655" cy="929319"/>
            </a:xfrm>
          </p:grpSpPr>
          <p:sp>
            <p:nvSpPr>
              <p:cNvPr id="1228" name="Google Shape;1228;p45"/>
              <p:cNvSpPr/>
              <p:nvPr/>
            </p:nvSpPr>
            <p:spPr>
              <a:xfrm>
                <a:off x="8060328" y="3548809"/>
                <a:ext cx="211387" cy="22704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90" extrusionOk="0">
                    <a:moveTo>
                      <a:pt x="107" y="3"/>
                    </a:moveTo>
                    <a:cubicBezTo>
                      <a:pt x="73" y="29"/>
                      <a:pt x="40" y="55"/>
                      <a:pt x="7" y="82"/>
                    </a:cubicBezTo>
                    <a:cubicBezTo>
                      <a:pt x="-3" y="91"/>
                      <a:pt x="-2" y="108"/>
                      <a:pt x="10" y="115"/>
                    </a:cubicBezTo>
                    <a:lnTo>
                      <a:pt x="11" y="115"/>
                    </a:lnTo>
                    <a:cubicBezTo>
                      <a:pt x="71" y="153"/>
                      <a:pt x="120" y="211"/>
                      <a:pt x="146" y="277"/>
                    </a:cubicBezTo>
                    <a:cubicBezTo>
                      <a:pt x="151" y="290"/>
                      <a:pt x="168" y="294"/>
                      <a:pt x="178" y="285"/>
                    </a:cubicBezTo>
                    <a:cubicBezTo>
                      <a:pt x="207" y="260"/>
                      <a:pt x="234" y="236"/>
                      <a:pt x="263" y="211"/>
                    </a:cubicBezTo>
                    <a:cubicBezTo>
                      <a:pt x="270" y="205"/>
                      <a:pt x="272" y="197"/>
                      <a:pt x="269" y="189"/>
                    </a:cubicBezTo>
                    <a:cubicBezTo>
                      <a:pt x="245" y="118"/>
                      <a:pt x="192" y="48"/>
                      <a:pt x="131" y="3"/>
                    </a:cubicBezTo>
                    <a:cubicBezTo>
                      <a:pt x="124" y="-2"/>
                      <a:pt x="115" y="-2"/>
                      <a:pt x="107" y="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45"/>
              <p:cNvSpPr/>
              <p:nvPr/>
            </p:nvSpPr>
            <p:spPr>
              <a:xfrm>
                <a:off x="8217693" y="3776637"/>
                <a:ext cx="92384" cy="92384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18" extrusionOk="0">
                    <a:moveTo>
                      <a:pt x="118" y="59"/>
                    </a:moveTo>
                    <a:cubicBezTo>
                      <a:pt x="118" y="70"/>
                      <a:pt x="115" y="80"/>
                      <a:pt x="110" y="89"/>
                    </a:cubicBezTo>
                    <a:cubicBezTo>
                      <a:pt x="104" y="98"/>
                      <a:pt x="98" y="105"/>
                      <a:pt x="89" y="110"/>
                    </a:cubicBezTo>
                    <a:cubicBezTo>
                      <a:pt x="80" y="116"/>
                      <a:pt x="69" y="118"/>
                      <a:pt x="59" y="118"/>
                    </a:cubicBezTo>
                    <a:cubicBezTo>
                      <a:pt x="48" y="118"/>
                      <a:pt x="39" y="116"/>
                      <a:pt x="30" y="110"/>
                    </a:cubicBezTo>
                    <a:cubicBezTo>
                      <a:pt x="21" y="105"/>
                      <a:pt x="13" y="98"/>
                      <a:pt x="8" y="89"/>
                    </a:cubicBezTo>
                    <a:cubicBezTo>
                      <a:pt x="3" y="80"/>
                      <a:pt x="0" y="70"/>
                      <a:pt x="0" y="59"/>
                    </a:cubicBezTo>
                    <a:cubicBezTo>
                      <a:pt x="0" y="49"/>
                      <a:pt x="3" y="39"/>
                      <a:pt x="8" y="30"/>
                    </a:cubicBezTo>
                    <a:cubicBezTo>
                      <a:pt x="13" y="21"/>
                      <a:pt x="21" y="13"/>
                      <a:pt x="30" y="8"/>
                    </a:cubicBezTo>
                    <a:cubicBezTo>
                      <a:pt x="39" y="3"/>
                      <a:pt x="49" y="0"/>
                      <a:pt x="59" y="0"/>
                    </a:cubicBezTo>
                    <a:cubicBezTo>
                      <a:pt x="70" y="0"/>
                      <a:pt x="80" y="3"/>
                      <a:pt x="89" y="8"/>
                    </a:cubicBezTo>
                    <a:cubicBezTo>
                      <a:pt x="98" y="13"/>
                      <a:pt x="105" y="21"/>
                      <a:pt x="110" y="30"/>
                    </a:cubicBezTo>
                    <a:cubicBezTo>
                      <a:pt x="116" y="39"/>
                      <a:pt x="118" y="49"/>
                      <a:pt x="118" y="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45"/>
              <p:cNvSpPr/>
              <p:nvPr/>
            </p:nvSpPr>
            <p:spPr>
              <a:xfrm>
                <a:off x="8245878" y="3310803"/>
                <a:ext cx="129964" cy="129964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66" extrusionOk="0">
                    <a:moveTo>
                      <a:pt x="110" y="60"/>
                    </a:moveTo>
                    <a:lnTo>
                      <a:pt x="162" y="76"/>
                    </a:lnTo>
                    <a:cubicBezTo>
                      <a:pt x="168" y="78"/>
                      <a:pt x="168" y="85"/>
                      <a:pt x="162" y="87"/>
                    </a:cubicBezTo>
                    <a:lnTo>
                      <a:pt x="110" y="102"/>
                    </a:lnTo>
                    <a:cubicBezTo>
                      <a:pt x="108" y="102"/>
                      <a:pt x="107" y="104"/>
                      <a:pt x="106" y="106"/>
                    </a:cubicBezTo>
                    <a:lnTo>
                      <a:pt x="89" y="161"/>
                    </a:lnTo>
                    <a:cubicBezTo>
                      <a:pt x="88" y="167"/>
                      <a:pt x="80" y="167"/>
                      <a:pt x="78" y="161"/>
                    </a:cubicBezTo>
                    <a:lnTo>
                      <a:pt x="61" y="111"/>
                    </a:lnTo>
                    <a:cubicBezTo>
                      <a:pt x="61" y="109"/>
                      <a:pt x="59" y="108"/>
                      <a:pt x="58" y="107"/>
                    </a:cubicBezTo>
                    <a:lnTo>
                      <a:pt x="4" y="88"/>
                    </a:lnTo>
                    <a:cubicBezTo>
                      <a:pt x="-1" y="86"/>
                      <a:pt x="-1" y="78"/>
                      <a:pt x="4" y="77"/>
                    </a:cubicBezTo>
                    <a:lnTo>
                      <a:pt x="59" y="61"/>
                    </a:lnTo>
                    <a:cubicBezTo>
                      <a:pt x="61" y="61"/>
                      <a:pt x="62" y="59"/>
                      <a:pt x="63" y="57"/>
                    </a:cubicBezTo>
                    <a:lnTo>
                      <a:pt x="79" y="3"/>
                    </a:lnTo>
                    <a:cubicBezTo>
                      <a:pt x="80" y="-2"/>
                      <a:pt x="88" y="-2"/>
                      <a:pt x="90" y="3"/>
                    </a:cubicBezTo>
                    <a:lnTo>
                      <a:pt x="106" y="56"/>
                    </a:lnTo>
                    <a:cubicBezTo>
                      <a:pt x="107" y="58"/>
                      <a:pt x="108" y="60"/>
                      <a:pt x="110" y="6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4750" rIns="9000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45"/>
              <p:cNvSpPr/>
              <p:nvPr/>
            </p:nvSpPr>
            <p:spPr>
              <a:xfrm>
                <a:off x="8374276" y="4110158"/>
                <a:ext cx="129964" cy="129964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66" extrusionOk="0">
                    <a:moveTo>
                      <a:pt x="110" y="61"/>
                    </a:moveTo>
                    <a:lnTo>
                      <a:pt x="162" y="77"/>
                    </a:lnTo>
                    <a:cubicBezTo>
                      <a:pt x="168" y="78"/>
                      <a:pt x="167" y="86"/>
                      <a:pt x="162" y="88"/>
                    </a:cubicBezTo>
                    <a:lnTo>
                      <a:pt x="110" y="103"/>
                    </a:lnTo>
                    <a:cubicBezTo>
                      <a:pt x="108" y="103"/>
                      <a:pt x="107" y="105"/>
                      <a:pt x="106" y="106"/>
                    </a:cubicBezTo>
                    <a:lnTo>
                      <a:pt x="89" y="162"/>
                    </a:lnTo>
                    <a:cubicBezTo>
                      <a:pt x="88" y="167"/>
                      <a:pt x="80" y="167"/>
                      <a:pt x="78" y="162"/>
                    </a:cubicBezTo>
                    <a:lnTo>
                      <a:pt x="61" y="111"/>
                    </a:lnTo>
                    <a:cubicBezTo>
                      <a:pt x="61" y="110"/>
                      <a:pt x="59" y="108"/>
                      <a:pt x="58" y="108"/>
                    </a:cubicBezTo>
                    <a:lnTo>
                      <a:pt x="4" y="88"/>
                    </a:lnTo>
                    <a:cubicBezTo>
                      <a:pt x="-1" y="86"/>
                      <a:pt x="-1" y="79"/>
                      <a:pt x="4" y="77"/>
                    </a:cubicBezTo>
                    <a:lnTo>
                      <a:pt x="59" y="62"/>
                    </a:lnTo>
                    <a:cubicBezTo>
                      <a:pt x="61" y="61"/>
                      <a:pt x="62" y="60"/>
                      <a:pt x="63" y="58"/>
                    </a:cubicBezTo>
                    <a:lnTo>
                      <a:pt x="79" y="4"/>
                    </a:lnTo>
                    <a:cubicBezTo>
                      <a:pt x="80" y="-2"/>
                      <a:pt x="88" y="-2"/>
                      <a:pt x="90" y="4"/>
                    </a:cubicBezTo>
                    <a:lnTo>
                      <a:pt x="106" y="57"/>
                    </a:lnTo>
                    <a:cubicBezTo>
                      <a:pt x="107" y="59"/>
                      <a:pt x="108" y="60"/>
                      <a:pt x="110" y="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4750" rIns="9000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45"/>
              <p:cNvSpPr/>
              <p:nvPr/>
            </p:nvSpPr>
            <p:spPr>
              <a:xfrm>
                <a:off x="7269585" y="3822046"/>
                <a:ext cx="129964" cy="129181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65" extrusionOk="0">
                    <a:moveTo>
                      <a:pt x="110" y="60"/>
                    </a:moveTo>
                    <a:lnTo>
                      <a:pt x="162" y="76"/>
                    </a:lnTo>
                    <a:cubicBezTo>
                      <a:pt x="168" y="77"/>
                      <a:pt x="167" y="85"/>
                      <a:pt x="162" y="87"/>
                    </a:cubicBezTo>
                    <a:lnTo>
                      <a:pt x="110" y="102"/>
                    </a:lnTo>
                    <a:cubicBezTo>
                      <a:pt x="108" y="102"/>
                      <a:pt x="107" y="104"/>
                      <a:pt x="106" y="106"/>
                    </a:cubicBezTo>
                    <a:lnTo>
                      <a:pt x="89" y="161"/>
                    </a:lnTo>
                    <a:cubicBezTo>
                      <a:pt x="88" y="166"/>
                      <a:pt x="80" y="167"/>
                      <a:pt x="78" y="161"/>
                    </a:cubicBezTo>
                    <a:lnTo>
                      <a:pt x="61" y="111"/>
                    </a:lnTo>
                    <a:cubicBezTo>
                      <a:pt x="61" y="109"/>
                      <a:pt x="59" y="108"/>
                      <a:pt x="57" y="107"/>
                    </a:cubicBezTo>
                    <a:lnTo>
                      <a:pt x="4" y="88"/>
                    </a:lnTo>
                    <a:cubicBezTo>
                      <a:pt x="-1" y="86"/>
                      <a:pt x="-1" y="78"/>
                      <a:pt x="4" y="77"/>
                    </a:cubicBezTo>
                    <a:lnTo>
                      <a:pt x="59" y="61"/>
                    </a:lnTo>
                    <a:cubicBezTo>
                      <a:pt x="61" y="60"/>
                      <a:pt x="62" y="59"/>
                      <a:pt x="63" y="57"/>
                    </a:cubicBezTo>
                    <a:lnTo>
                      <a:pt x="78" y="3"/>
                    </a:lnTo>
                    <a:cubicBezTo>
                      <a:pt x="80" y="-2"/>
                      <a:pt x="88" y="-2"/>
                      <a:pt x="90" y="3"/>
                    </a:cubicBezTo>
                    <a:lnTo>
                      <a:pt x="106" y="56"/>
                    </a:lnTo>
                    <a:cubicBezTo>
                      <a:pt x="107" y="58"/>
                      <a:pt x="108" y="59"/>
                      <a:pt x="110" y="6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4400" rIns="90000" bIns="14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3" name="Google Shape;1233;p45"/>
            <p:cNvGrpSpPr/>
            <p:nvPr/>
          </p:nvGrpSpPr>
          <p:grpSpPr>
            <a:xfrm>
              <a:off x="7340830" y="3427457"/>
              <a:ext cx="1241702" cy="915227"/>
              <a:chOff x="7340830" y="3427457"/>
              <a:chExt cx="1241702" cy="915227"/>
            </a:xfrm>
          </p:grpSpPr>
          <p:sp>
            <p:nvSpPr>
              <p:cNvPr id="1234" name="Google Shape;1234;p45"/>
              <p:cNvSpPr/>
              <p:nvPr/>
            </p:nvSpPr>
            <p:spPr>
              <a:xfrm>
                <a:off x="8438475" y="3509663"/>
                <a:ext cx="144056" cy="143273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83" extrusionOk="0">
                    <a:moveTo>
                      <a:pt x="92" y="183"/>
                    </a:moveTo>
                    <a:cubicBezTo>
                      <a:pt x="41" y="183"/>
                      <a:pt x="0" y="143"/>
                      <a:pt x="0" y="92"/>
                    </a:cubicBezTo>
                    <a:cubicBezTo>
                      <a:pt x="0" y="42"/>
                      <a:pt x="41" y="0"/>
                      <a:pt x="92" y="0"/>
                    </a:cubicBezTo>
                    <a:cubicBezTo>
                      <a:pt x="142" y="0"/>
                      <a:pt x="184" y="42"/>
                      <a:pt x="184" y="92"/>
                    </a:cubicBezTo>
                    <a:cubicBezTo>
                      <a:pt x="184" y="143"/>
                      <a:pt x="142" y="183"/>
                      <a:pt x="92" y="183"/>
                    </a:cubicBezTo>
                    <a:moveTo>
                      <a:pt x="92" y="12"/>
                    </a:moveTo>
                    <a:cubicBezTo>
                      <a:pt x="48" y="12"/>
                      <a:pt x="12" y="48"/>
                      <a:pt x="12" y="92"/>
                    </a:cubicBezTo>
                    <a:cubicBezTo>
                      <a:pt x="12" y="136"/>
                      <a:pt x="48" y="172"/>
                      <a:pt x="92" y="172"/>
                    </a:cubicBezTo>
                    <a:cubicBezTo>
                      <a:pt x="136" y="172"/>
                      <a:pt x="172" y="136"/>
                      <a:pt x="172" y="92"/>
                    </a:cubicBezTo>
                    <a:cubicBezTo>
                      <a:pt x="172" y="48"/>
                      <a:pt x="136" y="12"/>
                      <a:pt x="92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0875" rIns="90000" bIns="20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45"/>
              <p:cNvSpPr/>
              <p:nvPr/>
            </p:nvSpPr>
            <p:spPr>
              <a:xfrm>
                <a:off x="7441826" y="4199410"/>
                <a:ext cx="143273" cy="143273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83" extrusionOk="0">
                    <a:moveTo>
                      <a:pt x="91" y="183"/>
                    </a:moveTo>
                    <a:cubicBezTo>
                      <a:pt x="41" y="183"/>
                      <a:pt x="0" y="143"/>
                      <a:pt x="0" y="92"/>
                    </a:cubicBezTo>
                    <a:cubicBezTo>
                      <a:pt x="0" y="42"/>
                      <a:pt x="40" y="0"/>
                      <a:pt x="91" y="0"/>
                    </a:cubicBezTo>
                    <a:cubicBezTo>
                      <a:pt x="141" y="0"/>
                      <a:pt x="183" y="42"/>
                      <a:pt x="183" y="92"/>
                    </a:cubicBezTo>
                    <a:cubicBezTo>
                      <a:pt x="183" y="143"/>
                      <a:pt x="142" y="183"/>
                      <a:pt x="91" y="183"/>
                    </a:cubicBezTo>
                    <a:moveTo>
                      <a:pt x="91" y="12"/>
                    </a:moveTo>
                    <a:cubicBezTo>
                      <a:pt x="47" y="12"/>
                      <a:pt x="11" y="48"/>
                      <a:pt x="11" y="92"/>
                    </a:cubicBezTo>
                    <a:cubicBezTo>
                      <a:pt x="11" y="136"/>
                      <a:pt x="46" y="172"/>
                      <a:pt x="91" y="172"/>
                    </a:cubicBezTo>
                    <a:cubicBezTo>
                      <a:pt x="135" y="172"/>
                      <a:pt x="172" y="136"/>
                      <a:pt x="172" y="92"/>
                    </a:cubicBezTo>
                    <a:cubicBezTo>
                      <a:pt x="172" y="48"/>
                      <a:pt x="136" y="12"/>
                      <a:pt x="91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0875" rIns="90000" bIns="20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45"/>
              <p:cNvSpPr/>
              <p:nvPr/>
            </p:nvSpPr>
            <p:spPr>
              <a:xfrm>
                <a:off x="7340830" y="3427457"/>
                <a:ext cx="143273" cy="143273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83" extrusionOk="0">
                    <a:moveTo>
                      <a:pt x="92" y="183"/>
                    </a:moveTo>
                    <a:cubicBezTo>
                      <a:pt x="41" y="183"/>
                      <a:pt x="0" y="142"/>
                      <a:pt x="0" y="91"/>
                    </a:cubicBezTo>
                    <a:cubicBezTo>
                      <a:pt x="0" y="41"/>
                      <a:pt x="41" y="0"/>
                      <a:pt x="92" y="0"/>
                    </a:cubicBezTo>
                    <a:cubicBezTo>
                      <a:pt x="142" y="0"/>
                      <a:pt x="183" y="41"/>
                      <a:pt x="183" y="91"/>
                    </a:cubicBezTo>
                    <a:cubicBezTo>
                      <a:pt x="183" y="142"/>
                      <a:pt x="142" y="183"/>
                      <a:pt x="92" y="183"/>
                    </a:cubicBezTo>
                    <a:moveTo>
                      <a:pt x="92" y="11"/>
                    </a:moveTo>
                    <a:cubicBezTo>
                      <a:pt x="47" y="11"/>
                      <a:pt x="11" y="47"/>
                      <a:pt x="11" y="91"/>
                    </a:cubicBezTo>
                    <a:cubicBezTo>
                      <a:pt x="11" y="136"/>
                      <a:pt x="47" y="172"/>
                      <a:pt x="92" y="172"/>
                    </a:cubicBezTo>
                    <a:cubicBezTo>
                      <a:pt x="136" y="172"/>
                      <a:pt x="172" y="136"/>
                      <a:pt x="172" y="91"/>
                    </a:cubicBezTo>
                    <a:cubicBezTo>
                      <a:pt x="172" y="47"/>
                      <a:pt x="136" y="11"/>
                      <a:pt x="92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0875" rIns="90000" bIns="20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37" name="Google Shape;1237;p45"/>
          <p:cNvSpPr/>
          <p:nvPr/>
        </p:nvSpPr>
        <p:spPr>
          <a:xfrm>
            <a:off x="2441293" y="801780"/>
            <a:ext cx="384900" cy="384900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grpSp>
        <p:nvGrpSpPr>
          <p:cNvPr id="1238" name="Google Shape;1238;p45"/>
          <p:cNvGrpSpPr/>
          <p:nvPr/>
        </p:nvGrpSpPr>
        <p:grpSpPr>
          <a:xfrm rot="964227">
            <a:off x="1639448" y="1990484"/>
            <a:ext cx="1258935" cy="1259605"/>
            <a:chOff x="9506556" y="1154763"/>
            <a:chExt cx="2817276" cy="2818776"/>
          </a:xfrm>
        </p:grpSpPr>
        <p:sp>
          <p:nvSpPr>
            <p:cNvPr id="1239" name="Google Shape;1239;p45"/>
            <p:cNvSpPr/>
            <p:nvPr/>
          </p:nvSpPr>
          <p:spPr>
            <a:xfrm>
              <a:off x="9506556" y="1154763"/>
              <a:ext cx="2817276" cy="2818776"/>
            </a:xfrm>
            <a:custGeom>
              <a:avLst/>
              <a:gdLst/>
              <a:ahLst/>
              <a:cxnLst/>
              <a:rect l="l" t="t" r="r" b="b"/>
              <a:pathLst>
                <a:path w="1896" h="1897" extrusionOk="0">
                  <a:moveTo>
                    <a:pt x="948" y="1897"/>
                  </a:moveTo>
                  <a:cubicBezTo>
                    <a:pt x="899" y="1897"/>
                    <a:pt x="849" y="1893"/>
                    <a:pt x="801" y="1885"/>
                  </a:cubicBezTo>
                  <a:cubicBezTo>
                    <a:pt x="702" y="1870"/>
                    <a:pt x="606" y="1839"/>
                    <a:pt x="516" y="1793"/>
                  </a:cubicBezTo>
                  <a:cubicBezTo>
                    <a:pt x="363" y="1714"/>
                    <a:pt x="234" y="1596"/>
                    <a:pt x="143" y="1450"/>
                  </a:cubicBezTo>
                  <a:cubicBezTo>
                    <a:pt x="49" y="1300"/>
                    <a:pt x="0" y="1126"/>
                    <a:pt x="0" y="949"/>
                  </a:cubicBezTo>
                  <a:cubicBezTo>
                    <a:pt x="0" y="827"/>
                    <a:pt x="23" y="709"/>
                    <a:pt x="67" y="597"/>
                  </a:cubicBezTo>
                  <a:cubicBezTo>
                    <a:pt x="153" y="382"/>
                    <a:pt x="314" y="206"/>
                    <a:pt x="522" y="102"/>
                  </a:cubicBezTo>
                  <a:cubicBezTo>
                    <a:pt x="655" y="35"/>
                    <a:pt x="798" y="0"/>
                    <a:pt x="948" y="0"/>
                  </a:cubicBezTo>
                  <a:cubicBezTo>
                    <a:pt x="1112" y="0"/>
                    <a:pt x="1272" y="43"/>
                    <a:pt x="1413" y="123"/>
                  </a:cubicBezTo>
                  <a:cubicBezTo>
                    <a:pt x="1550" y="200"/>
                    <a:pt x="1667" y="312"/>
                    <a:pt x="1751" y="445"/>
                  </a:cubicBezTo>
                  <a:cubicBezTo>
                    <a:pt x="1809" y="538"/>
                    <a:pt x="1850" y="639"/>
                    <a:pt x="1874" y="745"/>
                  </a:cubicBezTo>
                  <a:cubicBezTo>
                    <a:pt x="1874" y="747"/>
                    <a:pt x="1874" y="748"/>
                    <a:pt x="1875" y="750"/>
                  </a:cubicBezTo>
                  <a:cubicBezTo>
                    <a:pt x="1880" y="776"/>
                    <a:pt x="1885" y="803"/>
                    <a:pt x="1888" y="830"/>
                  </a:cubicBezTo>
                  <a:cubicBezTo>
                    <a:pt x="1890" y="844"/>
                    <a:pt x="1891" y="858"/>
                    <a:pt x="1893" y="872"/>
                  </a:cubicBezTo>
                  <a:cubicBezTo>
                    <a:pt x="1895" y="897"/>
                    <a:pt x="1896" y="923"/>
                    <a:pt x="1896" y="949"/>
                  </a:cubicBezTo>
                  <a:cubicBezTo>
                    <a:pt x="1896" y="1124"/>
                    <a:pt x="1847" y="1295"/>
                    <a:pt x="1756" y="1444"/>
                  </a:cubicBezTo>
                  <a:lnTo>
                    <a:pt x="1754" y="1447"/>
                  </a:lnTo>
                  <a:cubicBezTo>
                    <a:pt x="1739" y="1472"/>
                    <a:pt x="1721" y="1497"/>
                    <a:pt x="1703" y="1521"/>
                  </a:cubicBezTo>
                  <a:cubicBezTo>
                    <a:pt x="1617" y="1635"/>
                    <a:pt x="1504" y="1730"/>
                    <a:pt x="1376" y="1795"/>
                  </a:cubicBezTo>
                  <a:cubicBezTo>
                    <a:pt x="1243" y="1862"/>
                    <a:pt x="1099" y="1897"/>
                    <a:pt x="948" y="18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45"/>
            <p:cNvSpPr/>
            <p:nvPr/>
          </p:nvSpPr>
          <p:spPr>
            <a:xfrm>
              <a:off x="9591253" y="1209741"/>
              <a:ext cx="2634510" cy="2554284"/>
            </a:xfrm>
            <a:custGeom>
              <a:avLst/>
              <a:gdLst/>
              <a:ahLst/>
              <a:cxnLst/>
              <a:rect l="l" t="t" r="r" b="b"/>
              <a:pathLst>
                <a:path w="1773" h="1719" extrusionOk="0">
                  <a:moveTo>
                    <a:pt x="1414" y="882"/>
                  </a:moveTo>
                  <a:cubicBezTo>
                    <a:pt x="1414" y="962"/>
                    <a:pt x="1792" y="1068"/>
                    <a:pt x="1772" y="1141"/>
                  </a:cubicBezTo>
                  <a:cubicBezTo>
                    <a:pt x="1711" y="1379"/>
                    <a:pt x="1555" y="1579"/>
                    <a:pt x="1348" y="1700"/>
                  </a:cubicBezTo>
                  <a:cubicBezTo>
                    <a:pt x="1213" y="1778"/>
                    <a:pt x="1060" y="1597"/>
                    <a:pt x="894" y="1597"/>
                  </a:cubicBezTo>
                  <a:cubicBezTo>
                    <a:pt x="636" y="1597"/>
                    <a:pt x="400" y="1716"/>
                    <a:pt x="235" y="1544"/>
                  </a:cubicBezTo>
                  <a:cubicBezTo>
                    <a:pt x="120" y="1425"/>
                    <a:pt x="37" y="1276"/>
                    <a:pt x="1" y="1109"/>
                  </a:cubicBezTo>
                  <a:cubicBezTo>
                    <a:pt x="-13" y="1045"/>
                    <a:pt x="227" y="920"/>
                    <a:pt x="227" y="853"/>
                  </a:cubicBezTo>
                  <a:cubicBezTo>
                    <a:pt x="227" y="525"/>
                    <a:pt x="152" y="297"/>
                    <a:pt x="411" y="137"/>
                  </a:cubicBezTo>
                  <a:cubicBezTo>
                    <a:pt x="550" y="50"/>
                    <a:pt x="715" y="0"/>
                    <a:pt x="891" y="0"/>
                  </a:cubicBezTo>
                  <a:cubicBezTo>
                    <a:pt x="968" y="0"/>
                    <a:pt x="1042" y="9"/>
                    <a:pt x="1113" y="27"/>
                  </a:cubicBezTo>
                  <a:cubicBezTo>
                    <a:pt x="1508" y="126"/>
                    <a:pt x="1414" y="456"/>
                    <a:pt x="1414" y="8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45"/>
            <p:cNvSpPr/>
            <p:nvPr/>
          </p:nvSpPr>
          <p:spPr>
            <a:xfrm>
              <a:off x="11158882" y="1249861"/>
              <a:ext cx="1109971" cy="1717715"/>
            </a:xfrm>
            <a:custGeom>
              <a:avLst/>
              <a:gdLst/>
              <a:ahLst/>
              <a:cxnLst/>
              <a:rect l="l" t="t" r="r" b="b"/>
              <a:pathLst>
                <a:path w="747" h="1156" extrusionOk="0">
                  <a:moveTo>
                    <a:pt x="747" y="884"/>
                  </a:moveTo>
                  <a:cubicBezTo>
                    <a:pt x="747" y="964"/>
                    <a:pt x="737" y="1041"/>
                    <a:pt x="717" y="1114"/>
                  </a:cubicBezTo>
                  <a:cubicBezTo>
                    <a:pt x="671" y="1141"/>
                    <a:pt x="619" y="1156"/>
                    <a:pt x="566" y="1156"/>
                  </a:cubicBezTo>
                  <a:cubicBezTo>
                    <a:pt x="446" y="1155"/>
                    <a:pt x="335" y="1074"/>
                    <a:pt x="279" y="967"/>
                  </a:cubicBezTo>
                  <a:cubicBezTo>
                    <a:pt x="223" y="861"/>
                    <a:pt x="216" y="734"/>
                    <a:pt x="238" y="616"/>
                  </a:cubicBezTo>
                  <a:cubicBezTo>
                    <a:pt x="245" y="579"/>
                    <a:pt x="255" y="541"/>
                    <a:pt x="247" y="505"/>
                  </a:cubicBezTo>
                  <a:cubicBezTo>
                    <a:pt x="228" y="422"/>
                    <a:pt x="132" y="387"/>
                    <a:pt x="71" y="327"/>
                  </a:cubicBezTo>
                  <a:cubicBezTo>
                    <a:pt x="-7" y="250"/>
                    <a:pt x="-32" y="78"/>
                    <a:pt x="58" y="0"/>
                  </a:cubicBezTo>
                  <a:cubicBezTo>
                    <a:pt x="453" y="99"/>
                    <a:pt x="747" y="458"/>
                    <a:pt x="747" y="8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45"/>
            <p:cNvSpPr/>
            <p:nvPr/>
          </p:nvSpPr>
          <p:spPr>
            <a:xfrm>
              <a:off x="9560049" y="1413311"/>
              <a:ext cx="756326" cy="1444307"/>
            </a:xfrm>
            <a:custGeom>
              <a:avLst/>
              <a:gdLst/>
              <a:ahLst/>
              <a:cxnLst/>
              <a:rect l="l" t="t" r="r" b="b"/>
              <a:pathLst>
                <a:path w="509" h="972" extrusionOk="0">
                  <a:moveTo>
                    <a:pt x="509" y="202"/>
                  </a:moveTo>
                  <a:cubicBezTo>
                    <a:pt x="507" y="279"/>
                    <a:pt x="473" y="356"/>
                    <a:pt x="416" y="407"/>
                  </a:cubicBezTo>
                  <a:cubicBezTo>
                    <a:pt x="391" y="430"/>
                    <a:pt x="360" y="450"/>
                    <a:pt x="349" y="482"/>
                  </a:cubicBezTo>
                  <a:cubicBezTo>
                    <a:pt x="343" y="499"/>
                    <a:pt x="344" y="518"/>
                    <a:pt x="345" y="536"/>
                  </a:cubicBezTo>
                  <a:cubicBezTo>
                    <a:pt x="349" y="640"/>
                    <a:pt x="348" y="750"/>
                    <a:pt x="291" y="838"/>
                  </a:cubicBezTo>
                  <a:cubicBezTo>
                    <a:pt x="234" y="926"/>
                    <a:pt x="126" y="973"/>
                    <a:pt x="21" y="972"/>
                  </a:cubicBezTo>
                  <a:cubicBezTo>
                    <a:pt x="7" y="908"/>
                    <a:pt x="0" y="842"/>
                    <a:pt x="0" y="775"/>
                  </a:cubicBezTo>
                  <a:cubicBezTo>
                    <a:pt x="0" y="447"/>
                    <a:pt x="172" y="160"/>
                    <a:pt x="431" y="0"/>
                  </a:cubicBezTo>
                  <a:cubicBezTo>
                    <a:pt x="484" y="51"/>
                    <a:pt x="511" y="134"/>
                    <a:pt x="509" y="20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45"/>
            <p:cNvSpPr/>
            <p:nvPr/>
          </p:nvSpPr>
          <p:spPr>
            <a:xfrm>
              <a:off x="9940440" y="3370257"/>
              <a:ext cx="1653812" cy="548302"/>
            </a:xfrm>
            <a:custGeom>
              <a:avLst/>
              <a:gdLst/>
              <a:ahLst/>
              <a:cxnLst/>
              <a:rect l="l" t="t" r="r" b="b"/>
              <a:pathLst>
                <a:path w="1113" h="369" extrusionOk="0">
                  <a:moveTo>
                    <a:pt x="1113" y="246"/>
                  </a:moveTo>
                  <a:cubicBezTo>
                    <a:pt x="978" y="324"/>
                    <a:pt x="823" y="369"/>
                    <a:pt x="656" y="369"/>
                  </a:cubicBezTo>
                  <a:cubicBezTo>
                    <a:pt x="398" y="369"/>
                    <a:pt x="165" y="262"/>
                    <a:pt x="0" y="90"/>
                  </a:cubicBezTo>
                  <a:cubicBezTo>
                    <a:pt x="35" y="57"/>
                    <a:pt x="79" y="32"/>
                    <a:pt x="121" y="17"/>
                  </a:cubicBezTo>
                  <a:cubicBezTo>
                    <a:pt x="213" y="-14"/>
                    <a:pt x="319" y="-2"/>
                    <a:pt x="401" y="50"/>
                  </a:cubicBezTo>
                  <a:cubicBezTo>
                    <a:pt x="417" y="60"/>
                    <a:pt x="431" y="71"/>
                    <a:pt x="449" y="75"/>
                  </a:cubicBezTo>
                  <a:cubicBezTo>
                    <a:pt x="476" y="83"/>
                    <a:pt x="505" y="73"/>
                    <a:pt x="531" y="64"/>
                  </a:cubicBezTo>
                  <a:cubicBezTo>
                    <a:pt x="620" y="34"/>
                    <a:pt x="711" y="3"/>
                    <a:pt x="806" y="1"/>
                  </a:cubicBezTo>
                  <a:cubicBezTo>
                    <a:pt x="900" y="-2"/>
                    <a:pt x="999" y="29"/>
                    <a:pt x="1058" y="102"/>
                  </a:cubicBezTo>
                  <a:cubicBezTo>
                    <a:pt x="1091" y="142"/>
                    <a:pt x="1109" y="194"/>
                    <a:pt x="1113" y="2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4" name="Google Shape;1244;p45"/>
            <p:cNvGrpSpPr/>
            <p:nvPr/>
          </p:nvGrpSpPr>
          <p:grpSpPr>
            <a:xfrm>
              <a:off x="10381754" y="1258776"/>
              <a:ext cx="1405666" cy="1046082"/>
              <a:chOff x="10381754" y="1258776"/>
              <a:chExt cx="1405666" cy="1046082"/>
            </a:xfrm>
          </p:grpSpPr>
          <p:sp>
            <p:nvSpPr>
              <p:cNvPr id="1245" name="Google Shape;1245;p45"/>
              <p:cNvSpPr/>
              <p:nvPr/>
            </p:nvSpPr>
            <p:spPr>
              <a:xfrm>
                <a:off x="10381754" y="1927437"/>
                <a:ext cx="270435" cy="46063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1" extrusionOk="0">
                    <a:moveTo>
                      <a:pt x="176" y="31"/>
                    </a:moveTo>
                    <a:lnTo>
                      <a:pt x="176" y="31"/>
                    </a:lnTo>
                    <a:lnTo>
                      <a:pt x="5" y="11"/>
                    </a:lnTo>
                    <a:cubicBezTo>
                      <a:pt x="2" y="11"/>
                      <a:pt x="0" y="8"/>
                      <a:pt x="1" y="5"/>
                    </a:cubicBezTo>
                    <a:cubicBezTo>
                      <a:pt x="1" y="2"/>
                      <a:pt x="4" y="0"/>
                      <a:pt x="7" y="0"/>
                    </a:cubicBezTo>
                    <a:lnTo>
                      <a:pt x="177" y="20"/>
                    </a:lnTo>
                    <a:cubicBezTo>
                      <a:pt x="180" y="20"/>
                      <a:pt x="182" y="23"/>
                      <a:pt x="182" y="26"/>
                    </a:cubicBezTo>
                    <a:cubicBezTo>
                      <a:pt x="182" y="29"/>
                      <a:pt x="179" y="31"/>
                      <a:pt x="176" y="3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45"/>
              <p:cNvSpPr/>
              <p:nvPr/>
            </p:nvSpPr>
            <p:spPr>
              <a:xfrm>
                <a:off x="10414444" y="1683747"/>
                <a:ext cx="228829" cy="6983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47" extrusionOk="0">
                    <a:moveTo>
                      <a:pt x="149" y="47"/>
                    </a:moveTo>
                    <a:cubicBezTo>
                      <a:pt x="148" y="47"/>
                      <a:pt x="148" y="47"/>
                      <a:pt x="147" y="46"/>
                    </a:cubicBezTo>
                    <a:lnTo>
                      <a:pt x="5" y="10"/>
                    </a:lnTo>
                    <a:cubicBezTo>
                      <a:pt x="2" y="9"/>
                      <a:pt x="0" y="7"/>
                      <a:pt x="1" y="4"/>
                    </a:cubicBezTo>
                    <a:cubicBezTo>
                      <a:pt x="2" y="1"/>
                      <a:pt x="5" y="-1"/>
                      <a:pt x="8" y="0"/>
                    </a:cubicBezTo>
                    <a:lnTo>
                      <a:pt x="150" y="36"/>
                    </a:lnTo>
                    <a:cubicBezTo>
                      <a:pt x="153" y="37"/>
                      <a:pt x="155" y="40"/>
                      <a:pt x="154" y="43"/>
                    </a:cubicBezTo>
                    <a:cubicBezTo>
                      <a:pt x="153" y="45"/>
                      <a:pt x="151" y="47"/>
                      <a:pt x="149" y="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45"/>
              <p:cNvSpPr/>
              <p:nvPr/>
            </p:nvSpPr>
            <p:spPr>
              <a:xfrm>
                <a:off x="10571950" y="1420741"/>
                <a:ext cx="154534" cy="115901"/>
              </a:xfrm>
              <a:custGeom>
                <a:avLst/>
                <a:gdLst/>
                <a:ahLst/>
                <a:cxnLst/>
                <a:rect l="l" t="t" r="r" b="b"/>
                <a:pathLst>
                  <a:path w="104" h="78" extrusionOk="0">
                    <a:moveTo>
                      <a:pt x="99" y="78"/>
                    </a:moveTo>
                    <a:cubicBezTo>
                      <a:pt x="98" y="78"/>
                      <a:pt x="96" y="78"/>
                      <a:pt x="95" y="77"/>
                    </a:cubicBezTo>
                    <a:lnTo>
                      <a:pt x="3" y="10"/>
                    </a:lnTo>
                    <a:cubicBezTo>
                      <a:pt x="1" y="9"/>
                      <a:pt x="0" y="5"/>
                      <a:pt x="2" y="3"/>
                    </a:cubicBezTo>
                    <a:cubicBezTo>
                      <a:pt x="4" y="0"/>
                      <a:pt x="7" y="0"/>
                      <a:pt x="10" y="1"/>
                    </a:cubicBezTo>
                    <a:lnTo>
                      <a:pt x="102" y="68"/>
                    </a:lnTo>
                    <a:cubicBezTo>
                      <a:pt x="104" y="70"/>
                      <a:pt x="105" y="74"/>
                      <a:pt x="103" y="76"/>
                    </a:cubicBezTo>
                    <a:cubicBezTo>
                      <a:pt x="102" y="78"/>
                      <a:pt x="100" y="78"/>
                      <a:pt x="99" y="7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45"/>
              <p:cNvSpPr/>
              <p:nvPr/>
            </p:nvSpPr>
            <p:spPr>
              <a:xfrm>
                <a:off x="10812666" y="1258776"/>
                <a:ext cx="83211" cy="157507"/>
              </a:xfrm>
              <a:custGeom>
                <a:avLst/>
                <a:gdLst/>
                <a:ahLst/>
                <a:cxnLst/>
                <a:rect l="l" t="t" r="r" b="b"/>
                <a:pathLst>
                  <a:path w="56" h="106" extrusionOk="0">
                    <a:moveTo>
                      <a:pt x="51" y="106"/>
                    </a:moveTo>
                    <a:cubicBezTo>
                      <a:pt x="49" y="106"/>
                      <a:pt x="47" y="105"/>
                      <a:pt x="46" y="103"/>
                    </a:cubicBezTo>
                    <a:lnTo>
                      <a:pt x="1" y="8"/>
                    </a:lnTo>
                    <a:cubicBezTo>
                      <a:pt x="0" y="5"/>
                      <a:pt x="1" y="2"/>
                      <a:pt x="4" y="1"/>
                    </a:cubicBezTo>
                    <a:cubicBezTo>
                      <a:pt x="7" y="0"/>
                      <a:pt x="10" y="1"/>
                      <a:pt x="11" y="4"/>
                    </a:cubicBezTo>
                    <a:lnTo>
                      <a:pt x="56" y="99"/>
                    </a:lnTo>
                    <a:cubicBezTo>
                      <a:pt x="57" y="101"/>
                      <a:pt x="56" y="104"/>
                      <a:pt x="53" y="106"/>
                    </a:cubicBezTo>
                    <a:cubicBezTo>
                      <a:pt x="53" y="106"/>
                      <a:pt x="52" y="106"/>
                      <a:pt x="51" y="10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p45"/>
              <p:cNvSpPr/>
              <p:nvPr/>
            </p:nvSpPr>
            <p:spPr>
              <a:xfrm>
                <a:off x="11560076" y="1603508"/>
                <a:ext cx="199111" cy="41606"/>
              </a:xfrm>
              <a:custGeom>
                <a:avLst/>
                <a:gdLst/>
                <a:ahLst/>
                <a:cxnLst/>
                <a:rect l="l" t="t" r="r" b="b"/>
                <a:pathLst>
                  <a:path w="134" h="28" extrusionOk="0">
                    <a:moveTo>
                      <a:pt x="5" y="28"/>
                    </a:moveTo>
                    <a:cubicBezTo>
                      <a:pt x="3" y="28"/>
                      <a:pt x="0" y="26"/>
                      <a:pt x="0" y="23"/>
                    </a:cubicBezTo>
                    <a:cubicBezTo>
                      <a:pt x="-1" y="20"/>
                      <a:pt x="2" y="17"/>
                      <a:pt x="5" y="17"/>
                    </a:cubicBezTo>
                    <a:lnTo>
                      <a:pt x="127" y="0"/>
                    </a:lnTo>
                    <a:cubicBezTo>
                      <a:pt x="130" y="0"/>
                      <a:pt x="133" y="2"/>
                      <a:pt x="134" y="5"/>
                    </a:cubicBezTo>
                    <a:cubicBezTo>
                      <a:pt x="134" y="8"/>
                      <a:pt x="132" y="11"/>
                      <a:pt x="129" y="11"/>
                    </a:cubicBezTo>
                    <a:lnTo>
                      <a:pt x="6" y="28"/>
                    </a:lnTo>
                    <a:lnTo>
                      <a:pt x="5" y="2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45"/>
              <p:cNvSpPr/>
              <p:nvPr/>
            </p:nvSpPr>
            <p:spPr>
              <a:xfrm>
                <a:off x="11580879" y="1827881"/>
                <a:ext cx="206541" cy="2526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7" extrusionOk="0">
                    <a:moveTo>
                      <a:pt x="134" y="17"/>
                    </a:moveTo>
                    <a:lnTo>
                      <a:pt x="133" y="17"/>
                    </a:lnTo>
                    <a:lnTo>
                      <a:pt x="5" y="11"/>
                    </a:lnTo>
                    <a:cubicBezTo>
                      <a:pt x="2" y="11"/>
                      <a:pt x="0" y="8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lnTo>
                      <a:pt x="134" y="6"/>
                    </a:lnTo>
                    <a:cubicBezTo>
                      <a:pt x="137" y="6"/>
                      <a:pt x="139" y="8"/>
                      <a:pt x="139" y="11"/>
                    </a:cubicBezTo>
                    <a:cubicBezTo>
                      <a:pt x="139" y="14"/>
                      <a:pt x="137" y="17"/>
                      <a:pt x="134" y="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p45"/>
              <p:cNvSpPr/>
              <p:nvPr/>
            </p:nvSpPr>
            <p:spPr>
              <a:xfrm>
                <a:off x="11539274" y="2018077"/>
                <a:ext cx="175337" cy="96584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5" extrusionOk="0">
                    <a:moveTo>
                      <a:pt x="112" y="65"/>
                    </a:moveTo>
                    <a:cubicBezTo>
                      <a:pt x="111" y="65"/>
                      <a:pt x="110" y="64"/>
                      <a:pt x="109" y="64"/>
                    </a:cubicBezTo>
                    <a:lnTo>
                      <a:pt x="3" y="11"/>
                    </a:lnTo>
                    <a:cubicBezTo>
                      <a:pt x="0" y="10"/>
                      <a:pt x="-1" y="6"/>
                      <a:pt x="0" y="4"/>
                    </a:cubicBezTo>
                    <a:cubicBezTo>
                      <a:pt x="2" y="1"/>
                      <a:pt x="5" y="0"/>
                      <a:pt x="8" y="1"/>
                    </a:cubicBezTo>
                    <a:lnTo>
                      <a:pt x="114" y="54"/>
                    </a:lnTo>
                    <a:cubicBezTo>
                      <a:pt x="117" y="55"/>
                      <a:pt x="118" y="59"/>
                      <a:pt x="116" y="61"/>
                    </a:cubicBezTo>
                    <a:cubicBezTo>
                      <a:pt x="115" y="63"/>
                      <a:pt x="113" y="65"/>
                      <a:pt x="112" y="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p45"/>
              <p:cNvSpPr/>
              <p:nvPr/>
            </p:nvSpPr>
            <p:spPr>
              <a:xfrm>
                <a:off x="11407028" y="2142894"/>
                <a:ext cx="145619" cy="161964"/>
              </a:xfrm>
              <a:custGeom>
                <a:avLst/>
                <a:gdLst/>
                <a:ahLst/>
                <a:cxnLst/>
                <a:rect l="l" t="t" r="r" b="b"/>
                <a:pathLst>
                  <a:path w="98" h="109" extrusionOk="0">
                    <a:moveTo>
                      <a:pt x="92" y="109"/>
                    </a:moveTo>
                    <a:cubicBezTo>
                      <a:pt x="90" y="109"/>
                      <a:pt x="88" y="108"/>
                      <a:pt x="87" y="107"/>
                    </a:cubicBezTo>
                    <a:lnTo>
                      <a:pt x="1" y="9"/>
                    </a:lnTo>
                    <a:cubicBezTo>
                      <a:pt x="-1" y="7"/>
                      <a:pt x="-1" y="4"/>
                      <a:pt x="1" y="2"/>
                    </a:cubicBezTo>
                    <a:cubicBezTo>
                      <a:pt x="4" y="0"/>
                      <a:pt x="7" y="0"/>
                      <a:pt x="9" y="2"/>
                    </a:cubicBezTo>
                    <a:lnTo>
                      <a:pt x="96" y="100"/>
                    </a:lnTo>
                    <a:cubicBezTo>
                      <a:pt x="98" y="102"/>
                      <a:pt x="98" y="106"/>
                      <a:pt x="95" y="108"/>
                    </a:cubicBezTo>
                    <a:cubicBezTo>
                      <a:pt x="94" y="109"/>
                      <a:pt x="93" y="109"/>
                      <a:pt x="92" y="10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53" name="Google Shape;1253;p45"/>
            <p:cNvSpPr/>
            <p:nvPr/>
          </p:nvSpPr>
          <p:spPr>
            <a:xfrm>
              <a:off x="9892891" y="2404414"/>
              <a:ext cx="2029746" cy="1423504"/>
            </a:xfrm>
            <a:custGeom>
              <a:avLst/>
              <a:gdLst/>
              <a:ahLst/>
              <a:cxnLst/>
              <a:rect l="l" t="t" r="r" b="b"/>
              <a:pathLst>
                <a:path w="1366" h="958" extrusionOk="0">
                  <a:moveTo>
                    <a:pt x="1366" y="110"/>
                  </a:moveTo>
                  <a:lnTo>
                    <a:pt x="1203" y="0"/>
                  </a:lnTo>
                  <a:lnTo>
                    <a:pt x="139" y="151"/>
                  </a:lnTo>
                  <a:lnTo>
                    <a:pt x="0" y="350"/>
                  </a:lnTo>
                  <a:lnTo>
                    <a:pt x="139" y="394"/>
                  </a:lnTo>
                  <a:lnTo>
                    <a:pt x="139" y="746"/>
                  </a:lnTo>
                  <a:lnTo>
                    <a:pt x="754" y="958"/>
                  </a:lnTo>
                  <a:lnTo>
                    <a:pt x="1203" y="648"/>
                  </a:lnTo>
                  <a:lnTo>
                    <a:pt x="1203" y="248"/>
                  </a:lnTo>
                  <a:lnTo>
                    <a:pt x="1366" y="1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45"/>
            <p:cNvSpPr/>
            <p:nvPr/>
          </p:nvSpPr>
          <p:spPr>
            <a:xfrm>
              <a:off x="10099432" y="2218675"/>
              <a:ext cx="1581003" cy="686492"/>
            </a:xfrm>
            <a:custGeom>
              <a:avLst/>
              <a:gdLst/>
              <a:ahLst/>
              <a:cxnLst/>
              <a:rect l="l" t="t" r="r" b="b"/>
              <a:pathLst>
                <a:path w="1064" h="462" extrusionOk="0">
                  <a:moveTo>
                    <a:pt x="1064" y="125"/>
                  </a:moveTo>
                  <a:lnTo>
                    <a:pt x="628" y="462"/>
                  </a:lnTo>
                  <a:lnTo>
                    <a:pt x="581" y="448"/>
                  </a:lnTo>
                  <a:lnTo>
                    <a:pt x="578" y="427"/>
                  </a:lnTo>
                  <a:lnTo>
                    <a:pt x="570" y="445"/>
                  </a:lnTo>
                  <a:lnTo>
                    <a:pt x="0" y="276"/>
                  </a:lnTo>
                  <a:lnTo>
                    <a:pt x="439" y="0"/>
                  </a:lnTo>
                  <a:lnTo>
                    <a:pt x="1064" y="1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5" name="Google Shape;1255;p45"/>
            <p:cNvGrpSpPr/>
            <p:nvPr/>
          </p:nvGrpSpPr>
          <p:grpSpPr>
            <a:xfrm>
              <a:off x="9883976" y="2396985"/>
              <a:ext cx="2046091" cy="1439849"/>
              <a:chOff x="9883976" y="2396985"/>
              <a:chExt cx="2046091" cy="1439849"/>
            </a:xfrm>
          </p:grpSpPr>
          <p:sp>
            <p:nvSpPr>
              <p:cNvPr id="1256" name="Google Shape;1256;p45"/>
              <p:cNvSpPr/>
              <p:nvPr/>
            </p:nvSpPr>
            <p:spPr>
              <a:xfrm>
                <a:off x="9883976" y="2396985"/>
                <a:ext cx="2046091" cy="1439849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969" extrusionOk="0">
                    <a:moveTo>
                      <a:pt x="1375" y="111"/>
                    </a:moveTo>
                    <a:lnTo>
                      <a:pt x="1212" y="1"/>
                    </a:lnTo>
                    <a:cubicBezTo>
                      <a:pt x="1209" y="-1"/>
                      <a:pt x="1206" y="0"/>
                      <a:pt x="1204" y="2"/>
                    </a:cubicBezTo>
                    <a:cubicBezTo>
                      <a:pt x="1202" y="5"/>
                      <a:pt x="1203" y="8"/>
                      <a:pt x="1206" y="10"/>
                    </a:cubicBezTo>
                    <a:lnTo>
                      <a:pt x="1363" y="116"/>
                    </a:lnTo>
                    <a:lnTo>
                      <a:pt x="926" y="495"/>
                    </a:lnTo>
                    <a:lnTo>
                      <a:pt x="777" y="338"/>
                    </a:lnTo>
                    <a:lnTo>
                      <a:pt x="777" y="338"/>
                    </a:lnTo>
                    <a:lnTo>
                      <a:pt x="776" y="338"/>
                    </a:lnTo>
                    <a:lnTo>
                      <a:pt x="776" y="338"/>
                    </a:lnTo>
                    <a:cubicBezTo>
                      <a:pt x="775" y="337"/>
                      <a:pt x="775" y="337"/>
                      <a:pt x="775" y="337"/>
                    </a:cubicBezTo>
                    <a:lnTo>
                      <a:pt x="775" y="337"/>
                    </a:lnTo>
                    <a:cubicBezTo>
                      <a:pt x="774" y="337"/>
                      <a:pt x="774" y="337"/>
                      <a:pt x="774" y="337"/>
                    </a:cubicBezTo>
                    <a:lnTo>
                      <a:pt x="773" y="337"/>
                    </a:lnTo>
                    <a:lnTo>
                      <a:pt x="773" y="337"/>
                    </a:lnTo>
                    <a:lnTo>
                      <a:pt x="773" y="337"/>
                    </a:lnTo>
                    <a:lnTo>
                      <a:pt x="773" y="337"/>
                    </a:lnTo>
                    <a:cubicBezTo>
                      <a:pt x="771" y="337"/>
                      <a:pt x="769" y="338"/>
                      <a:pt x="768" y="339"/>
                    </a:cubicBezTo>
                    <a:lnTo>
                      <a:pt x="625" y="548"/>
                    </a:lnTo>
                    <a:lnTo>
                      <a:pt x="7" y="350"/>
                    </a:lnTo>
                    <a:cubicBezTo>
                      <a:pt x="4" y="349"/>
                      <a:pt x="1" y="351"/>
                      <a:pt x="0" y="354"/>
                    </a:cubicBezTo>
                    <a:cubicBezTo>
                      <a:pt x="0" y="357"/>
                      <a:pt x="1" y="360"/>
                      <a:pt x="4" y="360"/>
                    </a:cubicBezTo>
                    <a:lnTo>
                      <a:pt x="626" y="560"/>
                    </a:lnTo>
                    <a:cubicBezTo>
                      <a:pt x="627" y="560"/>
                      <a:pt x="627" y="560"/>
                      <a:pt x="628" y="560"/>
                    </a:cubicBezTo>
                    <a:cubicBezTo>
                      <a:pt x="630" y="560"/>
                      <a:pt x="631" y="559"/>
                      <a:pt x="632" y="558"/>
                    </a:cubicBezTo>
                    <a:lnTo>
                      <a:pt x="767" y="360"/>
                    </a:lnTo>
                    <a:lnTo>
                      <a:pt x="754" y="963"/>
                    </a:lnTo>
                    <a:cubicBezTo>
                      <a:pt x="754" y="966"/>
                      <a:pt x="757" y="969"/>
                      <a:pt x="760" y="969"/>
                    </a:cubicBezTo>
                    <a:lnTo>
                      <a:pt x="760" y="969"/>
                    </a:lnTo>
                    <a:cubicBezTo>
                      <a:pt x="763" y="969"/>
                      <a:pt x="765" y="966"/>
                      <a:pt x="765" y="963"/>
                    </a:cubicBezTo>
                    <a:lnTo>
                      <a:pt x="778" y="355"/>
                    </a:lnTo>
                    <a:lnTo>
                      <a:pt x="922" y="506"/>
                    </a:lnTo>
                    <a:cubicBezTo>
                      <a:pt x="924" y="508"/>
                      <a:pt x="927" y="508"/>
                      <a:pt x="929" y="506"/>
                    </a:cubicBezTo>
                    <a:lnTo>
                      <a:pt x="1375" y="119"/>
                    </a:lnTo>
                    <a:cubicBezTo>
                      <a:pt x="1377" y="118"/>
                      <a:pt x="1377" y="116"/>
                      <a:pt x="1377" y="115"/>
                    </a:cubicBezTo>
                    <a:cubicBezTo>
                      <a:pt x="1377" y="113"/>
                      <a:pt x="1376" y="111"/>
                      <a:pt x="1375" y="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45"/>
              <p:cNvSpPr/>
              <p:nvPr/>
            </p:nvSpPr>
            <p:spPr>
              <a:xfrm>
                <a:off x="10762146" y="3480215"/>
                <a:ext cx="190196" cy="255577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72" extrusionOk="0">
                    <a:moveTo>
                      <a:pt x="122" y="172"/>
                    </a:moveTo>
                    <a:cubicBezTo>
                      <a:pt x="122" y="172"/>
                      <a:pt x="121" y="172"/>
                      <a:pt x="121" y="171"/>
                    </a:cubicBezTo>
                    <a:lnTo>
                      <a:pt x="3" y="132"/>
                    </a:lnTo>
                    <a:cubicBezTo>
                      <a:pt x="1" y="132"/>
                      <a:pt x="0" y="129"/>
                      <a:pt x="0" y="127"/>
                    </a:cubicBezTo>
                    <a:lnTo>
                      <a:pt x="0" y="6"/>
                    </a:ln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5" y="0"/>
                      <a:pt x="7" y="1"/>
                    </a:cubicBezTo>
                    <a:lnTo>
                      <a:pt x="124" y="40"/>
                    </a:lnTo>
                    <a:cubicBezTo>
                      <a:pt x="126" y="41"/>
                      <a:pt x="128" y="43"/>
                      <a:pt x="128" y="45"/>
                    </a:cubicBezTo>
                    <a:lnTo>
                      <a:pt x="128" y="166"/>
                    </a:lnTo>
                    <a:cubicBezTo>
                      <a:pt x="128" y="168"/>
                      <a:pt x="127" y="170"/>
                      <a:pt x="126" y="171"/>
                    </a:cubicBezTo>
                    <a:cubicBezTo>
                      <a:pt x="125" y="171"/>
                      <a:pt x="124" y="172"/>
                      <a:pt x="122" y="172"/>
                    </a:cubicBezTo>
                    <a:moveTo>
                      <a:pt x="11" y="123"/>
                    </a:moveTo>
                    <a:lnTo>
                      <a:pt x="117" y="159"/>
                    </a:lnTo>
                    <a:lnTo>
                      <a:pt x="117" y="49"/>
                    </a:lnTo>
                    <a:lnTo>
                      <a:pt x="11" y="14"/>
                    </a:lnTo>
                    <a:lnTo>
                      <a:pt x="11" y="1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6900" rIns="90000" bIns="16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58" name="Google Shape;1258;p45"/>
            <p:cNvSpPr/>
            <p:nvPr/>
          </p:nvSpPr>
          <p:spPr>
            <a:xfrm>
              <a:off x="10670020" y="2365781"/>
              <a:ext cx="352159" cy="518583"/>
            </a:xfrm>
            <a:custGeom>
              <a:avLst/>
              <a:gdLst/>
              <a:ahLst/>
              <a:cxnLst/>
              <a:rect l="l" t="t" r="r" b="b"/>
              <a:pathLst>
                <a:path w="237" h="349" extrusionOk="0">
                  <a:moveTo>
                    <a:pt x="182" y="146"/>
                  </a:moveTo>
                  <a:cubicBezTo>
                    <a:pt x="219" y="113"/>
                    <a:pt x="240" y="61"/>
                    <a:pt x="237" y="6"/>
                  </a:cubicBezTo>
                  <a:cubicBezTo>
                    <a:pt x="237" y="3"/>
                    <a:pt x="235" y="-1"/>
                    <a:pt x="232" y="0"/>
                  </a:cubicBezTo>
                  <a:cubicBezTo>
                    <a:pt x="228" y="0"/>
                    <a:pt x="226" y="3"/>
                    <a:pt x="227" y="6"/>
                  </a:cubicBezTo>
                  <a:cubicBezTo>
                    <a:pt x="229" y="57"/>
                    <a:pt x="211" y="105"/>
                    <a:pt x="178" y="135"/>
                  </a:cubicBezTo>
                  <a:cubicBezTo>
                    <a:pt x="164" y="104"/>
                    <a:pt x="147" y="82"/>
                    <a:pt x="127" y="67"/>
                  </a:cubicBezTo>
                  <a:cubicBezTo>
                    <a:pt x="98" y="46"/>
                    <a:pt x="62" y="42"/>
                    <a:pt x="35" y="56"/>
                  </a:cubicBezTo>
                  <a:cubicBezTo>
                    <a:pt x="19" y="64"/>
                    <a:pt x="7" y="80"/>
                    <a:pt x="2" y="98"/>
                  </a:cubicBezTo>
                  <a:cubicBezTo>
                    <a:pt x="-2" y="113"/>
                    <a:pt x="0" y="129"/>
                    <a:pt x="8" y="141"/>
                  </a:cubicBezTo>
                  <a:cubicBezTo>
                    <a:pt x="13" y="149"/>
                    <a:pt x="21" y="156"/>
                    <a:pt x="31" y="163"/>
                  </a:cubicBezTo>
                  <a:cubicBezTo>
                    <a:pt x="72" y="189"/>
                    <a:pt x="131" y="184"/>
                    <a:pt x="173" y="153"/>
                  </a:cubicBezTo>
                  <a:cubicBezTo>
                    <a:pt x="185" y="183"/>
                    <a:pt x="192" y="215"/>
                    <a:pt x="194" y="248"/>
                  </a:cubicBezTo>
                  <a:cubicBezTo>
                    <a:pt x="196" y="280"/>
                    <a:pt x="193" y="312"/>
                    <a:pt x="187" y="346"/>
                  </a:cubicBezTo>
                  <a:lnTo>
                    <a:pt x="197" y="349"/>
                  </a:lnTo>
                  <a:cubicBezTo>
                    <a:pt x="204" y="314"/>
                    <a:pt x="207" y="281"/>
                    <a:pt x="205" y="247"/>
                  </a:cubicBezTo>
                  <a:cubicBezTo>
                    <a:pt x="202" y="212"/>
                    <a:pt x="195" y="178"/>
                    <a:pt x="182" y="146"/>
                  </a:cubicBezTo>
                  <a:moveTo>
                    <a:pt x="37" y="153"/>
                  </a:moveTo>
                  <a:cubicBezTo>
                    <a:pt x="28" y="148"/>
                    <a:pt x="21" y="142"/>
                    <a:pt x="17" y="135"/>
                  </a:cubicBezTo>
                  <a:cubicBezTo>
                    <a:pt x="11" y="126"/>
                    <a:pt x="9" y="113"/>
                    <a:pt x="13" y="100"/>
                  </a:cubicBezTo>
                  <a:cubicBezTo>
                    <a:pt x="17" y="85"/>
                    <a:pt x="27" y="73"/>
                    <a:pt x="40" y="66"/>
                  </a:cubicBezTo>
                  <a:cubicBezTo>
                    <a:pt x="49" y="61"/>
                    <a:pt x="59" y="59"/>
                    <a:pt x="70" y="59"/>
                  </a:cubicBezTo>
                  <a:cubicBezTo>
                    <a:pt x="87" y="59"/>
                    <a:pt x="105" y="65"/>
                    <a:pt x="120" y="76"/>
                  </a:cubicBezTo>
                  <a:cubicBezTo>
                    <a:pt x="140" y="90"/>
                    <a:pt x="156" y="112"/>
                    <a:pt x="169" y="143"/>
                  </a:cubicBezTo>
                  <a:cubicBezTo>
                    <a:pt x="130" y="173"/>
                    <a:pt x="75" y="177"/>
                    <a:pt x="37" y="1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10714597" y="1398452"/>
              <a:ext cx="814276" cy="903435"/>
            </a:xfrm>
            <a:custGeom>
              <a:avLst/>
              <a:gdLst/>
              <a:ahLst/>
              <a:cxnLst/>
              <a:rect l="l" t="t" r="r" b="b"/>
              <a:pathLst>
                <a:path w="548" h="608" extrusionOk="0">
                  <a:moveTo>
                    <a:pt x="548" y="253"/>
                  </a:moveTo>
                  <a:cubicBezTo>
                    <a:pt x="548" y="113"/>
                    <a:pt x="426" y="0"/>
                    <a:pt x="275" y="0"/>
                  </a:cubicBezTo>
                  <a:cubicBezTo>
                    <a:pt x="123" y="0"/>
                    <a:pt x="0" y="113"/>
                    <a:pt x="0" y="253"/>
                  </a:cubicBezTo>
                  <a:cubicBezTo>
                    <a:pt x="0" y="356"/>
                    <a:pt x="68" y="446"/>
                    <a:pt x="165" y="485"/>
                  </a:cubicBezTo>
                  <a:cubicBezTo>
                    <a:pt x="166" y="485"/>
                    <a:pt x="167" y="487"/>
                    <a:pt x="167" y="489"/>
                  </a:cubicBezTo>
                  <a:lnTo>
                    <a:pt x="159" y="535"/>
                  </a:lnTo>
                  <a:cubicBezTo>
                    <a:pt x="154" y="571"/>
                    <a:pt x="179" y="604"/>
                    <a:pt x="215" y="608"/>
                  </a:cubicBezTo>
                  <a:lnTo>
                    <a:pt x="215" y="608"/>
                  </a:lnTo>
                  <a:cubicBezTo>
                    <a:pt x="249" y="611"/>
                    <a:pt x="279" y="587"/>
                    <a:pt x="284" y="554"/>
                  </a:cubicBezTo>
                  <a:lnTo>
                    <a:pt x="290" y="509"/>
                  </a:lnTo>
                  <a:cubicBezTo>
                    <a:pt x="291" y="507"/>
                    <a:pt x="292" y="506"/>
                    <a:pt x="294" y="505"/>
                  </a:cubicBezTo>
                  <a:cubicBezTo>
                    <a:pt x="436" y="496"/>
                    <a:pt x="548" y="387"/>
                    <a:pt x="548" y="2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10925595" y="1717923"/>
              <a:ext cx="334329" cy="537900"/>
            </a:xfrm>
            <a:custGeom>
              <a:avLst/>
              <a:gdLst/>
              <a:ahLst/>
              <a:cxnLst/>
              <a:rect l="l" t="t" r="r" b="b"/>
              <a:pathLst>
                <a:path w="225" h="362" extrusionOk="0">
                  <a:moveTo>
                    <a:pt x="106" y="362"/>
                  </a:moveTo>
                  <a:cubicBezTo>
                    <a:pt x="106" y="362"/>
                    <a:pt x="105" y="362"/>
                    <a:pt x="104" y="361"/>
                  </a:cubicBezTo>
                  <a:cubicBezTo>
                    <a:pt x="99" y="360"/>
                    <a:pt x="93" y="354"/>
                    <a:pt x="94" y="338"/>
                  </a:cubicBezTo>
                  <a:cubicBezTo>
                    <a:pt x="98" y="290"/>
                    <a:pt x="104" y="241"/>
                    <a:pt x="110" y="193"/>
                  </a:cubicBezTo>
                  <a:cubicBezTo>
                    <a:pt x="113" y="167"/>
                    <a:pt x="117" y="142"/>
                    <a:pt x="123" y="117"/>
                  </a:cubicBezTo>
                  <a:cubicBezTo>
                    <a:pt x="114" y="119"/>
                    <a:pt x="105" y="119"/>
                    <a:pt x="96" y="119"/>
                  </a:cubicBezTo>
                  <a:cubicBezTo>
                    <a:pt x="94" y="119"/>
                    <a:pt x="93" y="118"/>
                    <a:pt x="92" y="118"/>
                  </a:cubicBezTo>
                  <a:cubicBezTo>
                    <a:pt x="100" y="195"/>
                    <a:pt x="88" y="274"/>
                    <a:pt x="55" y="344"/>
                  </a:cubicBezTo>
                  <a:cubicBezTo>
                    <a:pt x="54" y="347"/>
                    <a:pt x="51" y="348"/>
                    <a:pt x="48" y="347"/>
                  </a:cubicBezTo>
                  <a:cubicBezTo>
                    <a:pt x="45" y="345"/>
                    <a:pt x="44" y="342"/>
                    <a:pt x="45" y="340"/>
                  </a:cubicBezTo>
                  <a:cubicBezTo>
                    <a:pt x="77" y="270"/>
                    <a:pt x="89" y="192"/>
                    <a:pt x="81" y="116"/>
                  </a:cubicBezTo>
                  <a:cubicBezTo>
                    <a:pt x="43" y="108"/>
                    <a:pt x="11" y="81"/>
                    <a:pt x="2" y="47"/>
                  </a:cubicBezTo>
                  <a:cubicBezTo>
                    <a:pt x="-2" y="31"/>
                    <a:pt x="0" y="11"/>
                    <a:pt x="16" y="3"/>
                  </a:cubicBezTo>
                  <a:cubicBezTo>
                    <a:pt x="24" y="-1"/>
                    <a:pt x="35" y="-1"/>
                    <a:pt x="45" y="4"/>
                  </a:cubicBezTo>
                  <a:cubicBezTo>
                    <a:pt x="68" y="16"/>
                    <a:pt x="77" y="44"/>
                    <a:pt x="82" y="64"/>
                  </a:cubicBezTo>
                  <a:cubicBezTo>
                    <a:pt x="86" y="78"/>
                    <a:pt x="88" y="93"/>
                    <a:pt x="90" y="107"/>
                  </a:cubicBezTo>
                  <a:cubicBezTo>
                    <a:pt x="92" y="107"/>
                    <a:pt x="94" y="108"/>
                    <a:pt x="96" y="108"/>
                  </a:cubicBezTo>
                  <a:cubicBezTo>
                    <a:pt x="106" y="108"/>
                    <a:pt x="116" y="108"/>
                    <a:pt x="126" y="106"/>
                  </a:cubicBezTo>
                  <a:cubicBezTo>
                    <a:pt x="127" y="102"/>
                    <a:pt x="128" y="99"/>
                    <a:pt x="130" y="95"/>
                  </a:cubicBezTo>
                  <a:cubicBezTo>
                    <a:pt x="141" y="62"/>
                    <a:pt x="157" y="40"/>
                    <a:pt x="178" y="28"/>
                  </a:cubicBezTo>
                  <a:cubicBezTo>
                    <a:pt x="188" y="22"/>
                    <a:pt x="199" y="20"/>
                    <a:pt x="209" y="23"/>
                  </a:cubicBezTo>
                  <a:cubicBezTo>
                    <a:pt x="215" y="25"/>
                    <a:pt x="220" y="28"/>
                    <a:pt x="222" y="34"/>
                  </a:cubicBezTo>
                  <a:cubicBezTo>
                    <a:pt x="229" y="46"/>
                    <a:pt x="224" y="61"/>
                    <a:pt x="208" y="76"/>
                  </a:cubicBezTo>
                  <a:cubicBezTo>
                    <a:pt x="186" y="95"/>
                    <a:pt x="161" y="109"/>
                    <a:pt x="135" y="115"/>
                  </a:cubicBezTo>
                  <a:cubicBezTo>
                    <a:pt x="128" y="141"/>
                    <a:pt x="124" y="167"/>
                    <a:pt x="121" y="194"/>
                  </a:cubicBezTo>
                  <a:cubicBezTo>
                    <a:pt x="114" y="242"/>
                    <a:pt x="109" y="291"/>
                    <a:pt x="105" y="339"/>
                  </a:cubicBezTo>
                  <a:cubicBezTo>
                    <a:pt x="105" y="344"/>
                    <a:pt x="105" y="350"/>
                    <a:pt x="108" y="351"/>
                  </a:cubicBezTo>
                  <a:cubicBezTo>
                    <a:pt x="111" y="352"/>
                    <a:pt x="112" y="355"/>
                    <a:pt x="111" y="358"/>
                  </a:cubicBezTo>
                  <a:cubicBezTo>
                    <a:pt x="111" y="360"/>
                    <a:pt x="108" y="362"/>
                    <a:pt x="106" y="362"/>
                  </a:cubicBezTo>
                  <a:moveTo>
                    <a:pt x="28" y="11"/>
                  </a:moveTo>
                  <a:cubicBezTo>
                    <a:pt x="25" y="11"/>
                    <a:pt x="23" y="12"/>
                    <a:pt x="21" y="13"/>
                  </a:cubicBezTo>
                  <a:cubicBezTo>
                    <a:pt x="11" y="18"/>
                    <a:pt x="10" y="33"/>
                    <a:pt x="13" y="44"/>
                  </a:cubicBezTo>
                  <a:cubicBezTo>
                    <a:pt x="21" y="73"/>
                    <a:pt x="47" y="97"/>
                    <a:pt x="79" y="105"/>
                  </a:cubicBezTo>
                  <a:cubicBezTo>
                    <a:pt x="77" y="92"/>
                    <a:pt x="75" y="80"/>
                    <a:pt x="72" y="67"/>
                  </a:cubicBezTo>
                  <a:cubicBezTo>
                    <a:pt x="67" y="49"/>
                    <a:pt x="59" y="24"/>
                    <a:pt x="40" y="14"/>
                  </a:cubicBezTo>
                  <a:cubicBezTo>
                    <a:pt x="36" y="12"/>
                    <a:pt x="32" y="11"/>
                    <a:pt x="28" y="11"/>
                  </a:cubicBezTo>
                  <a:moveTo>
                    <a:pt x="200" y="33"/>
                  </a:moveTo>
                  <a:cubicBezTo>
                    <a:pt x="194" y="33"/>
                    <a:pt x="188" y="34"/>
                    <a:pt x="183" y="37"/>
                  </a:cubicBezTo>
                  <a:cubicBezTo>
                    <a:pt x="165" y="48"/>
                    <a:pt x="151" y="68"/>
                    <a:pt x="140" y="99"/>
                  </a:cubicBezTo>
                  <a:cubicBezTo>
                    <a:pt x="140" y="100"/>
                    <a:pt x="139" y="101"/>
                    <a:pt x="139" y="103"/>
                  </a:cubicBezTo>
                  <a:cubicBezTo>
                    <a:pt x="160" y="96"/>
                    <a:pt x="182" y="84"/>
                    <a:pt x="201" y="67"/>
                  </a:cubicBezTo>
                  <a:cubicBezTo>
                    <a:pt x="210" y="59"/>
                    <a:pt x="218" y="48"/>
                    <a:pt x="213" y="39"/>
                  </a:cubicBezTo>
                  <a:cubicBezTo>
                    <a:pt x="212" y="36"/>
                    <a:pt x="209" y="34"/>
                    <a:pt x="206" y="34"/>
                  </a:cubicBezTo>
                  <a:cubicBezTo>
                    <a:pt x="204" y="33"/>
                    <a:pt x="202" y="33"/>
                    <a:pt x="200" y="33"/>
                  </a:cubicBezTo>
                  <a:close/>
                </a:path>
              </a:pathLst>
            </a:custGeom>
            <a:solidFill>
              <a:srgbClr val="41294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10912222" y="2196387"/>
              <a:ext cx="245174" cy="197626"/>
            </a:xfrm>
            <a:custGeom>
              <a:avLst/>
              <a:gdLst/>
              <a:ahLst/>
              <a:cxnLst/>
              <a:rect l="l" t="t" r="r" b="b"/>
              <a:pathLst>
                <a:path w="165" h="133" extrusionOk="0">
                  <a:moveTo>
                    <a:pt x="9" y="0"/>
                  </a:moveTo>
                  <a:lnTo>
                    <a:pt x="165" y="21"/>
                  </a:lnTo>
                  <a:lnTo>
                    <a:pt x="160" y="49"/>
                  </a:lnTo>
                  <a:cubicBezTo>
                    <a:pt x="160" y="49"/>
                    <a:pt x="152" y="141"/>
                    <a:pt x="69" y="133"/>
                  </a:cubicBezTo>
                  <a:cubicBezTo>
                    <a:pt x="-13" y="125"/>
                    <a:pt x="2" y="36"/>
                    <a:pt x="2" y="36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6E72FF"/>
            </a:solidFill>
            <a:ln>
              <a:noFill/>
            </a:ln>
          </p:spPr>
          <p:txBody>
            <a:bodyPr spcFirstLastPara="1" wrap="square" lIns="90000" tIns="2875" rIns="90000" bIns="2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2" name="Google Shape;1262;p45"/>
            <p:cNvGrpSpPr/>
            <p:nvPr/>
          </p:nvGrpSpPr>
          <p:grpSpPr>
            <a:xfrm>
              <a:off x="9689323" y="1698606"/>
              <a:ext cx="2344757" cy="1567637"/>
              <a:chOff x="9689323" y="1698606"/>
              <a:chExt cx="2344757" cy="1567637"/>
            </a:xfrm>
          </p:grpSpPr>
          <p:sp>
            <p:nvSpPr>
              <p:cNvPr id="1263" name="Google Shape;1263;p45"/>
              <p:cNvSpPr/>
              <p:nvPr/>
            </p:nvSpPr>
            <p:spPr>
              <a:xfrm>
                <a:off x="10032566" y="1698606"/>
                <a:ext cx="184252" cy="182767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23" extrusionOk="0">
                    <a:moveTo>
                      <a:pt x="62" y="123"/>
                    </a:moveTo>
                    <a:cubicBezTo>
                      <a:pt x="28" y="123"/>
                      <a:pt x="0" y="96"/>
                      <a:pt x="0" y="62"/>
                    </a:cubicBezTo>
                    <a:cubicBezTo>
                      <a:pt x="0" y="27"/>
                      <a:pt x="28" y="0"/>
                      <a:pt x="62" y="0"/>
                    </a:cubicBezTo>
                    <a:cubicBezTo>
                      <a:pt x="96" y="0"/>
                      <a:pt x="124" y="27"/>
                      <a:pt x="124" y="62"/>
                    </a:cubicBezTo>
                    <a:cubicBezTo>
                      <a:pt x="124" y="96"/>
                      <a:pt x="96" y="123"/>
                      <a:pt x="62" y="123"/>
                    </a:cubicBezTo>
                    <a:moveTo>
                      <a:pt x="62" y="12"/>
                    </a:moveTo>
                    <a:cubicBezTo>
                      <a:pt x="35" y="12"/>
                      <a:pt x="12" y="34"/>
                      <a:pt x="12" y="62"/>
                    </a:cubicBezTo>
                    <a:cubicBezTo>
                      <a:pt x="12" y="89"/>
                      <a:pt x="35" y="111"/>
                      <a:pt x="62" y="111"/>
                    </a:cubicBezTo>
                    <a:cubicBezTo>
                      <a:pt x="90" y="111"/>
                      <a:pt x="112" y="89"/>
                      <a:pt x="112" y="62"/>
                    </a:cubicBezTo>
                    <a:cubicBezTo>
                      <a:pt x="112" y="34"/>
                      <a:pt x="90" y="12"/>
                      <a:pt x="62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45"/>
              <p:cNvSpPr/>
              <p:nvPr/>
            </p:nvSpPr>
            <p:spPr>
              <a:xfrm>
                <a:off x="9689323" y="2376182"/>
                <a:ext cx="261519" cy="261521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76" extrusionOk="0">
                    <a:moveTo>
                      <a:pt x="88" y="176"/>
                    </a:moveTo>
                    <a:cubicBezTo>
                      <a:pt x="39" y="176"/>
                      <a:pt x="0" y="136"/>
                      <a:pt x="0" y="88"/>
                    </a:cubicBezTo>
                    <a:cubicBezTo>
                      <a:pt x="0" y="39"/>
                      <a:pt x="39" y="0"/>
                      <a:pt x="88" y="0"/>
                    </a:cubicBezTo>
                    <a:cubicBezTo>
                      <a:pt x="136" y="0"/>
                      <a:pt x="176" y="39"/>
                      <a:pt x="176" y="88"/>
                    </a:cubicBezTo>
                    <a:cubicBezTo>
                      <a:pt x="176" y="136"/>
                      <a:pt x="136" y="176"/>
                      <a:pt x="88" y="176"/>
                    </a:cubicBezTo>
                    <a:moveTo>
                      <a:pt x="88" y="12"/>
                    </a:moveTo>
                    <a:cubicBezTo>
                      <a:pt x="46" y="12"/>
                      <a:pt x="12" y="46"/>
                      <a:pt x="12" y="88"/>
                    </a:cubicBezTo>
                    <a:cubicBezTo>
                      <a:pt x="12" y="130"/>
                      <a:pt x="46" y="164"/>
                      <a:pt x="88" y="164"/>
                    </a:cubicBezTo>
                    <a:cubicBezTo>
                      <a:pt x="129" y="164"/>
                      <a:pt x="164" y="130"/>
                      <a:pt x="164" y="88"/>
                    </a:cubicBezTo>
                    <a:cubicBezTo>
                      <a:pt x="164" y="46"/>
                      <a:pt x="130" y="12"/>
                      <a:pt x="88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8350" rIns="90000" bIns="18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45"/>
              <p:cNvSpPr/>
              <p:nvPr/>
            </p:nvSpPr>
            <p:spPr>
              <a:xfrm>
                <a:off x="11837940" y="2047796"/>
                <a:ext cx="196139" cy="19465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66" y="131"/>
                    </a:moveTo>
                    <a:cubicBezTo>
                      <a:pt x="30" y="131"/>
                      <a:pt x="0" y="101"/>
                      <a:pt x="0" y="65"/>
                    </a:cubicBezTo>
                    <a:cubicBezTo>
                      <a:pt x="0" y="29"/>
                      <a:pt x="30" y="0"/>
                      <a:pt x="66" y="0"/>
                    </a:cubicBezTo>
                    <a:cubicBezTo>
                      <a:pt x="102" y="0"/>
                      <a:pt x="131" y="29"/>
                      <a:pt x="131" y="65"/>
                    </a:cubicBezTo>
                    <a:cubicBezTo>
                      <a:pt x="132" y="101"/>
                      <a:pt x="102" y="131"/>
                      <a:pt x="66" y="131"/>
                    </a:cubicBezTo>
                    <a:moveTo>
                      <a:pt x="66" y="12"/>
                    </a:moveTo>
                    <a:cubicBezTo>
                      <a:pt x="36" y="12"/>
                      <a:pt x="12" y="36"/>
                      <a:pt x="12" y="65"/>
                    </a:cubicBezTo>
                    <a:cubicBezTo>
                      <a:pt x="12" y="95"/>
                      <a:pt x="37" y="119"/>
                      <a:pt x="66" y="119"/>
                    </a:cubicBezTo>
                    <a:cubicBezTo>
                      <a:pt x="96" y="119"/>
                      <a:pt x="120" y="95"/>
                      <a:pt x="120" y="65"/>
                    </a:cubicBezTo>
                    <a:cubicBezTo>
                      <a:pt x="120" y="36"/>
                      <a:pt x="96" y="12"/>
                      <a:pt x="66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45"/>
              <p:cNvSpPr/>
              <p:nvPr/>
            </p:nvSpPr>
            <p:spPr>
              <a:xfrm>
                <a:off x="11711639" y="3043357"/>
                <a:ext cx="221400" cy="222887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50" extrusionOk="0">
                    <a:moveTo>
                      <a:pt x="75" y="150"/>
                    </a:moveTo>
                    <a:cubicBezTo>
                      <a:pt x="33" y="150"/>
                      <a:pt x="0" y="116"/>
                      <a:pt x="0" y="75"/>
                    </a:cubicBezTo>
                    <a:cubicBezTo>
                      <a:pt x="0" y="34"/>
                      <a:pt x="34" y="0"/>
                      <a:pt x="75" y="0"/>
                    </a:cubicBezTo>
                    <a:cubicBezTo>
                      <a:pt x="117" y="0"/>
                      <a:pt x="149" y="34"/>
                      <a:pt x="149" y="75"/>
                    </a:cubicBezTo>
                    <a:cubicBezTo>
                      <a:pt x="149" y="116"/>
                      <a:pt x="116" y="150"/>
                      <a:pt x="75" y="150"/>
                    </a:cubicBezTo>
                    <a:moveTo>
                      <a:pt x="75" y="12"/>
                    </a:moveTo>
                    <a:cubicBezTo>
                      <a:pt x="40" y="12"/>
                      <a:pt x="12" y="40"/>
                      <a:pt x="12" y="75"/>
                    </a:cubicBezTo>
                    <a:cubicBezTo>
                      <a:pt x="12" y="110"/>
                      <a:pt x="40" y="138"/>
                      <a:pt x="75" y="138"/>
                    </a:cubicBezTo>
                    <a:cubicBezTo>
                      <a:pt x="109" y="138"/>
                      <a:pt x="138" y="110"/>
                      <a:pt x="138" y="75"/>
                    </a:cubicBezTo>
                    <a:cubicBezTo>
                      <a:pt x="138" y="40"/>
                      <a:pt x="109" y="12"/>
                      <a:pt x="75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9000" rIns="90000" bIns="9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67" name="Google Shape;1267;p45"/>
          <p:cNvSpPr/>
          <p:nvPr/>
        </p:nvSpPr>
        <p:spPr>
          <a:xfrm rot="-351518">
            <a:off x="2312886" y="3770926"/>
            <a:ext cx="335050" cy="335050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037D90C-CCD4-4529-ABA5-BF49BFF58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495" y="522668"/>
            <a:ext cx="2507670" cy="110205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041CF68B-6A83-1FEB-B55E-6DDA4C919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169" y="1820738"/>
            <a:ext cx="3652403" cy="105968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AE12B22B-2AA4-D6ED-5025-702DB352B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7565" y="2914504"/>
            <a:ext cx="4270089" cy="1877320"/>
          </a:xfrm>
          <a:prstGeom prst="rect">
            <a:avLst/>
          </a:prstGeom>
        </p:spPr>
      </p:pic>
      <p:sp>
        <p:nvSpPr>
          <p:cNvPr id="12" name="Google Shape;545;p36">
            <a:extLst>
              <a:ext uri="{FF2B5EF4-FFF2-40B4-BE49-F238E27FC236}">
                <a16:creationId xmlns:a16="http://schemas.microsoft.com/office/drawing/2014/main" id="{64D23D6C-B56C-7175-2D45-8941A592D96F}"/>
              </a:ext>
            </a:extLst>
          </p:cNvPr>
          <p:cNvSpPr txBox="1">
            <a:spLocks/>
          </p:cNvSpPr>
          <p:nvPr/>
        </p:nvSpPr>
        <p:spPr>
          <a:xfrm>
            <a:off x="4542663" y="2053430"/>
            <a:ext cx="507685" cy="49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1" i="0" u="none" strike="noStrike" cap="none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9pPr>
          </a:lstStyle>
          <a:p>
            <a:r>
              <a:rPr lang="en" sz="2000" dirty="0"/>
              <a:t>0</a:t>
            </a:r>
            <a:r>
              <a:rPr lang="tr-TR" sz="2000" dirty="0"/>
              <a:t>2</a:t>
            </a:r>
            <a:endParaRPr lang="en" sz="2000" dirty="0"/>
          </a:p>
        </p:txBody>
      </p:sp>
      <p:sp>
        <p:nvSpPr>
          <p:cNvPr id="13" name="Google Shape;545;p36">
            <a:extLst>
              <a:ext uri="{FF2B5EF4-FFF2-40B4-BE49-F238E27FC236}">
                <a16:creationId xmlns:a16="http://schemas.microsoft.com/office/drawing/2014/main" id="{AE33E479-BC8F-4E17-8A99-5EC613F301B6}"/>
              </a:ext>
            </a:extLst>
          </p:cNvPr>
          <p:cNvSpPr txBox="1">
            <a:spLocks/>
          </p:cNvSpPr>
          <p:nvPr/>
        </p:nvSpPr>
        <p:spPr>
          <a:xfrm>
            <a:off x="5600278" y="666903"/>
            <a:ext cx="507685" cy="49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1" i="0" u="none" strike="noStrike" cap="none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9pPr>
          </a:lstStyle>
          <a:p>
            <a:r>
              <a:rPr lang="en" sz="2000" dirty="0"/>
              <a:t>0</a:t>
            </a:r>
            <a:r>
              <a:rPr lang="tr-TR" sz="2000" dirty="0"/>
              <a:t>1</a:t>
            </a:r>
            <a:endParaRPr lang="en" sz="2000" dirty="0"/>
          </a:p>
        </p:txBody>
      </p:sp>
      <p:sp>
        <p:nvSpPr>
          <p:cNvPr id="14" name="Google Shape;545;p36">
            <a:extLst>
              <a:ext uri="{FF2B5EF4-FFF2-40B4-BE49-F238E27FC236}">
                <a16:creationId xmlns:a16="http://schemas.microsoft.com/office/drawing/2014/main" id="{0BE897E1-E8B2-45D6-1890-CE72480B81F1}"/>
              </a:ext>
            </a:extLst>
          </p:cNvPr>
          <p:cNvSpPr txBox="1">
            <a:spLocks/>
          </p:cNvSpPr>
          <p:nvPr/>
        </p:nvSpPr>
        <p:spPr>
          <a:xfrm>
            <a:off x="7241823" y="3551046"/>
            <a:ext cx="507685" cy="49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1" i="0" u="none" strike="noStrike" cap="none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9pPr>
          </a:lstStyle>
          <a:p>
            <a:r>
              <a:rPr lang="en" sz="2000" dirty="0"/>
              <a:t>0</a:t>
            </a:r>
            <a:r>
              <a:rPr lang="tr-TR" sz="2000" dirty="0"/>
              <a:t>3</a:t>
            </a:r>
            <a:endParaRPr lang="en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46"/>
          <p:cNvGrpSpPr/>
          <p:nvPr/>
        </p:nvGrpSpPr>
        <p:grpSpPr>
          <a:xfrm rot="767736">
            <a:off x="1602215" y="2033321"/>
            <a:ext cx="1032292" cy="1032292"/>
            <a:chOff x="7171063" y="1312800"/>
            <a:chExt cx="2517900" cy="2517900"/>
          </a:xfrm>
        </p:grpSpPr>
        <p:sp>
          <p:nvSpPr>
            <p:cNvPr id="1279" name="Google Shape;1279;p46"/>
            <p:cNvSpPr/>
            <p:nvPr/>
          </p:nvSpPr>
          <p:spPr>
            <a:xfrm>
              <a:off x="7171063" y="1312800"/>
              <a:ext cx="2517900" cy="2517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1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lengo"/>
                <a:ea typeface="Molengo"/>
                <a:cs typeface="Molengo"/>
                <a:sym typeface="Molengo"/>
              </a:endParaRPr>
            </a:p>
          </p:txBody>
        </p:sp>
        <p:sp>
          <p:nvSpPr>
            <p:cNvPr id="1280" name="Google Shape;1280;p46"/>
            <p:cNvSpPr/>
            <p:nvPr/>
          </p:nvSpPr>
          <p:spPr>
            <a:xfrm>
              <a:off x="7438314" y="1360129"/>
              <a:ext cx="2209813" cy="2429291"/>
            </a:xfrm>
            <a:custGeom>
              <a:avLst/>
              <a:gdLst/>
              <a:ahLst/>
              <a:cxnLst/>
              <a:rect l="l" t="t" r="r" b="b"/>
              <a:pathLst>
                <a:path w="2928" h="3219" extrusionOk="0">
                  <a:moveTo>
                    <a:pt x="2928" y="1605"/>
                  </a:moveTo>
                  <a:cubicBezTo>
                    <a:pt x="2928" y="1741"/>
                    <a:pt x="2912" y="1874"/>
                    <a:pt x="2880" y="1999"/>
                  </a:cubicBezTo>
                  <a:cubicBezTo>
                    <a:pt x="2828" y="2205"/>
                    <a:pt x="2416" y="2165"/>
                    <a:pt x="2294" y="2331"/>
                  </a:cubicBezTo>
                  <a:cubicBezTo>
                    <a:pt x="2171" y="2500"/>
                    <a:pt x="2333" y="2875"/>
                    <a:pt x="2153" y="2985"/>
                  </a:cubicBezTo>
                  <a:cubicBezTo>
                    <a:pt x="1909" y="3133"/>
                    <a:pt x="1621" y="3219"/>
                    <a:pt x="1314" y="3219"/>
                  </a:cubicBezTo>
                  <a:cubicBezTo>
                    <a:pt x="1239" y="3219"/>
                    <a:pt x="1164" y="3213"/>
                    <a:pt x="1091" y="3203"/>
                  </a:cubicBezTo>
                  <a:cubicBezTo>
                    <a:pt x="306" y="3095"/>
                    <a:pt x="133" y="2435"/>
                    <a:pt x="133" y="1619"/>
                  </a:cubicBezTo>
                  <a:cubicBezTo>
                    <a:pt x="133" y="1211"/>
                    <a:pt x="-146" y="824"/>
                    <a:pt x="104" y="541"/>
                  </a:cubicBezTo>
                  <a:cubicBezTo>
                    <a:pt x="365" y="243"/>
                    <a:pt x="735" y="42"/>
                    <a:pt x="1152" y="1"/>
                  </a:cubicBezTo>
                  <a:cubicBezTo>
                    <a:pt x="1204" y="-5"/>
                    <a:pt x="1534" y="281"/>
                    <a:pt x="1590" y="281"/>
                  </a:cubicBezTo>
                  <a:cubicBezTo>
                    <a:pt x="2148" y="281"/>
                    <a:pt x="2191" y="541"/>
                    <a:pt x="2401" y="888"/>
                  </a:cubicBezTo>
                  <a:cubicBezTo>
                    <a:pt x="2495" y="1045"/>
                    <a:pt x="2877" y="1132"/>
                    <a:pt x="2912" y="1378"/>
                  </a:cubicBezTo>
                  <a:cubicBezTo>
                    <a:pt x="2922" y="1452"/>
                    <a:pt x="2928" y="1528"/>
                    <a:pt x="2928" y="16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1" name="Google Shape;1281;p46"/>
            <p:cNvGrpSpPr/>
            <p:nvPr/>
          </p:nvGrpSpPr>
          <p:grpSpPr>
            <a:xfrm>
              <a:off x="7213408" y="1354092"/>
              <a:ext cx="2422643" cy="2423257"/>
              <a:chOff x="7213408" y="1354092"/>
              <a:chExt cx="2422643" cy="2423257"/>
            </a:xfrm>
          </p:grpSpPr>
          <p:sp>
            <p:nvSpPr>
              <p:cNvPr id="1282" name="Google Shape;1282;p46"/>
              <p:cNvSpPr/>
              <p:nvPr/>
            </p:nvSpPr>
            <p:spPr>
              <a:xfrm>
                <a:off x="8303974" y="1354092"/>
                <a:ext cx="1332076" cy="1045976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386" extrusionOk="0">
                    <a:moveTo>
                      <a:pt x="1765" y="1386"/>
                    </a:moveTo>
                    <a:cubicBezTo>
                      <a:pt x="1692" y="1386"/>
                      <a:pt x="1613" y="1353"/>
                      <a:pt x="1576" y="1289"/>
                    </a:cubicBezTo>
                    <a:cubicBezTo>
                      <a:pt x="1556" y="1254"/>
                      <a:pt x="1547" y="1209"/>
                      <a:pt x="1512" y="1184"/>
                    </a:cubicBezTo>
                    <a:cubicBezTo>
                      <a:pt x="1477" y="1160"/>
                      <a:pt x="1428" y="1170"/>
                      <a:pt x="1385" y="1179"/>
                    </a:cubicBezTo>
                    <a:cubicBezTo>
                      <a:pt x="1180" y="1221"/>
                      <a:pt x="958" y="1202"/>
                      <a:pt x="781" y="1092"/>
                    </a:cubicBezTo>
                    <a:cubicBezTo>
                      <a:pt x="604" y="982"/>
                      <a:pt x="481" y="776"/>
                      <a:pt x="504" y="568"/>
                    </a:cubicBezTo>
                    <a:cubicBezTo>
                      <a:pt x="509" y="520"/>
                      <a:pt x="516" y="460"/>
                      <a:pt x="474" y="436"/>
                    </a:cubicBezTo>
                    <a:cubicBezTo>
                      <a:pt x="458" y="427"/>
                      <a:pt x="439" y="427"/>
                      <a:pt x="420" y="425"/>
                    </a:cubicBezTo>
                    <a:cubicBezTo>
                      <a:pt x="249" y="411"/>
                      <a:pt x="64" y="305"/>
                      <a:pt x="12" y="132"/>
                    </a:cubicBezTo>
                    <a:cubicBezTo>
                      <a:pt x="-2" y="85"/>
                      <a:pt x="-4" y="45"/>
                      <a:pt x="5" y="9"/>
                    </a:cubicBezTo>
                    <a:cubicBezTo>
                      <a:pt x="57" y="3"/>
                      <a:pt x="113" y="0"/>
                      <a:pt x="167" y="0"/>
                    </a:cubicBezTo>
                    <a:cubicBezTo>
                      <a:pt x="982" y="0"/>
                      <a:pt x="1655" y="603"/>
                      <a:pt x="1765" y="13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46"/>
              <p:cNvSpPr/>
              <p:nvPr/>
            </p:nvSpPr>
            <p:spPr>
              <a:xfrm>
                <a:off x="7213408" y="1768411"/>
                <a:ext cx="1220378" cy="2008938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2662" extrusionOk="0">
                    <a:moveTo>
                      <a:pt x="1617" y="2278"/>
                    </a:moveTo>
                    <a:cubicBezTo>
                      <a:pt x="1619" y="2435"/>
                      <a:pt x="1521" y="2575"/>
                      <a:pt x="1389" y="2662"/>
                    </a:cubicBezTo>
                    <a:cubicBezTo>
                      <a:pt x="604" y="2554"/>
                      <a:pt x="0" y="1879"/>
                      <a:pt x="0" y="1064"/>
                    </a:cubicBezTo>
                    <a:cubicBezTo>
                      <a:pt x="0" y="656"/>
                      <a:pt x="150" y="283"/>
                      <a:pt x="402" y="0"/>
                    </a:cubicBezTo>
                    <a:cubicBezTo>
                      <a:pt x="454" y="54"/>
                      <a:pt x="494" y="124"/>
                      <a:pt x="511" y="199"/>
                    </a:cubicBezTo>
                    <a:cubicBezTo>
                      <a:pt x="552" y="363"/>
                      <a:pt x="616" y="511"/>
                      <a:pt x="560" y="670"/>
                    </a:cubicBezTo>
                    <a:cubicBezTo>
                      <a:pt x="552" y="694"/>
                      <a:pt x="525" y="726"/>
                      <a:pt x="534" y="750"/>
                    </a:cubicBezTo>
                    <a:cubicBezTo>
                      <a:pt x="543" y="775"/>
                      <a:pt x="552" y="815"/>
                      <a:pt x="576" y="829"/>
                    </a:cubicBezTo>
                    <a:cubicBezTo>
                      <a:pt x="728" y="911"/>
                      <a:pt x="806" y="1005"/>
                      <a:pt x="886" y="1157"/>
                    </a:cubicBezTo>
                    <a:cubicBezTo>
                      <a:pt x="946" y="1272"/>
                      <a:pt x="956" y="1406"/>
                      <a:pt x="935" y="1535"/>
                    </a:cubicBezTo>
                    <a:cubicBezTo>
                      <a:pt x="916" y="1662"/>
                      <a:pt x="866" y="1783"/>
                      <a:pt x="806" y="1898"/>
                    </a:cubicBezTo>
                    <a:cubicBezTo>
                      <a:pt x="970" y="1830"/>
                      <a:pt x="1159" y="1812"/>
                      <a:pt x="1321" y="1879"/>
                    </a:cubicBezTo>
                    <a:cubicBezTo>
                      <a:pt x="1485" y="1943"/>
                      <a:pt x="1616" y="2104"/>
                      <a:pt x="1617" y="22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46"/>
              <p:cNvSpPr/>
              <p:nvPr/>
            </p:nvSpPr>
            <p:spPr>
              <a:xfrm>
                <a:off x="8959069" y="2756287"/>
                <a:ext cx="652076" cy="856553"/>
              </a:xfrm>
              <a:custGeom>
                <a:avLst/>
                <a:gdLst/>
                <a:ahLst/>
                <a:cxnLst/>
                <a:rect l="l" t="t" r="r" b="b"/>
                <a:pathLst>
                  <a:path w="864" h="1135" extrusionOk="0">
                    <a:moveTo>
                      <a:pt x="864" y="149"/>
                    </a:moveTo>
                    <a:cubicBezTo>
                      <a:pt x="761" y="564"/>
                      <a:pt x="494" y="917"/>
                      <a:pt x="136" y="1135"/>
                    </a:cubicBezTo>
                    <a:cubicBezTo>
                      <a:pt x="91" y="1109"/>
                      <a:pt x="51" y="1072"/>
                      <a:pt x="26" y="1023"/>
                    </a:cubicBezTo>
                    <a:cubicBezTo>
                      <a:pt x="-24" y="929"/>
                      <a:pt x="-1" y="795"/>
                      <a:pt x="87" y="737"/>
                    </a:cubicBezTo>
                    <a:cubicBezTo>
                      <a:pt x="28" y="605"/>
                      <a:pt x="7" y="449"/>
                      <a:pt x="56" y="313"/>
                    </a:cubicBezTo>
                    <a:cubicBezTo>
                      <a:pt x="124" y="116"/>
                      <a:pt x="339" y="-15"/>
                      <a:pt x="546" y="1"/>
                    </a:cubicBezTo>
                    <a:cubicBezTo>
                      <a:pt x="665" y="10"/>
                      <a:pt x="778" y="66"/>
                      <a:pt x="864" y="1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5" name="Google Shape;1285;p46"/>
            <p:cNvSpPr/>
            <p:nvPr/>
          </p:nvSpPr>
          <p:spPr>
            <a:xfrm>
              <a:off x="7563597" y="1852935"/>
              <a:ext cx="1860379" cy="1673864"/>
            </a:xfrm>
            <a:custGeom>
              <a:avLst/>
              <a:gdLst/>
              <a:ahLst/>
              <a:cxnLst/>
              <a:rect l="l" t="t" r="r" b="b"/>
              <a:pathLst>
                <a:path w="2465" h="2218" extrusionOk="0">
                  <a:moveTo>
                    <a:pt x="2465" y="1707"/>
                  </a:moveTo>
                  <a:lnTo>
                    <a:pt x="2170" y="1831"/>
                  </a:lnTo>
                  <a:lnTo>
                    <a:pt x="1945" y="2039"/>
                  </a:lnTo>
                  <a:lnTo>
                    <a:pt x="391" y="2218"/>
                  </a:lnTo>
                  <a:cubicBezTo>
                    <a:pt x="391" y="2218"/>
                    <a:pt x="135" y="1732"/>
                    <a:pt x="42" y="1221"/>
                  </a:cubicBezTo>
                  <a:cubicBezTo>
                    <a:pt x="-52" y="708"/>
                    <a:pt x="42" y="0"/>
                    <a:pt x="42" y="0"/>
                  </a:cubicBezTo>
                  <a:lnTo>
                    <a:pt x="2209" y="0"/>
                  </a:lnTo>
                  <a:cubicBezTo>
                    <a:pt x="2209" y="0"/>
                    <a:pt x="2158" y="486"/>
                    <a:pt x="2235" y="947"/>
                  </a:cubicBezTo>
                  <a:cubicBezTo>
                    <a:pt x="2311" y="1407"/>
                    <a:pt x="2465" y="1707"/>
                    <a:pt x="2465" y="17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46"/>
            <p:cNvSpPr/>
            <p:nvPr/>
          </p:nvSpPr>
          <p:spPr>
            <a:xfrm>
              <a:off x="8043597" y="2608369"/>
              <a:ext cx="936604" cy="783350"/>
            </a:xfrm>
            <a:custGeom>
              <a:avLst/>
              <a:gdLst/>
              <a:ahLst/>
              <a:cxnLst/>
              <a:rect l="l" t="t" r="r" b="b"/>
              <a:pathLst>
                <a:path w="1241" h="1038" extrusionOk="0">
                  <a:moveTo>
                    <a:pt x="230" y="197"/>
                  </a:moveTo>
                  <a:cubicBezTo>
                    <a:pt x="230" y="197"/>
                    <a:pt x="282" y="73"/>
                    <a:pt x="395" y="37"/>
                  </a:cubicBezTo>
                  <a:cubicBezTo>
                    <a:pt x="509" y="0"/>
                    <a:pt x="596" y="42"/>
                    <a:pt x="596" y="42"/>
                  </a:cubicBezTo>
                  <a:cubicBezTo>
                    <a:pt x="596" y="42"/>
                    <a:pt x="704" y="-24"/>
                    <a:pt x="814" y="10"/>
                  </a:cubicBezTo>
                  <a:cubicBezTo>
                    <a:pt x="925" y="44"/>
                    <a:pt x="955" y="127"/>
                    <a:pt x="955" y="127"/>
                  </a:cubicBezTo>
                  <a:cubicBezTo>
                    <a:pt x="955" y="127"/>
                    <a:pt x="1025" y="135"/>
                    <a:pt x="1095" y="201"/>
                  </a:cubicBezTo>
                  <a:cubicBezTo>
                    <a:pt x="1164" y="266"/>
                    <a:pt x="1180" y="365"/>
                    <a:pt x="1180" y="365"/>
                  </a:cubicBezTo>
                  <a:cubicBezTo>
                    <a:pt x="1180" y="365"/>
                    <a:pt x="1250" y="424"/>
                    <a:pt x="1239" y="523"/>
                  </a:cubicBezTo>
                  <a:cubicBezTo>
                    <a:pt x="1227" y="621"/>
                    <a:pt x="1130" y="696"/>
                    <a:pt x="1130" y="696"/>
                  </a:cubicBezTo>
                  <a:cubicBezTo>
                    <a:pt x="1130" y="696"/>
                    <a:pt x="1141" y="761"/>
                    <a:pt x="1079" y="822"/>
                  </a:cubicBezTo>
                  <a:cubicBezTo>
                    <a:pt x="1017" y="882"/>
                    <a:pt x="950" y="890"/>
                    <a:pt x="950" y="890"/>
                  </a:cubicBezTo>
                  <a:lnTo>
                    <a:pt x="1013" y="1013"/>
                  </a:lnTo>
                  <a:lnTo>
                    <a:pt x="957" y="1038"/>
                  </a:lnTo>
                  <a:lnTo>
                    <a:pt x="830" y="916"/>
                  </a:lnTo>
                  <a:cubicBezTo>
                    <a:pt x="830" y="916"/>
                    <a:pt x="784" y="963"/>
                    <a:pt x="702" y="923"/>
                  </a:cubicBezTo>
                  <a:cubicBezTo>
                    <a:pt x="620" y="881"/>
                    <a:pt x="601" y="825"/>
                    <a:pt x="601" y="825"/>
                  </a:cubicBezTo>
                  <a:cubicBezTo>
                    <a:pt x="601" y="825"/>
                    <a:pt x="550" y="856"/>
                    <a:pt x="439" y="839"/>
                  </a:cubicBezTo>
                  <a:cubicBezTo>
                    <a:pt x="357" y="825"/>
                    <a:pt x="311" y="801"/>
                    <a:pt x="311" y="801"/>
                  </a:cubicBezTo>
                  <a:cubicBezTo>
                    <a:pt x="311" y="801"/>
                    <a:pt x="90" y="842"/>
                    <a:pt x="74" y="617"/>
                  </a:cubicBezTo>
                  <a:cubicBezTo>
                    <a:pt x="74" y="617"/>
                    <a:pt x="-50" y="535"/>
                    <a:pt x="22" y="335"/>
                  </a:cubicBezTo>
                  <a:cubicBezTo>
                    <a:pt x="64" y="218"/>
                    <a:pt x="230" y="197"/>
                    <a:pt x="230" y="1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7" name="Google Shape;1287;p46"/>
            <p:cNvGrpSpPr/>
            <p:nvPr/>
          </p:nvGrpSpPr>
          <p:grpSpPr>
            <a:xfrm>
              <a:off x="8091899" y="2652896"/>
              <a:ext cx="842264" cy="559969"/>
              <a:chOff x="8091899" y="2652896"/>
              <a:chExt cx="842264" cy="559969"/>
            </a:xfrm>
          </p:grpSpPr>
          <p:sp>
            <p:nvSpPr>
              <p:cNvPr id="1288" name="Google Shape;1288;p46"/>
              <p:cNvSpPr/>
              <p:nvPr/>
            </p:nvSpPr>
            <p:spPr>
              <a:xfrm>
                <a:off x="8468503" y="3065705"/>
                <a:ext cx="163774" cy="62638"/>
              </a:xfrm>
              <a:custGeom>
                <a:avLst/>
                <a:gdLst/>
                <a:ahLst/>
                <a:cxnLst/>
                <a:rect l="l" t="t" r="r" b="b"/>
                <a:pathLst>
                  <a:path w="217" h="83" extrusionOk="0">
                    <a:moveTo>
                      <a:pt x="7" y="83"/>
                    </a:moveTo>
                    <a:lnTo>
                      <a:pt x="7" y="83"/>
                    </a:lnTo>
                    <a:cubicBezTo>
                      <a:pt x="1" y="81"/>
                      <a:pt x="0" y="78"/>
                      <a:pt x="0" y="74"/>
                    </a:cubicBezTo>
                    <a:cubicBezTo>
                      <a:pt x="0" y="74"/>
                      <a:pt x="15" y="8"/>
                      <a:pt x="99" y="1"/>
                    </a:cubicBezTo>
                    <a:cubicBezTo>
                      <a:pt x="183" y="-8"/>
                      <a:pt x="216" y="62"/>
                      <a:pt x="216" y="62"/>
                    </a:cubicBezTo>
                    <a:cubicBezTo>
                      <a:pt x="218" y="66"/>
                      <a:pt x="216" y="69"/>
                      <a:pt x="212" y="71"/>
                    </a:cubicBezTo>
                    <a:cubicBezTo>
                      <a:pt x="209" y="72"/>
                      <a:pt x="205" y="72"/>
                      <a:pt x="204" y="67"/>
                    </a:cubicBezTo>
                    <a:cubicBezTo>
                      <a:pt x="202" y="66"/>
                      <a:pt x="174" y="8"/>
                      <a:pt x="99" y="15"/>
                    </a:cubicBezTo>
                    <a:cubicBezTo>
                      <a:pt x="28" y="20"/>
                      <a:pt x="15" y="74"/>
                      <a:pt x="14" y="78"/>
                    </a:cubicBezTo>
                    <a:cubicBezTo>
                      <a:pt x="14" y="81"/>
                      <a:pt x="10" y="83"/>
                      <a:pt x="7" y="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46"/>
              <p:cNvSpPr/>
              <p:nvPr/>
            </p:nvSpPr>
            <p:spPr>
              <a:xfrm>
                <a:off x="8091899" y="2904959"/>
                <a:ext cx="161510" cy="17055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26" extrusionOk="0">
                    <a:moveTo>
                      <a:pt x="118" y="216"/>
                    </a:moveTo>
                    <a:cubicBezTo>
                      <a:pt x="117" y="210"/>
                      <a:pt x="64" y="101"/>
                      <a:pt x="211" y="13"/>
                    </a:cubicBezTo>
                    <a:cubicBezTo>
                      <a:pt x="214" y="12"/>
                      <a:pt x="214" y="6"/>
                      <a:pt x="213" y="3"/>
                    </a:cubicBezTo>
                    <a:cubicBezTo>
                      <a:pt x="211" y="-1"/>
                      <a:pt x="206" y="-1"/>
                      <a:pt x="202" y="1"/>
                    </a:cubicBezTo>
                    <a:cubicBezTo>
                      <a:pt x="157" y="29"/>
                      <a:pt x="129" y="59"/>
                      <a:pt x="113" y="88"/>
                    </a:cubicBezTo>
                    <a:cubicBezTo>
                      <a:pt x="43" y="47"/>
                      <a:pt x="3" y="106"/>
                      <a:pt x="2" y="106"/>
                    </a:cubicBezTo>
                    <a:cubicBezTo>
                      <a:pt x="0" y="109"/>
                      <a:pt x="0" y="113"/>
                      <a:pt x="3" y="116"/>
                    </a:cubicBezTo>
                    <a:cubicBezTo>
                      <a:pt x="5" y="116"/>
                      <a:pt x="7" y="116"/>
                      <a:pt x="9" y="116"/>
                    </a:cubicBezTo>
                    <a:cubicBezTo>
                      <a:pt x="10" y="116"/>
                      <a:pt x="12" y="116"/>
                      <a:pt x="14" y="115"/>
                    </a:cubicBezTo>
                    <a:cubicBezTo>
                      <a:pt x="16" y="113"/>
                      <a:pt x="49" y="66"/>
                      <a:pt x="106" y="101"/>
                    </a:cubicBezTo>
                    <a:cubicBezTo>
                      <a:pt x="78" y="165"/>
                      <a:pt x="106" y="221"/>
                      <a:pt x="106" y="223"/>
                    </a:cubicBezTo>
                    <a:cubicBezTo>
                      <a:pt x="108" y="224"/>
                      <a:pt x="110" y="226"/>
                      <a:pt x="113" y="226"/>
                    </a:cubicBezTo>
                    <a:lnTo>
                      <a:pt x="115" y="226"/>
                    </a:lnTo>
                    <a:cubicBezTo>
                      <a:pt x="118" y="224"/>
                      <a:pt x="120" y="219"/>
                      <a:pt x="118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6350" rIns="90000" bIns="36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46"/>
              <p:cNvSpPr/>
              <p:nvPr/>
            </p:nvSpPr>
            <p:spPr>
              <a:xfrm>
                <a:off x="8179446" y="2969861"/>
                <a:ext cx="267170" cy="187159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48" extrusionOk="0">
                    <a:moveTo>
                      <a:pt x="341" y="91"/>
                    </a:moveTo>
                    <a:cubicBezTo>
                      <a:pt x="339" y="93"/>
                      <a:pt x="295" y="145"/>
                      <a:pt x="203" y="133"/>
                    </a:cubicBezTo>
                    <a:cubicBezTo>
                      <a:pt x="180" y="130"/>
                      <a:pt x="163" y="121"/>
                      <a:pt x="154" y="104"/>
                    </a:cubicBezTo>
                    <a:cubicBezTo>
                      <a:pt x="130" y="69"/>
                      <a:pt x="145" y="11"/>
                      <a:pt x="145" y="9"/>
                    </a:cubicBezTo>
                    <a:cubicBezTo>
                      <a:pt x="147" y="6"/>
                      <a:pt x="146" y="2"/>
                      <a:pt x="142" y="1"/>
                    </a:cubicBezTo>
                    <a:cubicBezTo>
                      <a:pt x="137" y="0"/>
                      <a:pt x="133" y="2"/>
                      <a:pt x="133" y="6"/>
                    </a:cubicBezTo>
                    <a:cubicBezTo>
                      <a:pt x="131" y="8"/>
                      <a:pt x="114" y="70"/>
                      <a:pt x="142" y="112"/>
                    </a:cubicBezTo>
                    <a:cubicBezTo>
                      <a:pt x="147" y="119"/>
                      <a:pt x="152" y="126"/>
                      <a:pt x="161" y="131"/>
                    </a:cubicBezTo>
                    <a:cubicBezTo>
                      <a:pt x="158" y="131"/>
                      <a:pt x="158" y="133"/>
                      <a:pt x="156" y="135"/>
                    </a:cubicBezTo>
                    <a:cubicBezTo>
                      <a:pt x="118" y="255"/>
                      <a:pt x="13" y="233"/>
                      <a:pt x="9" y="233"/>
                    </a:cubicBezTo>
                    <a:cubicBezTo>
                      <a:pt x="6" y="231"/>
                      <a:pt x="2" y="233"/>
                      <a:pt x="1" y="238"/>
                    </a:cubicBezTo>
                    <a:cubicBezTo>
                      <a:pt x="-1" y="241"/>
                      <a:pt x="2" y="245"/>
                      <a:pt x="6" y="247"/>
                    </a:cubicBezTo>
                    <a:cubicBezTo>
                      <a:pt x="6" y="247"/>
                      <a:pt x="16" y="248"/>
                      <a:pt x="32" y="248"/>
                    </a:cubicBezTo>
                    <a:cubicBezTo>
                      <a:pt x="70" y="248"/>
                      <a:pt x="138" y="234"/>
                      <a:pt x="170" y="140"/>
                    </a:cubicBezTo>
                    <a:cubicBezTo>
                      <a:pt x="170" y="138"/>
                      <a:pt x="170" y="138"/>
                      <a:pt x="170" y="137"/>
                    </a:cubicBezTo>
                    <a:cubicBezTo>
                      <a:pt x="179" y="142"/>
                      <a:pt x="189" y="145"/>
                      <a:pt x="201" y="147"/>
                    </a:cubicBezTo>
                    <a:cubicBezTo>
                      <a:pt x="212" y="147"/>
                      <a:pt x="222" y="149"/>
                      <a:pt x="231" y="149"/>
                    </a:cubicBezTo>
                    <a:cubicBezTo>
                      <a:pt x="311" y="149"/>
                      <a:pt x="351" y="104"/>
                      <a:pt x="353" y="100"/>
                    </a:cubicBezTo>
                    <a:cubicBezTo>
                      <a:pt x="355" y="98"/>
                      <a:pt x="355" y="93"/>
                      <a:pt x="351" y="91"/>
                    </a:cubicBezTo>
                    <a:cubicBezTo>
                      <a:pt x="348" y="88"/>
                      <a:pt x="344" y="90"/>
                      <a:pt x="341" y="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4275" rIns="90000" bIns="44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46"/>
              <p:cNvSpPr/>
              <p:nvPr/>
            </p:nvSpPr>
            <p:spPr>
              <a:xfrm>
                <a:off x="8386239" y="2743457"/>
                <a:ext cx="256604" cy="17282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29" extrusionOk="0">
                    <a:moveTo>
                      <a:pt x="327" y="179"/>
                    </a:moveTo>
                    <a:cubicBezTo>
                      <a:pt x="328" y="182"/>
                      <a:pt x="332" y="184"/>
                      <a:pt x="335" y="182"/>
                    </a:cubicBezTo>
                    <a:cubicBezTo>
                      <a:pt x="339" y="182"/>
                      <a:pt x="341" y="177"/>
                      <a:pt x="339" y="173"/>
                    </a:cubicBezTo>
                    <a:cubicBezTo>
                      <a:pt x="339" y="170"/>
                      <a:pt x="311" y="105"/>
                      <a:pt x="189" y="105"/>
                    </a:cubicBezTo>
                    <a:cubicBezTo>
                      <a:pt x="185" y="105"/>
                      <a:pt x="180" y="105"/>
                      <a:pt x="177" y="105"/>
                    </a:cubicBezTo>
                    <a:cubicBezTo>
                      <a:pt x="182" y="67"/>
                      <a:pt x="206" y="30"/>
                      <a:pt x="241" y="13"/>
                    </a:cubicBezTo>
                    <a:cubicBezTo>
                      <a:pt x="245" y="11"/>
                      <a:pt x="245" y="5"/>
                      <a:pt x="243" y="2"/>
                    </a:cubicBezTo>
                    <a:cubicBezTo>
                      <a:pt x="241" y="0"/>
                      <a:pt x="238" y="-1"/>
                      <a:pt x="234" y="1"/>
                    </a:cubicBezTo>
                    <a:cubicBezTo>
                      <a:pt x="194" y="22"/>
                      <a:pt x="166" y="63"/>
                      <a:pt x="163" y="107"/>
                    </a:cubicBezTo>
                    <a:cubicBezTo>
                      <a:pt x="58" y="121"/>
                      <a:pt x="4" y="213"/>
                      <a:pt x="2" y="217"/>
                    </a:cubicBezTo>
                    <a:cubicBezTo>
                      <a:pt x="-1" y="220"/>
                      <a:pt x="1" y="226"/>
                      <a:pt x="4" y="227"/>
                    </a:cubicBezTo>
                    <a:cubicBezTo>
                      <a:pt x="6" y="227"/>
                      <a:pt x="6" y="229"/>
                      <a:pt x="7" y="229"/>
                    </a:cubicBezTo>
                    <a:cubicBezTo>
                      <a:pt x="11" y="229"/>
                      <a:pt x="13" y="227"/>
                      <a:pt x="14" y="224"/>
                    </a:cubicBezTo>
                    <a:cubicBezTo>
                      <a:pt x="14" y="224"/>
                      <a:pt x="76" y="119"/>
                      <a:pt x="189" y="119"/>
                    </a:cubicBezTo>
                    <a:cubicBezTo>
                      <a:pt x="301" y="119"/>
                      <a:pt x="325" y="177"/>
                      <a:pt x="327" y="1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7425" rIns="90000" bIns="37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46"/>
              <p:cNvSpPr/>
              <p:nvPr/>
            </p:nvSpPr>
            <p:spPr>
              <a:xfrm>
                <a:off x="8549257" y="2875526"/>
                <a:ext cx="234717" cy="337339"/>
              </a:xfrm>
              <a:custGeom>
                <a:avLst/>
                <a:gdLst/>
                <a:ahLst/>
                <a:cxnLst/>
                <a:rect l="l" t="t" r="r" b="b"/>
                <a:pathLst>
                  <a:path w="311" h="447" extrusionOk="0">
                    <a:moveTo>
                      <a:pt x="304" y="0"/>
                    </a:moveTo>
                    <a:cubicBezTo>
                      <a:pt x="271" y="4"/>
                      <a:pt x="240" y="18"/>
                      <a:pt x="215" y="40"/>
                    </a:cubicBezTo>
                    <a:cubicBezTo>
                      <a:pt x="193" y="63"/>
                      <a:pt x="177" y="89"/>
                      <a:pt x="172" y="119"/>
                    </a:cubicBezTo>
                    <a:cubicBezTo>
                      <a:pt x="135" y="103"/>
                      <a:pt x="86" y="108"/>
                      <a:pt x="46" y="133"/>
                    </a:cubicBezTo>
                    <a:cubicBezTo>
                      <a:pt x="20" y="150"/>
                      <a:pt x="4" y="171"/>
                      <a:pt x="1" y="195"/>
                    </a:cubicBezTo>
                    <a:cubicBezTo>
                      <a:pt x="-1" y="199"/>
                      <a:pt x="3" y="202"/>
                      <a:pt x="6" y="202"/>
                    </a:cubicBezTo>
                    <a:lnTo>
                      <a:pt x="8" y="202"/>
                    </a:lnTo>
                    <a:cubicBezTo>
                      <a:pt x="11" y="202"/>
                      <a:pt x="13" y="201"/>
                      <a:pt x="15" y="197"/>
                    </a:cubicBezTo>
                    <a:cubicBezTo>
                      <a:pt x="18" y="171"/>
                      <a:pt x="41" y="154"/>
                      <a:pt x="53" y="145"/>
                    </a:cubicBezTo>
                    <a:cubicBezTo>
                      <a:pt x="90" y="122"/>
                      <a:pt x="135" y="117"/>
                      <a:pt x="168" y="133"/>
                    </a:cubicBezTo>
                    <a:cubicBezTo>
                      <a:pt x="168" y="133"/>
                      <a:pt x="170" y="134"/>
                      <a:pt x="172" y="134"/>
                    </a:cubicBezTo>
                    <a:cubicBezTo>
                      <a:pt x="193" y="145"/>
                      <a:pt x="208" y="162"/>
                      <a:pt x="215" y="185"/>
                    </a:cubicBezTo>
                    <a:cubicBezTo>
                      <a:pt x="222" y="208"/>
                      <a:pt x="221" y="232"/>
                      <a:pt x="208" y="251"/>
                    </a:cubicBezTo>
                    <a:cubicBezTo>
                      <a:pt x="207" y="253"/>
                      <a:pt x="207" y="255"/>
                      <a:pt x="207" y="256"/>
                    </a:cubicBezTo>
                    <a:cubicBezTo>
                      <a:pt x="208" y="260"/>
                      <a:pt x="208" y="262"/>
                      <a:pt x="212" y="262"/>
                    </a:cubicBezTo>
                    <a:cubicBezTo>
                      <a:pt x="240" y="274"/>
                      <a:pt x="261" y="291"/>
                      <a:pt x="273" y="314"/>
                    </a:cubicBezTo>
                    <a:cubicBezTo>
                      <a:pt x="287" y="340"/>
                      <a:pt x="290" y="370"/>
                      <a:pt x="283" y="396"/>
                    </a:cubicBezTo>
                    <a:cubicBezTo>
                      <a:pt x="282" y="401"/>
                      <a:pt x="278" y="408"/>
                      <a:pt x="276" y="413"/>
                    </a:cubicBezTo>
                    <a:cubicBezTo>
                      <a:pt x="273" y="422"/>
                      <a:pt x="269" y="429"/>
                      <a:pt x="268" y="438"/>
                    </a:cubicBezTo>
                    <a:cubicBezTo>
                      <a:pt x="268" y="441"/>
                      <a:pt x="269" y="445"/>
                      <a:pt x="273" y="447"/>
                    </a:cubicBezTo>
                    <a:cubicBezTo>
                      <a:pt x="275" y="447"/>
                      <a:pt x="275" y="447"/>
                      <a:pt x="275" y="447"/>
                    </a:cubicBezTo>
                    <a:cubicBezTo>
                      <a:pt x="278" y="447"/>
                      <a:pt x="282" y="445"/>
                      <a:pt x="282" y="441"/>
                    </a:cubicBezTo>
                    <a:cubicBezTo>
                      <a:pt x="283" y="434"/>
                      <a:pt x="287" y="426"/>
                      <a:pt x="290" y="419"/>
                    </a:cubicBezTo>
                    <a:cubicBezTo>
                      <a:pt x="292" y="413"/>
                      <a:pt x="296" y="406"/>
                      <a:pt x="297" y="399"/>
                    </a:cubicBezTo>
                    <a:cubicBezTo>
                      <a:pt x="306" y="370"/>
                      <a:pt x="303" y="337"/>
                      <a:pt x="287" y="307"/>
                    </a:cubicBezTo>
                    <a:cubicBezTo>
                      <a:pt x="273" y="283"/>
                      <a:pt x="252" y="265"/>
                      <a:pt x="224" y="251"/>
                    </a:cubicBezTo>
                    <a:cubicBezTo>
                      <a:pt x="235" y="230"/>
                      <a:pt x="238" y="204"/>
                      <a:pt x="229" y="180"/>
                    </a:cubicBezTo>
                    <a:cubicBezTo>
                      <a:pt x="222" y="157"/>
                      <a:pt x="207" y="136"/>
                      <a:pt x="184" y="126"/>
                    </a:cubicBezTo>
                    <a:cubicBezTo>
                      <a:pt x="189" y="98"/>
                      <a:pt x="203" y="72"/>
                      <a:pt x="226" y="51"/>
                    </a:cubicBezTo>
                    <a:cubicBezTo>
                      <a:pt x="247" y="30"/>
                      <a:pt x="275" y="16"/>
                      <a:pt x="306" y="12"/>
                    </a:cubicBezTo>
                    <a:cubicBezTo>
                      <a:pt x="310" y="12"/>
                      <a:pt x="311" y="9"/>
                      <a:pt x="311" y="5"/>
                    </a:cubicBezTo>
                    <a:cubicBezTo>
                      <a:pt x="311" y="2"/>
                      <a:pt x="308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46"/>
              <p:cNvSpPr/>
              <p:nvPr/>
            </p:nvSpPr>
            <p:spPr>
              <a:xfrm>
                <a:off x="8817937" y="2957786"/>
                <a:ext cx="116226" cy="82259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09" extrusionOk="0">
                    <a:moveTo>
                      <a:pt x="8" y="109"/>
                    </a:moveTo>
                    <a:cubicBezTo>
                      <a:pt x="8" y="109"/>
                      <a:pt x="6" y="109"/>
                      <a:pt x="6" y="107"/>
                    </a:cubicBezTo>
                    <a:cubicBezTo>
                      <a:pt x="2" y="107"/>
                      <a:pt x="-1" y="102"/>
                      <a:pt x="1" y="99"/>
                    </a:cubicBezTo>
                    <a:cubicBezTo>
                      <a:pt x="9" y="69"/>
                      <a:pt x="30" y="41"/>
                      <a:pt x="56" y="24"/>
                    </a:cubicBezTo>
                    <a:cubicBezTo>
                      <a:pt x="83" y="4"/>
                      <a:pt x="116" y="-3"/>
                      <a:pt x="149" y="1"/>
                    </a:cubicBezTo>
                    <a:cubicBezTo>
                      <a:pt x="152" y="1"/>
                      <a:pt x="154" y="4"/>
                      <a:pt x="154" y="8"/>
                    </a:cubicBezTo>
                    <a:cubicBezTo>
                      <a:pt x="154" y="11"/>
                      <a:pt x="151" y="15"/>
                      <a:pt x="147" y="15"/>
                    </a:cubicBezTo>
                    <a:cubicBezTo>
                      <a:pt x="117" y="11"/>
                      <a:pt x="88" y="18"/>
                      <a:pt x="63" y="34"/>
                    </a:cubicBezTo>
                    <a:cubicBezTo>
                      <a:pt x="41" y="52"/>
                      <a:pt x="22" y="76"/>
                      <a:pt x="15" y="104"/>
                    </a:cubicBezTo>
                    <a:cubicBezTo>
                      <a:pt x="13" y="106"/>
                      <a:pt x="11" y="109"/>
                      <a:pt x="8" y="1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46"/>
              <p:cNvSpPr/>
              <p:nvPr/>
            </p:nvSpPr>
            <p:spPr>
              <a:xfrm>
                <a:off x="8292654" y="2652896"/>
                <a:ext cx="292076" cy="132068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75" extrusionOk="0">
                    <a:moveTo>
                      <a:pt x="8" y="175"/>
                    </a:moveTo>
                    <a:cubicBezTo>
                      <a:pt x="6" y="175"/>
                      <a:pt x="4" y="175"/>
                      <a:pt x="4" y="175"/>
                    </a:cubicBezTo>
                    <a:cubicBezTo>
                      <a:pt x="1" y="173"/>
                      <a:pt x="-1" y="168"/>
                      <a:pt x="1" y="164"/>
                    </a:cubicBezTo>
                    <a:cubicBezTo>
                      <a:pt x="16" y="129"/>
                      <a:pt x="46" y="101"/>
                      <a:pt x="83" y="88"/>
                    </a:cubicBezTo>
                    <a:cubicBezTo>
                      <a:pt x="118" y="74"/>
                      <a:pt x="156" y="74"/>
                      <a:pt x="189" y="86"/>
                    </a:cubicBezTo>
                    <a:cubicBezTo>
                      <a:pt x="203" y="56"/>
                      <a:pt x="233" y="28"/>
                      <a:pt x="266" y="13"/>
                    </a:cubicBezTo>
                    <a:cubicBezTo>
                      <a:pt x="285" y="4"/>
                      <a:pt x="308" y="-1"/>
                      <a:pt x="327" y="0"/>
                    </a:cubicBezTo>
                    <a:cubicBezTo>
                      <a:pt x="350" y="2"/>
                      <a:pt x="370" y="11"/>
                      <a:pt x="386" y="25"/>
                    </a:cubicBezTo>
                    <a:cubicBezTo>
                      <a:pt x="388" y="28"/>
                      <a:pt x="388" y="33"/>
                      <a:pt x="386" y="35"/>
                    </a:cubicBezTo>
                    <a:cubicBezTo>
                      <a:pt x="383" y="39"/>
                      <a:pt x="379" y="39"/>
                      <a:pt x="376" y="35"/>
                    </a:cubicBezTo>
                    <a:cubicBezTo>
                      <a:pt x="363" y="23"/>
                      <a:pt x="344" y="16"/>
                      <a:pt x="325" y="14"/>
                    </a:cubicBezTo>
                    <a:cubicBezTo>
                      <a:pt x="308" y="14"/>
                      <a:pt x="288" y="18"/>
                      <a:pt x="271" y="26"/>
                    </a:cubicBezTo>
                    <a:cubicBezTo>
                      <a:pt x="238" y="40"/>
                      <a:pt x="210" y="70"/>
                      <a:pt x="200" y="98"/>
                    </a:cubicBezTo>
                    <a:cubicBezTo>
                      <a:pt x="200" y="100"/>
                      <a:pt x="198" y="101"/>
                      <a:pt x="196" y="103"/>
                    </a:cubicBezTo>
                    <a:cubicBezTo>
                      <a:pt x="194" y="103"/>
                      <a:pt x="193" y="103"/>
                      <a:pt x="191" y="103"/>
                    </a:cubicBezTo>
                    <a:cubicBezTo>
                      <a:pt x="158" y="88"/>
                      <a:pt x="121" y="88"/>
                      <a:pt x="88" y="100"/>
                    </a:cubicBezTo>
                    <a:cubicBezTo>
                      <a:pt x="55" y="112"/>
                      <a:pt x="27" y="138"/>
                      <a:pt x="13" y="171"/>
                    </a:cubicBezTo>
                    <a:cubicBezTo>
                      <a:pt x="13" y="173"/>
                      <a:pt x="9" y="175"/>
                      <a:pt x="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8000" rIns="90000" bIns="18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46"/>
              <p:cNvSpPr/>
              <p:nvPr/>
            </p:nvSpPr>
            <p:spPr>
              <a:xfrm>
                <a:off x="8660201" y="2739684"/>
                <a:ext cx="148679" cy="66411"/>
              </a:xfrm>
              <a:custGeom>
                <a:avLst/>
                <a:gdLst/>
                <a:ahLst/>
                <a:cxnLst/>
                <a:rect l="l" t="t" r="r" b="b"/>
                <a:pathLst>
                  <a:path w="197" h="88" extrusionOk="0">
                    <a:moveTo>
                      <a:pt x="7" y="88"/>
                    </a:moveTo>
                    <a:cubicBezTo>
                      <a:pt x="6" y="88"/>
                      <a:pt x="6" y="88"/>
                      <a:pt x="6" y="88"/>
                    </a:cubicBezTo>
                    <a:cubicBezTo>
                      <a:pt x="0" y="86"/>
                      <a:pt x="-1" y="82"/>
                      <a:pt x="0" y="79"/>
                    </a:cubicBezTo>
                    <a:cubicBezTo>
                      <a:pt x="7" y="58"/>
                      <a:pt x="26" y="39"/>
                      <a:pt x="56" y="23"/>
                    </a:cubicBezTo>
                    <a:cubicBezTo>
                      <a:pt x="79" y="9"/>
                      <a:pt x="103" y="2"/>
                      <a:pt x="126" y="0"/>
                    </a:cubicBezTo>
                    <a:cubicBezTo>
                      <a:pt x="152" y="0"/>
                      <a:pt x="178" y="9"/>
                      <a:pt x="196" y="27"/>
                    </a:cubicBezTo>
                    <a:cubicBezTo>
                      <a:pt x="197" y="28"/>
                      <a:pt x="197" y="34"/>
                      <a:pt x="196" y="37"/>
                    </a:cubicBezTo>
                    <a:cubicBezTo>
                      <a:pt x="192" y="39"/>
                      <a:pt x="189" y="39"/>
                      <a:pt x="185" y="37"/>
                    </a:cubicBezTo>
                    <a:cubicBezTo>
                      <a:pt x="171" y="23"/>
                      <a:pt x="149" y="14"/>
                      <a:pt x="126" y="16"/>
                    </a:cubicBezTo>
                    <a:cubicBezTo>
                      <a:pt x="107" y="16"/>
                      <a:pt x="84" y="23"/>
                      <a:pt x="61" y="35"/>
                    </a:cubicBezTo>
                    <a:cubicBezTo>
                      <a:pt x="37" y="49"/>
                      <a:pt x="20" y="65"/>
                      <a:pt x="14" y="84"/>
                    </a:cubicBezTo>
                    <a:cubicBezTo>
                      <a:pt x="13" y="86"/>
                      <a:pt x="9" y="88"/>
                      <a:pt x="7" y="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6" name="Google Shape;1296;p46"/>
            <p:cNvGrpSpPr/>
            <p:nvPr/>
          </p:nvGrpSpPr>
          <p:grpSpPr>
            <a:xfrm>
              <a:off x="8067748" y="2056699"/>
              <a:ext cx="760000" cy="522991"/>
              <a:chOff x="8067748" y="2056699"/>
              <a:chExt cx="760000" cy="522991"/>
            </a:xfrm>
          </p:grpSpPr>
          <p:sp>
            <p:nvSpPr>
              <p:cNvPr id="1297" name="Google Shape;1297;p46"/>
              <p:cNvSpPr/>
              <p:nvPr/>
            </p:nvSpPr>
            <p:spPr>
              <a:xfrm>
                <a:off x="8067748" y="2086886"/>
                <a:ext cx="113962" cy="217346"/>
              </a:xfrm>
              <a:custGeom>
                <a:avLst/>
                <a:gdLst/>
                <a:ahLst/>
                <a:cxnLst/>
                <a:rect l="l" t="t" r="r" b="b"/>
                <a:pathLst>
                  <a:path w="151" h="288" extrusionOk="0">
                    <a:moveTo>
                      <a:pt x="14" y="288"/>
                    </a:moveTo>
                    <a:lnTo>
                      <a:pt x="0" y="4"/>
                    </a:lnTo>
                    <a:lnTo>
                      <a:pt x="68" y="0"/>
                    </a:lnTo>
                    <a:cubicBezTo>
                      <a:pt x="114" y="-3"/>
                      <a:pt x="136" y="18"/>
                      <a:pt x="138" y="63"/>
                    </a:cubicBezTo>
                    <a:lnTo>
                      <a:pt x="138" y="74"/>
                    </a:lnTo>
                    <a:cubicBezTo>
                      <a:pt x="140" y="103"/>
                      <a:pt x="131" y="122"/>
                      <a:pt x="112" y="131"/>
                    </a:cubicBezTo>
                    <a:lnTo>
                      <a:pt x="112" y="131"/>
                    </a:lnTo>
                    <a:cubicBezTo>
                      <a:pt x="135" y="138"/>
                      <a:pt x="147" y="157"/>
                      <a:pt x="149" y="190"/>
                    </a:cubicBezTo>
                    <a:lnTo>
                      <a:pt x="150" y="215"/>
                    </a:lnTo>
                    <a:cubicBezTo>
                      <a:pt x="152" y="258"/>
                      <a:pt x="129" y="283"/>
                      <a:pt x="86" y="285"/>
                    </a:cubicBezTo>
                    <a:lnTo>
                      <a:pt x="14" y="288"/>
                    </a:lnTo>
                    <a:moveTo>
                      <a:pt x="51" y="117"/>
                    </a:moveTo>
                    <a:lnTo>
                      <a:pt x="68" y="117"/>
                    </a:lnTo>
                    <a:cubicBezTo>
                      <a:pt x="86" y="115"/>
                      <a:pt x="95" y="107"/>
                      <a:pt x="95" y="86"/>
                    </a:cubicBezTo>
                    <a:lnTo>
                      <a:pt x="93" y="68"/>
                    </a:lnTo>
                    <a:cubicBezTo>
                      <a:pt x="93" y="49"/>
                      <a:pt x="84" y="40"/>
                      <a:pt x="68" y="40"/>
                    </a:cubicBezTo>
                    <a:lnTo>
                      <a:pt x="48" y="42"/>
                    </a:lnTo>
                    <a:lnTo>
                      <a:pt x="51" y="117"/>
                    </a:lnTo>
                    <a:moveTo>
                      <a:pt x="58" y="246"/>
                    </a:moveTo>
                    <a:lnTo>
                      <a:pt x="82" y="244"/>
                    </a:lnTo>
                    <a:cubicBezTo>
                      <a:pt x="100" y="244"/>
                      <a:pt x="107" y="236"/>
                      <a:pt x="105" y="215"/>
                    </a:cubicBezTo>
                    <a:lnTo>
                      <a:pt x="103" y="190"/>
                    </a:lnTo>
                    <a:cubicBezTo>
                      <a:pt x="103" y="164"/>
                      <a:pt x="95" y="156"/>
                      <a:pt x="74" y="157"/>
                    </a:cubicBezTo>
                    <a:lnTo>
                      <a:pt x="53" y="157"/>
                    </a:lnTo>
                    <a:lnTo>
                      <a:pt x="58" y="2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46"/>
              <p:cNvSpPr/>
              <p:nvPr/>
            </p:nvSpPr>
            <p:spPr>
              <a:xfrm>
                <a:off x="8223220" y="2079339"/>
                <a:ext cx="114717" cy="218100"/>
              </a:xfrm>
              <a:custGeom>
                <a:avLst/>
                <a:gdLst/>
                <a:ahLst/>
                <a:cxnLst/>
                <a:rect l="l" t="t" r="r" b="b"/>
                <a:pathLst>
                  <a:path w="152" h="289" extrusionOk="0">
                    <a:moveTo>
                      <a:pt x="14" y="289"/>
                    </a:moveTo>
                    <a:lnTo>
                      <a:pt x="0" y="3"/>
                    </a:lnTo>
                    <a:lnTo>
                      <a:pt x="67" y="0"/>
                    </a:lnTo>
                    <a:cubicBezTo>
                      <a:pt x="112" y="-2"/>
                      <a:pt x="135" y="17"/>
                      <a:pt x="136" y="63"/>
                    </a:cubicBezTo>
                    <a:lnTo>
                      <a:pt x="138" y="80"/>
                    </a:lnTo>
                    <a:cubicBezTo>
                      <a:pt x="138" y="110"/>
                      <a:pt x="129" y="129"/>
                      <a:pt x="110" y="138"/>
                    </a:cubicBezTo>
                    <a:lnTo>
                      <a:pt x="110" y="138"/>
                    </a:lnTo>
                    <a:cubicBezTo>
                      <a:pt x="131" y="143"/>
                      <a:pt x="142" y="164"/>
                      <a:pt x="143" y="197"/>
                    </a:cubicBezTo>
                    <a:lnTo>
                      <a:pt x="147" y="248"/>
                    </a:lnTo>
                    <a:cubicBezTo>
                      <a:pt x="147" y="263"/>
                      <a:pt x="148" y="274"/>
                      <a:pt x="152" y="282"/>
                    </a:cubicBezTo>
                    <a:lnTo>
                      <a:pt x="107" y="284"/>
                    </a:lnTo>
                    <a:cubicBezTo>
                      <a:pt x="103" y="275"/>
                      <a:pt x="101" y="265"/>
                      <a:pt x="101" y="249"/>
                    </a:cubicBezTo>
                    <a:lnTo>
                      <a:pt x="98" y="197"/>
                    </a:lnTo>
                    <a:cubicBezTo>
                      <a:pt x="98" y="171"/>
                      <a:pt x="89" y="162"/>
                      <a:pt x="68" y="164"/>
                    </a:cubicBezTo>
                    <a:lnTo>
                      <a:pt x="53" y="164"/>
                    </a:lnTo>
                    <a:lnTo>
                      <a:pt x="60" y="286"/>
                    </a:lnTo>
                    <a:lnTo>
                      <a:pt x="14" y="289"/>
                    </a:lnTo>
                    <a:moveTo>
                      <a:pt x="51" y="124"/>
                    </a:moveTo>
                    <a:lnTo>
                      <a:pt x="67" y="122"/>
                    </a:lnTo>
                    <a:cubicBezTo>
                      <a:pt x="86" y="122"/>
                      <a:pt x="94" y="113"/>
                      <a:pt x="93" y="91"/>
                    </a:cubicBezTo>
                    <a:lnTo>
                      <a:pt x="91" y="70"/>
                    </a:lnTo>
                    <a:cubicBezTo>
                      <a:pt x="91" y="49"/>
                      <a:pt x="82" y="40"/>
                      <a:pt x="67" y="40"/>
                    </a:cubicBezTo>
                    <a:lnTo>
                      <a:pt x="47" y="42"/>
                    </a:lnTo>
                    <a:lnTo>
                      <a:pt x="51" y="1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46"/>
              <p:cNvSpPr/>
              <p:nvPr/>
            </p:nvSpPr>
            <p:spPr>
              <a:xfrm>
                <a:off x="8380201" y="2070283"/>
                <a:ext cx="115472" cy="21961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291" extrusionOk="0">
                    <a:moveTo>
                      <a:pt x="110" y="286"/>
                    </a:moveTo>
                    <a:lnTo>
                      <a:pt x="99" y="230"/>
                    </a:lnTo>
                    <a:lnTo>
                      <a:pt x="47" y="233"/>
                    </a:lnTo>
                    <a:lnTo>
                      <a:pt x="42" y="289"/>
                    </a:lnTo>
                    <a:lnTo>
                      <a:pt x="0" y="291"/>
                    </a:lnTo>
                    <a:lnTo>
                      <a:pt x="33" y="3"/>
                    </a:lnTo>
                    <a:lnTo>
                      <a:pt x="92" y="0"/>
                    </a:lnTo>
                    <a:lnTo>
                      <a:pt x="153" y="284"/>
                    </a:lnTo>
                    <a:lnTo>
                      <a:pt x="110" y="286"/>
                    </a:lnTo>
                    <a:moveTo>
                      <a:pt x="50" y="193"/>
                    </a:moveTo>
                    <a:lnTo>
                      <a:pt x="90" y="191"/>
                    </a:lnTo>
                    <a:lnTo>
                      <a:pt x="63" y="48"/>
                    </a:lnTo>
                    <a:lnTo>
                      <a:pt x="50" y="1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46"/>
              <p:cNvSpPr/>
              <p:nvPr/>
            </p:nvSpPr>
            <p:spPr>
              <a:xfrm>
                <a:off x="8532654" y="2065000"/>
                <a:ext cx="44528" cy="216591"/>
              </a:xfrm>
              <a:custGeom>
                <a:avLst/>
                <a:gdLst/>
                <a:ahLst/>
                <a:cxnLst/>
                <a:rect l="l" t="t" r="r" b="b"/>
                <a:pathLst>
                  <a:path w="59" h="287" extrusionOk="0">
                    <a:moveTo>
                      <a:pt x="14" y="287"/>
                    </a:moveTo>
                    <a:lnTo>
                      <a:pt x="0" y="1"/>
                    </a:lnTo>
                    <a:lnTo>
                      <a:pt x="44" y="0"/>
                    </a:lnTo>
                    <a:lnTo>
                      <a:pt x="59" y="284"/>
                    </a:lnTo>
                    <a:lnTo>
                      <a:pt x="14" y="2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46"/>
              <p:cNvSpPr/>
              <p:nvPr/>
            </p:nvSpPr>
            <p:spPr>
              <a:xfrm>
                <a:off x="8622465" y="2056699"/>
                <a:ext cx="116981" cy="221119"/>
              </a:xfrm>
              <a:custGeom>
                <a:avLst/>
                <a:gdLst/>
                <a:ahLst/>
                <a:cxnLst/>
                <a:rect l="l" t="t" r="r" b="b"/>
                <a:pathLst>
                  <a:path w="155" h="293" extrusionOk="0">
                    <a:moveTo>
                      <a:pt x="14" y="293"/>
                    </a:moveTo>
                    <a:lnTo>
                      <a:pt x="0" y="7"/>
                    </a:lnTo>
                    <a:lnTo>
                      <a:pt x="56" y="4"/>
                    </a:lnTo>
                    <a:lnTo>
                      <a:pt x="110" y="173"/>
                    </a:lnTo>
                    <a:lnTo>
                      <a:pt x="101" y="2"/>
                    </a:lnTo>
                    <a:lnTo>
                      <a:pt x="141" y="0"/>
                    </a:lnTo>
                    <a:lnTo>
                      <a:pt x="155" y="284"/>
                    </a:lnTo>
                    <a:lnTo>
                      <a:pt x="110" y="288"/>
                    </a:lnTo>
                    <a:lnTo>
                      <a:pt x="43" y="82"/>
                    </a:lnTo>
                    <a:lnTo>
                      <a:pt x="54" y="290"/>
                    </a:lnTo>
                    <a:lnTo>
                      <a:pt x="14" y="2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46"/>
              <p:cNvSpPr/>
              <p:nvPr/>
            </p:nvSpPr>
            <p:spPr>
              <a:xfrm>
                <a:off x="8078314" y="2357061"/>
                <a:ext cx="107170" cy="222628"/>
              </a:xfrm>
              <a:custGeom>
                <a:avLst/>
                <a:gdLst/>
                <a:ahLst/>
                <a:cxnLst/>
                <a:rect l="l" t="t" r="r" b="b"/>
                <a:pathLst>
                  <a:path w="142" h="295" extrusionOk="0">
                    <a:moveTo>
                      <a:pt x="7" y="225"/>
                    </a:moveTo>
                    <a:lnTo>
                      <a:pt x="7" y="209"/>
                    </a:lnTo>
                    <a:lnTo>
                      <a:pt x="49" y="207"/>
                    </a:lnTo>
                    <a:lnTo>
                      <a:pt x="51" y="227"/>
                    </a:lnTo>
                    <a:cubicBezTo>
                      <a:pt x="51" y="244"/>
                      <a:pt x="60" y="255"/>
                      <a:pt x="75" y="253"/>
                    </a:cubicBezTo>
                    <a:cubicBezTo>
                      <a:pt x="91" y="253"/>
                      <a:pt x="98" y="242"/>
                      <a:pt x="96" y="223"/>
                    </a:cubicBezTo>
                    <a:cubicBezTo>
                      <a:pt x="96" y="213"/>
                      <a:pt x="93" y="202"/>
                      <a:pt x="88" y="193"/>
                    </a:cubicBezTo>
                    <a:cubicBezTo>
                      <a:pt x="81" y="185"/>
                      <a:pt x="70" y="174"/>
                      <a:pt x="54" y="162"/>
                    </a:cubicBezTo>
                    <a:cubicBezTo>
                      <a:pt x="35" y="146"/>
                      <a:pt x="21" y="132"/>
                      <a:pt x="13" y="118"/>
                    </a:cubicBezTo>
                    <a:cubicBezTo>
                      <a:pt x="6" y="106"/>
                      <a:pt x="0" y="91"/>
                      <a:pt x="0" y="75"/>
                    </a:cubicBezTo>
                    <a:cubicBezTo>
                      <a:pt x="-3" y="30"/>
                      <a:pt x="20" y="2"/>
                      <a:pt x="63" y="0"/>
                    </a:cubicBezTo>
                    <a:cubicBezTo>
                      <a:pt x="107" y="-2"/>
                      <a:pt x="129" y="23"/>
                      <a:pt x="133" y="70"/>
                    </a:cubicBezTo>
                    <a:lnTo>
                      <a:pt x="133" y="80"/>
                    </a:lnTo>
                    <a:lnTo>
                      <a:pt x="91" y="82"/>
                    </a:lnTo>
                    <a:lnTo>
                      <a:pt x="89" y="68"/>
                    </a:lnTo>
                    <a:cubicBezTo>
                      <a:pt x="89" y="49"/>
                      <a:pt x="81" y="40"/>
                      <a:pt x="67" y="40"/>
                    </a:cubicBezTo>
                    <a:cubicBezTo>
                      <a:pt x="51" y="42"/>
                      <a:pt x="44" y="50"/>
                      <a:pt x="44" y="70"/>
                    </a:cubicBezTo>
                    <a:cubicBezTo>
                      <a:pt x="46" y="80"/>
                      <a:pt x="49" y="89"/>
                      <a:pt x="54" y="98"/>
                    </a:cubicBezTo>
                    <a:cubicBezTo>
                      <a:pt x="61" y="106"/>
                      <a:pt x="72" y="117"/>
                      <a:pt x="88" y="129"/>
                    </a:cubicBezTo>
                    <a:cubicBezTo>
                      <a:pt x="107" y="145"/>
                      <a:pt x="121" y="159"/>
                      <a:pt x="128" y="171"/>
                    </a:cubicBezTo>
                    <a:cubicBezTo>
                      <a:pt x="136" y="185"/>
                      <a:pt x="140" y="200"/>
                      <a:pt x="142" y="218"/>
                    </a:cubicBezTo>
                    <a:cubicBezTo>
                      <a:pt x="143" y="265"/>
                      <a:pt x="121" y="291"/>
                      <a:pt x="77" y="295"/>
                    </a:cubicBezTo>
                    <a:cubicBezTo>
                      <a:pt x="34" y="296"/>
                      <a:pt x="9" y="272"/>
                      <a:pt x="7" y="2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46"/>
              <p:cNvSpPr/>
              <p:nvPr/>
            </p:nvSpPr>
            <p:spPr>
              <a:xfrm>
                <a:off x="8217182" y="2350269"/>
                <a:ext cx="106415" cy="2188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90" extrusionOk="0">
                    <a:moveTo>
                      <a:pt x="62" y="290"/>
                    </a:moveTo>
                    <a:lnTo>
                      <a:pt x="50" y="45"/>
                    </a:lnTo>
                    <a:lnTo>
                      <a:pt x="3" y="47"/>
                    </a:lnTo>
                    <a:lnTo>
                      <a:pt x="0" y="7"/>
                    </a:lnTo>
                    <a:lnTo>
                      <a:pt x="139" y="0"/>
                    </a:lnTo>
                    <a:lnTo>
                      <a:pt x="141" y="40"/>
                    </a:lnTo>
                    <a:lnTo>
                      <a:pt x="94" y="44"/>
                    </a:lnTo>
                    <a:lnTo>
                      <a:pt x="106" y="288"/>
                    </a:lnTo>
                    <a:lnTo>
                      <a:pt x="62" y="2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46"/>
              <p:cNvSpPr/>
              <p:nvPr/>
            </p:nvSpPr>
            <p:spPr>
              <a:xfrm>
                <a:off x="8368125" y="2342722"/>
                <a:ext cx="107925" cy="222628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95" extrusionOk="0">
                    <a:moveTo>
                      <a:pt x="0" y="75"/>
                    </a:moveTo>
                    <a:cubicBezTo>
                      <a:pt x="-2" y="29"/>
                      <a:pt x="21" y="1"/>
                      <a:pt x="65" y="0"/>
                    </a:cubicBezTo>
                    <a:cubicBezTo>
                      <a:pt x="108" y="-2"/>
                      <a:pt x="134" y="22"/>
                      <a:pt x="136" y="68"/>
                    </a:cubicBezTo>
                    <a:lnTo>
                      <a:pt x="143" y="219"/>
                    </a:lnTo>
                    <a:cubicBezTo>
                      <a:pt x="147" y="265"/>
                      <a:pt x="124" y="291"/>
                      <a:pt x="79" y="294"/>
                    </a:cubicBezTo>
                    <a:cubicBezTo>
                      <a:pt x="35" y="296"/>
                      <a:pt x="11" y="272"/>
                      <a:pt x="7" y="225"/>
                    </a:cubicBezTo>
                    <a:lnTo>
                      <a:pt x="0" y="75"/>
                    </a:lnTo>
                    <a:moveTo>
                      <a:pt x="91" y="68"/>
                    </a:moveTo>
                    <a:cubicBezTo>
                      <a:pt x="91" y="49"/>
                      <a:pt x="82" y="40"/>
                      <a:pt x="66" y="42"/>
                    </a:cubicBezTo>
                    <a:cubicBezTo>
                      <a:pt x="51" y="42"/>
                      <a:pt x="44" y="52"/>
                      <a:pt x="45" y="69"/>
                    </a:cubicBezTo>
                    <a:lnTo>
                      <a:pt x="52" y="226"/>
                    </a:lnTo>
                    <a:cubicBezTo>
                      <a:pt x="54" y="244"/>
                      <a:pt x="61" y="254"/>
                      <a:pt x="77" y="253"/>
                    </a:cubicBezTo>
                    <a:cubicBezTo>
                      <a:pt x="93" y="253"/>
                      <a:pt x="100" y="242"/>
                      <a:pt x="100" y="223"/>
                    </a:cubicBezTo>
                    <a:lnTo>
                      <a:pt x="91" y="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46"/>
              <p:cNvSpPr/>
              <p:nvPr/>
            </p:nvSpPr>
            <p:spPr>
              <a:xfrm>
                <a:off x="8522088" y="2338194"/>
                <a:ext cx="114717" cy="217346"/>
              </a:xfrm>
              <a:custGeom>
                <a:avLst/>
                <a:gdLst/>
                <a:ahLst/>
                <a:cxnLst/>
                <a:rect l="l" t="t" r="r" b="b"/>
                <a:pathLst>
                  <a:path w="152" h="288" extrusionOk="0">
                    <a:moveTo>
                      <a:pt x="14" y="288"/>
                    </a:moveTo>
                    <a:lnTo>
                      <a:pt x="0" y="2"/>
                    </a:lnTo>
                    <a:lnTo>
                      <a:pt x="66" y="0"/>
                    </a:lnTo>
                    <a:cubicBezTo>
                      <a:pt x="112" y="-3"/>
                      <a:pt x="134" y="18"/>
                      <a:pt x="136" y="61"/>
                    </a:cubicBezTo>
                    <a:lnTo>
                      <a:pt x="138" y="79"/>
                    </a:lnTo>
                    <a:cubicBezTo>
                      <a:pt x="138" y="110"/>
                      <a:pt x="129" y="128"/>
                      <a:pt x="110" y="136"/>
                    </a:cubicBezTo>
                    <a:lnTo>
                      <a:pt x="110" y="138"/>
                    </a:lnTo>
                    <a:cubicBezTo>
                      <a:pt x="131" y="143"/>
                      <a:pt x="141" y="163"/>
                      <a:pt x="143" y="198"/>
                    </a:cubicBezTo>
                    <a:lnTo>
                      <a:pt x="147" y="246"/>
                    </a:lnTo>
                    <a:cubicBezTo>
                      <a:pt x="147" y="262"/>
                      <a:pt x="148" y="274"/>
                      <a:pt x="152" y="281"/>
                    </a:cubicBezTo>
                    <a:lnTo>
                      <a:pt x="107" y="285"/>
                    </a:lnTo>
                    <a:cubicBezTo>
                      <a:pt x="103" y="276"/>
                      <a:pt x="101" y="264"/>
                      <a:pt x="101" y="250"/>
                    </a:cubicBezTo>
                    <a:lnTo>
                      <a:pt x="98" y="198"/>
                    </a:lnTo>
                    <a:cubicBezTo>
                      <a:pt x="98" y="171"/>
                      <a:pt x="89" y="163"/>
                      <a:pt x="68" y="163"/>
                    </a:cubicBezTo>
                    <a:lnTo>
                      <a:pt x="53" y="164"/>
                    </a:lnTo>
                    <a:lnTo>
                      <a:pt x="59" y="286"/>
                    </a:lnTo>
                    <a:lnTo>
                      <a:pt x="14" y="288"/>
                    </a:lnTo>
                    <a:moveTo>
                      <a:pt x="51" y="123"/>
                    </a:moveTo>
                    <a:lnTo>
                      <a:pt x="66" y="123"/>
                    </a:lnTo>
                    <a:cubicBezTo>
                      <a:pt x="86" y="121"/>
                      <a:pt x="94" y="112"/>
                      <a:pt x="93" y="91"/>
                    </a:cubicBezTo>
                    <a:lnTo>
                      <a:pt x="91" y="68"/>
                    </a:lnTo>
                    <a:cubicBezTo>
                      <a:pt x="91" y="49"/>
                      <a:pt x="82" y="39"/>
                      <a:pt x="66" y="41"/>
                    </a:cubicBezTo>
                    <a:lnTo>
                      <a:pt x="47" y="41"/>
                    </a:lnTo>
                    <a:lnTo>
                      <a:pt x="51" y="1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46"/>
              <p:cNvSpPr/>
              <p:nvPr/>
            </p:nvSpPr>
            <p:spPr>
              <a:xfrm>
                <a:off x="8676050" y="2325365"/>
                <a:ext cx="151698" cy="22262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95" extrusionOk="0">
                    <a:moveTo>
                      <a:pt x="16" y="295"/>
                    </a:moveTo>
                    <a:lnTo>
                      <a:pt x="0" y="10"/>
                    </a:lnTo>
                    <a:lnTo>
                      <a:pt x="65" y="7"/>
                    </a:lnTo>
                    <a:lnTo>
                      <a:pt x="105" y="213"/>
                    </a:lnTo>
                    <a:lnTo>
                      <a:pt x="124" y="3"/>
                    </a:lnTo>
                    <a:lnTo>
                      <a:pt x="187" y="0"/>
                    </a:lnTo>
                    <a:lnTo>
                      <a:pt x="201" y="286"/>
                    </a:lnTo>
                    <a:lnTo>
                      <a:pt x="159" y="288"/>
                    </a:lnTo>
                    <a:lnTo>
                      <a:pt x="149" y="72"/>
                    </a:lnTo>
                    <a:lnTo>
                      <a:pt x="126" y="290"/>
                    </a:lnTo>
                    <a:lnTo>
                      <a:pt x="87" y="291"/>
                    </a:lnTo>
                    <a:lnTo>
                      <a:pt x="44" y="77"/>
                    </a:lnTo>
                    <a:lnTo>
                      <a:pt x="54" y="293"/>
                    </a:lnTo>
                    <a:lnTo>
                      <a:pt x="16" y="2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07" name="Google Shape;1307;p46"/>
            <p:cNvSpPr/>
            <p:nvPr/>
          </p:nvSpPr>
          <p:spPr>
            <a:xfrm>
              <a:off x="8272276" y="1532951"/>
              <a:ext cx="315472" cy="476198"/>
            </a:xfrm>
            <a:custGeom>
              <a:avLst/>
              <a:gdLst/>
              <a:ahLst/>
              <a:cxnLst/>
              <a:rect l="l" t="t" r="r" b="b"/>
              <a:pathLst>
                <a:path w="418" h="631" extrusionOk="0">
                  <a:moveTo>
                    <a:pt x="0" y="9"/>
                  </a:moveTo>
                  <a:lnTo>
                    <a:pt x="68" y="631"/>
                  </a:lnTo>
                  <a:lnTo>
                    <a:pt x="418" y="616"/>
                  </a:lnTo>
                  <a:lnTo>
                    <a:pt x="324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46"/>
            <p:cNvSpPr/>
            <p:nvPr/>
          </p:nvSpPr>
          <p:spPr>
            <a:xfrm>
              <a:off x="9031522" y="3103439"/>
              <a:ext cx="392453" cy="288285"/>
            </a:xfrm>
            <a:custGeom>
              <a:avLst/>
              <a:gdLst/>
              <a:ahLst/>
              <a:cxnLst/>
              <a:rect l="l" t="t" r="r" b="b"/>
              <a:pathLst>
                <a:path w="520" h="382" extrusionOk="0">
                  <a:moveTo>
                    <a:pt x="520" y="50"/>
                  </a:moveTo>
                  <a:lnTo>
                    <a:pt x="0" y="382"/>
                  </a:lnTo>
                  <a:lnTo>
                    <a:pt x="136" y="0"/>
                  </a:lnTo>
                  <a:lnTo>
                    <a:pt x="520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9" name="Google Shape;1309;p46"/>
            <p:cNvGrpSpPr/>
            <p:nvPr/>
          </p:nvGrpSpPr>
          <p:grpSpPr>
            <a:xfrm>
              <a:off x="7279068" y="2301215"/>
              <a:ext cx="2163020" cy="658079"/>
              <a:chOff x="7279068" y="2301215"/>
              <a:chExt cx="2163020" cy="658079"/>
            </a:xfrm>
          </p:grpSpPr>
          <p:sp>
            <p:nvSpPr>
              <p:cNvPr id="1310" name="Google Shape;1310;p46"/>
              <p:cNvSpPr/>
              <p:nvPr/>
            </p:nvSpPr>
            <p:spPr>
              <a:xfrm>
                <a:off x="9230767" y="2747985"/>
                <a:ext cx="211321" cy="21130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280" extrusionOk="0">
                    <a:moveTo>
                      <a:pt x="186" y="103"/>
                    </a:moveTo>
                    <a:lnTo>
                      <a:pt x="273" y="129"/>
                    </a:lnTo>
                    <a:cubicBezTo>
                      <a:pt x="282" y="132"/>
                      <a:pt x="282" y="145"/>
                      <a:pt x="273" y="148"/>
                    </a:cubicBezTo>
                    <a:lnTo>
                      <a:pt x="186" y="173"/>
                    </a:lnTo>
                    <a:cubicBezTo>
                      <a:pt x="183" y="174"/>
                      <a:pt x="181" y="176"/>
                      <a:pt x="179" y="180"/>
                    </a:cubicBezTo>
                    <a:lnTo>
                      <a:pt x="151" y="274"/>
                    </a:lnTo>
                    <a:cubicBezTo>
                      <a:pt x="148" y="282"/>
                      <a:pt x="136" y="282"/>
                      <a:pt x="132" y="274"/>
                    </a:cubicBezTo>
                    <a:lnTo>
                      <a:pt x="102" y="188"/>
                    </a:lnTo>
                    <a:cubicBezTo>
                      <a:pt x="102" y="185"/>
                      <a:pt x="101" y="183"/>
                      <a:pt x="97" y="181"/>
                    </a:cubicBezTo>
                    <a:lnTo>
                      <a:pt x="7" y="150"/>
                    </a:lnTo>
                    <a:cubicBezTo>
                      <a:pt x="-2" y="146"/>
                      <a:pt x="-2" y="134"/>
                      <a:pt x="8" y="131"/>
                    </a:cubicBezTo>
                    <a:lnTo>
                      <a:pt x="99" y="105"/>
                    </a:lnTo>
                    <a:cubicBezTo>
                      <a:pt x="102" y="103"/>
                      <a:pt x="106" y="101"/>
                      <a:pt x="106" y="98"/>
                    </a:cubicBezTo>
                    <a:lnTo>
                      <a:pt x="132" y="7"/>
                    </a:lnTo>
                    <a:cubicBezTo>
                      <a:pt x="136" y="-2"/>
                      <a:pt x="148" y="-2"/>
                      <a:pt x="151" y="7"/>
                    </a:cubicBezTo>
                    <a:lnTo>
                      <a:pt x="179" y="96"/>
                    </a:lnTo>
                    <a:cubicBezTo>
                      <a:pt x="181" y="99"/>
                      <a:pt x="183" y="101"/>
                      <a:pt x="186" y="10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46"/>
              <p:cNvSpPr/>
              <p:nvPr/>
            </p:nvSpPr>
            <p:spPr>
              <a:xfrm>
                <a:off x="7279068" y="2301215"/>
                <a:ext cx="212076" cy="212063"/>
              </a:xfrm>
              <a:custGeom>
                <a:avLst/>
                <a:gdLst/>
                <a:ahLst/>
                <a:cxnLst/>
                <a:rect l="l" t="t" r="r" b="b"/>
                <a:pathLst>
                  <a:path w="281" h="281" extrusionOk="0">
                    <a:moveTo>
                      <a:pt x="185" y="104"/>
                    </a:moveTo>
                    <a:lnTo>
                      <a:pt x="273" y="130"/>
                    </a:lnTo>
                    <a:cubicBezTo>
                      <a:pt x="283" y="131"/>
                      <a:pt x="283" y="145"/>
                      <a:pt x="273" y="149"/>
                    </a:cubicBezTo>
                    <a:lnTo>
                      <a:pt x="185" y="173"/>
                    </a:lnTo>
                    <a:cubicBezTo>
                      <a:pt x="184" y="173"/>
                      <a:pt x="180" y="177"/>
                      <a:pt x="180" y="180"/>
                    </a:cubicBezTo>
                    <a:lnTo>
                      <a:pt x="151" y="274"/>
                    </a:lnTo>
                    <a:cubicBezTo>
                      <a:pt x="149" y="283"/>
                      <a:pt x="135" y="283"/>
                      <a:pt x="131" y="274"/>
                    </a:cubicBezTo>
                    <a:lnTo>
                      <a:pt x="104" y="189"/>
                    </a:lnTo>
                    <a:cubicBezTo>
                      <a:pt x="102" y="185"/>
                      <a:pt x="100" y="184"/>
                      <a:pt x="98" y="182"/>
                    </a:cubicBezTo>
                    <a:lnTo>
                      <a:pt x="8" y="149"/>
                    </a:lnTo>
                    <a:cubicBezTo>
                      <a:pt x="-3" y="147"/>
                      <a:pt x="-1" y="133"/>
                      <a:pt x="8" y="131"/>
                    </a:cubicBezTo>
                    <a:lnTo>
                      <a:pt x="100" y="105"/>
                    </a:lnTo>
                    <a:cubicBezTo>
                      <a:pt x="104" y="104"/>
                      <a:pt x="105" y="102"/>
                      <a:pt x="107" y="98"/>
                    </a:cubicBezTo>
                    <a:lnTo>
                      <a:pt x="133" y="8"/>
                    </a:lnTo>
                    <a:cubicBezTo>
                      <a:pt x="135" y="-3"/>
                      <a:pt x="149" y="-3"/>
                      <a:pt x="151" y="8"/>
                    </a:cubicBezTo>
                    <a:lnTo>
                      <a:pt x="180" y="97"/>
                    </a:lnTo>
                    <a:cubicBezTo>
                      <a:pt x="180" y="100"/>
                      <a:pt x="184" y="102"/>
                      <a:pt x="185" y="1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2" name="Google Shape;1312;p46"/>
            <p:cNvGrpSpPr/>
            <p:nvPr/>
          </p:nvGrpSpPr>
          <p:grpSpPr>
            <a:xfrm>
              <a:off x="7396804" y="1566157"/>
              <a:ext cx="2147170" cy="2147816"/>
              <a:chOff x="7396804" y="1566157"/>
              <a:chExt cx="2147170" cy="2147816"/>
            </a:xfrm>
          </p:grpSpPr>
          <p:sp>
            <p:nvSpPr>
              <p:cNvPr id="1313" name="Google Shape;1313;p46"/>
              <p:cNvSpPr/>
              <p:nvPr/>
            </p:nvSpPr>
            <p:spPr>
              <a:xfrm>
                <a:off x="7396804" y="2962314"/>
                <a:ext cx="239245" cy="239986"/>
              </a:xfrm>
              <a:custGeom>
                <a:avLst/>
                <a:gdLst/>
                <a:ahLst/>
                <a:cxnLst/>
                <a:rect l="l" t="t" r="r" b="b"/>
                <a:pathLst>
                  <a:path w="317" h="318" extrusionOk="0">
                    <a:moveTo>
                      <a:pt x="159" y="318"/>
                    </a:moveTo>
                    <a:cubicBezTo>
                      <a:pt x="71" y="318"/>
                      <a:pt x="0" y="246"/>
                      <a:pt x="0" y="159"/>
                    </a:cubicBezTo>
                    <a:cubicBezTo>
                      <a:pt x="0" y="72"/>
                      <a:pt x="71" y="0"/>
                      <a:pt x="159" y="0"/>
                    </a:cubicBezTo>
                    <a:cubicBezTo>
                      <a:pt x="246" y="0"/>
                      <a:pt x="317" y="72"/>
                      <a:pt x="317" y="159"/>
                    </a:cubicBezTo>
                    <a:cubicBezTo>
                      <a:pt x="317" y="246"/>
                      <a:pt x="246" y="318"/>
                      <a:pt x="159" y="318"/>
                    </a:cubicBezTo>
                    <a:moveTo>
                      <a:pt x="159" y="21"/>
                    </a:moveTo>
                    <a:cubicBezTo>
                      <a:pt x="82" y="21"/>
                      <a:pt x="21" y="83"/>
                      <a:pt x="21" y="159"/>
                    </a:cubicBezTo>
                    <a:cubicBezTo>
                      <a:pt x="21" y="235"/>
                      <a:pt x="83" y="297"/>
                      <a:pt x="159" y="297"/>
                    </a:cubicBezTo>
                    <a:cubicBezTo>
                      <a:pt x="234" y="297"/>
                      <a:pt x="296" y="236"/>
                      <a:pt x="296" y="159"/>
                    </a:cubicBezTo>
                    <a:cubicBezTo>
                      <a:pt x="296" y="84"/>
                      <a:pt x="234" y="21"/>
                      <a:pt x="159" y="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46"/>
              <p:cNvSpPr/>
              <p:nvPr/>
            </p:nvSpPr>
            <p:spPr>
              <a:xfrm>
                <a:off x="8515295" y="3529833"/>
                <a:ext cx="184906" cy="18414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44" extrusionOk="0">
                    <a:moveTo>
                      <a:pt x="123" y="244"/>
                    </a:moveTo>
                    <a:cubicBezTo>
                      <a:pt x="55" y="244"/>
                      <a:pt x="0" y="190"/>
                      <a:pt x="0" y="122"/>
                    </a:cubicBezTo>
                    <a:cubicBezTo>
                      <a:pt x="0" y="54"/>
                      <a:pt x="55" y="0"/>
                      <a:pt x="123" y="0"/>
                    </a:cubicBezTo>
                    <a:cubicBezTo>
                      <a:pt x="191" y="0"/>
                      <a:pt x="245" y="54"/>
                      <a:pt x="245" y="122"/>
                    </a:cubicBezTo>
                    <a:cubicBezTo>
                      <a:pt x="245" y="190"/>
                      <a:pt x="191" y="244"/>
                      <a:pt x="123" y="244"/>
                    </a:cubicBezTo>
                    <a:moveTo>
                      <a:pt x="123" y="21"/>
                    </a:moveTo>
                    <a:cubicBezTo>
                      <a:pt x="67" y="21"/>
                      <a:pt x="21" y="66"/>
                      <a:pt x="21" y="122"/>
                    </a:cubicBezTo>
                    <a:cubicBezTo>
                      <a:pt x="21" y="178"/>
                      <a:pt x="67" y="223"/>
                      <a:pt x="123" y="223"/>
                    </a:cubicBezTo>
                    <a:cubicBezTo>
                      <a:pt x="178" y="223"/>
                      <a:pt x="224" y="178"/>
                      <a:pt x="224" y="122"/>
                    </a:cubicBezTo>
                    <a:cubicBezTo>
                      <a:pt x="224" y="66"/>
                      <a:pt x="178" y="21"/>
                      <a:pt x="123" y="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46"/>
              <p:cNvSpPr/>
              <p:nvPr/>
            </p:nvSpPr>
            <p:spPr>
              <a:xfrm>
                <a:off x="9326616" y="2117073"/>
                <a:ext cx="217359" cy="217346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8" extrusionOk="0">
                    <a:moveTo>
                      <a:pt x="143" y="288"/>
                    </a:moveTo>
                    <a:cubicBezTo>
                      <a:pt x="64" y="288"/>
                      <a:pt x="0" y="223"/>
                      <a:pt x="0" y="143"/>
                    </a:cubicBezTo>
                    <a:cubicBezTo>
                      <a:pt x="0" y="64"/>
                      <a:pt x="64" y="0"/>
                      <a:pt x="143" y="0"/>
                    </a:cubicBezTo>
                    <a:cubicBezTo>
                      <a:pt x="222" y="0"/>
                      <a:pt x="288" y="64"/>
                      <a:pt x="288" y="143"/>
                    </a:cubicBezTo>
                    <a:cubicBezTo>
                      <a:pt x="288" y="223"/>
                      <a:pt x="223" y="288"/>
                      <a:pt x="143" y="288"/>
                    </a:cubicBezTo>
                    <a:moveTo>
                      <a:pt x="143" y="21"/>
                    </a:moveTo>
                    <a:cubicBezTo>
                      <a:pt x="75" y="21"/>
                      <a:pt x="21" y="77"/>
                      <a:pt x="21" y="145"/>
                    </a:cubicBezTo>
                    <a:cubicBezTo>
                      <a:pt x="21" y="213"/>
                      <a:pt x="75" y="267"/>
                      <a:pt x="143" y="267"/>
                    </a:cubicBezTo>
                    <a:cubicBezTo>
                      <a:pt x="211" y="267"/>
                      <a:pt x="267" y="213"/>
                      <a:pt x="267" y="145"/>
                    </a:cubicBezTo>
                    <a:cubicBezTo>
                      <a:pt x="267" y="77"/>
                      <a:pt x="211" y="21"/>
                      <a:pt x="143" y="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46"/>
              <p:cNvSpPr/>
              <p:nvPr/>
            </p:nvSpPr>
            <p:spPr>
              <a:xfrm>
                <a:off x="7874540" y="1566157"/>
                <a:ext cx="203774" cy="20376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70" extrusionOk="0">
                    <a:moveTo>
                      <a:pt x="134" y="270"/>
                    </a:moveTo>
                    <a:cubicBezTo>
                      <a:pt x="59" y="270"/>
                      <a:pt x="0" y="209"/>
                      <a:pt x="0" y="134"/>
                    </a:cubicBezTo>
                    <a:cubicBezTo>
                      <a:pt x="0" y="61"/>
                      <a:pt x="60" y="0"/>
                      <a:pt x="134" y="0"/>
                    </a:cubicBezTo>
                    <a:cubicBezTo>
                      <a:pt x="208" y="0"/>
                      <a:pt x="270" y="61"/>
                      <a:pt x="270" y="134"/>
                    </a:cubicBezTo>
                    <a:cubicBezTo>
                      <a:pt x="270" y="209"/>
                      <a:pt x="209" y="270"/>
                      <a:pt x="134" y="270"/>
                    </a:cubicBezTo>
                    <a:moveTo>
                      <a:pt x="134" y="21"/>
                    </a:moveTo>
                    <a:cubicBezTo>
                      <a:pt x="72" y="21"/>
                      <a:pt x="21" y="70"/>
                      <a:pt x="21" y="134"/>
                    </a:cubicBezTo>
                    <a:cubicBezTo>
                      <a:pt x="21" y="198"/>
                      <a:pt x="71" y="249"/>
                      <a:pt x="134" y="249"/>
                    </a:cubicBezTo>
                    <a:cubicBezTo>
                      <a:pt x="198" y="249"/>
                      <a:pt x="249" y="198"/>
                      <a:pt x="249" y="134"/>
                    </a:cubicBezTo>
                    <a:cubicBezTo>
                      <a:pt x="249" y="71"/>
                      <a:pt x="199" y="21"/>
                      <a:pt x="134" y="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17" name="Google Shape;1317;p46"/>
          <p:cNvGrpSpPr/>
          <p:nvPr/>
        </p:nvGrpSpPr>
        <p:grpSpPr>
          <a:xfrm rot="-1160614">
            <a:off x="643898" y="725567"/>
            <a:ext cx="969018" cy="969031"/>
            <a:chOff x="-11" y="779521"/>
            <a:chExt cx="2131273" cy="2131301"/>
          </a:xfrm>
        </p:grpSpPr>
        <p:sp>
          <p:nvSpPr>
            <p:cNvPr id="1318" name="Google Shape;1318;p46"/>
            <p:cNvSpPr/>
            <p:nvPr/>
          </p:nvSpPr>
          <p:spPr>
            <a:xfrm>
              <a:off x="-11" y="779521"/>
              <a:ext cx="2131273" cy="2131301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0" y="1901"/>
                  </a:moveTo>
                  <a:cubicBezTo>
                    <a:pt x="901" y="1901"/>
                    <a:pt x="852" y="1897"/>
                    <a:pt x="803" y="1889"/>
                  </a:cubicBezTo>
                  <a:cubicBezTo>
                    <a:pt x="704" y="1874"/>
                    <a:pt x="607" y="1843"/>
                    <a:pt x="518" y="1796"/>
                  </a:cubicBezTo>
                  <a:cubicBezTo>
                    <a:pt x="364" y="1718"/>
                    <a:pt x="235" y="1599"/>
                    <a:pt x="144" y="1453"/>
                  </a:cubicBezTo>
                  <a:cubicBezTo>
                    <a:pt x="50" y="1302"/>
                    <a:pt x="0" y="1129"/>
                    <a:pt x="0" y="950"/>
                  </a:cubicBezTo>
                  <a:cubicBezTo>
                    <a:pt x="0" y="829"/>
                    <a:pt x="23" y="710"/>
                    <a:pt x="68" y="598"/>
                  </a:cubicBezTo>
                  <a:cubicBezTo>
                    <a:pt x="154" y="383"/>
                    <a:pt x="315" y="206"/>
                    <a:pt x="523" y="101"/>
                  </a:cubicBezTo>
                  <a:cubicBezTo>
                    <a:pt x="656" y="34"/>
                    <a:pt x="800" y="0"/>
                    <a:pt x="951" y="0"/>
                  </a:cubicBezTo>
                  <a:cubicBezTo>
                    <a:pt x="1114" y="0"/>
                    <a:pt x="1276" y="42"/>
                    <a:pt x="1418" y="122"/>
                  </a:cubicBezTo>
                  <a:cubicBezTo>
                    <a:pt x="1555" y="200"/>
                    <a:pt x="1672" y="312"/>
                    <a:pt x="1756" y="446"/>
                  </a:cubicBezTo>
                  <a:cubicBezTo>
                    <a:pt x="1814" y="538"/>
                    <a:pt x="1856" y="640"/>
                    <a:pt x="1879" y="747"/>
                  </a:cubicBezTo>
                  <a:cubicBezTo>
                    <a:pt x="1879" y="748"/>
                    <a:pt x="1880" y="750"/>
                    <a:pt x="1880" y="751"/>
                  </a:cubicBezTo>
                  <a:cubicBezTo>
                    <a:pt x="1886" y="777"/>
                    <a:pt x="1890" y="804"/>
                    <a:pt x="1894" y="831"/>
                  </a:cubicBezTo>
                  <a:cubicBezTo>
                    <a:pt x="1895" y="845"/>
                    <a:pt x="1897" y="859"/>
                    <a:pt x="1898" y="873"/>
                  </a:cubicBezTo>
                  <a:cubicBezTo>
                    <a:pt x="1900" y="898"/>
                    <a:pt x="1901" y="924"/>
                    <a:pt x="1901" y="950"/>
                  </a:cubicBezTo>
                  <a:cubicBezTo>
                    <a:pt x="1901" y="1126"/>
                    <a:pt x="1853" y="1298"/>
                    <a:pt x="1761" y="1447"/>
                  </a:cubicBezTo>
                  <a:lnTo>
                    <a:pt x="1760" y="1449"/>
                  </a:lnTo>
                  <a:cubicBezTo>
                    <a:pt x="1744" y="1475"/>
                    <a:pt x="1727" y="1500"/>
                    <a:pt x="1708" y="1524"/>
                  </a:cubicBezTo>
                  <a:cubicBezTo>
                    <a:pt x="1622" y="1639"/>
                    <a:pt x="1508" y="1733"/>
                    <a:pt x="1381" y="1798"/>
                  </a:cubicBezTo>
                  <a:cubicBezTo>
                    <a:pt x="1246" y="1866"/>
                    <a:pt x="1102" y="1901"/>
                    <a:pt x="950" y="19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46"/>
            <p:cNvSpPr/>
            <p:nvPr/>
          </p:nvSpPr>
          <p:spPr>
            <a:xfrm>
              <a:off x="60531" y="821004"/>
              <a:ext cx="2014675" cy="2048336"/>
            </a:xfrm>
            <a:custGeom>
              <a:avLst/>
              <a:gdLst/>
              <a:ahLst/>
              <a:cxnLst/>
              <a:rect l="l" t="t" r="r" b="b"/>
              <a:pathLst>
                <a:path w="1797" h="1827" extrusionOk="0">
                  <a:moveTo>
                    <a:pt x="1250" y="825"/>
                  </a:moveTo>
                  <a:cubicBezTo>
                    <a:pt x="1250" y="879"/>
                    <a:pt x="1806" y="1020"/>
                    <a:pt x="1797" y="1072"/>
                  </a:cubicBezTo>
                  <a:cubicBezTo>
                    <a:pt x="1722" y="1501"/>
                    <a:pt x="1347" y="1827"/>
                    <a:pt x="897" y="1827"/>
                  </a:cubicBezTo>
                  <a:cubicBezTo>
                    <a:pt x="890" y="1827"/>
                    <a:pt x="884" y="1827"/>
                    <a:pt x="878" y="1827"/>
                  </a:cubicBezTo>
                  <a:cubicBezTo>
                    <a:pt x="845" y="1826"/>
                    <a:pt x="822" y="1742"/>
                    <a:pt x="795" y="1739"/>
                  </a:cubicBezTo>
                  <a:cubicBezTo>
                    <a:pt x="412" y="1691"/>
                    <a:pt x="550" y="1463"/>
                    <a:pt x="550" y="998"/>
                  </a:cubicBezTo>
                  <a:cubicBezTo>
                    <a:pt x="550" y="938"/>
                    <a:pt x="-11" y="795"/>
                    <a:pt x="0" y="738"/>
                  </a:cubicBezTo>
                  <a:cubicBezTo>
                    <a:pt x="81" y="317"/>
                    <a:pt x="452" y="0"/>
                    <a:pt x="897" y="0"/>
                  </a:cubicBezTo>
                  <a:cubicBezTo>
                    <a:pt x="905" y="0"/>
                    <a:pt x="914" y="0"/>
                    <a:pt x="923" y="0"/>
                  </a:cubicBezTo>
                  <a:cubicBezTo>
                    <a:pt x="998" y="2"/>
                    <a:pt x="1049" y="168"/>
                    <a:pt x="1096" y="184"/>
                  </a:cubicBezTo>
                  <a:cubicBezTo>
                    <a:pt x="1359" y="271"/>
                    <a:pt x="1250" y="405"/>
                    <a:pt x="1250" y="8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20" name="Google Shape;1320;p46"/>
            <p:cNvGrpSpPr/>
            <p:nvPr/>
          </p:nvGrpSpPr>
          <p:grpSpPr>
            <a:xfrm>
              <a:off x="41471" y="821004"/>
              <a:ext cx="2048310" cy="2048336"/>
              <a:chOff x="41471" y="821004"/>
              <a:chExt cx="2048310" cy="2048336"/>
            </a:xfrm>
          </p:grpSpPr>
          <p:sp>
            <p:nvSpPr>
              <p:cNvPr id="1321" name="Google Shape;1321;p46"/>
              <p:cNvSpPr/>
              <p:nvPr/>
            </p:nvSpPr>
            <p:spPr>
              <a:xfrm>
                <a:off x="1068430" y="821004"/>
                <a:ext cx="1021352" cy="1202991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073" extrusionOk="0">
                    <a:moveTo>
                      <a:pt x="911" y="913"/>
                    </a:moveTo>
                    <a:cubicBezTo>
                      <a:pt x="911" y="967"/>
                      <a:pt x="907" y="1020"/>
                      <a:pt x="898" y="1072"/>
                    </a:cubicBezTo>
                    <a:cubicBezTo>
                      <a:pt x="872" y="1075"/>
                      <a:pt x="847" y="1074"/>
                      <a:pt x="822" y="1066"/>
                    </a:cubicBezTo>
                    <a:cubicBezTo>
                      <a:pt x="768" y="1048"/>
                      <a:pt x="729" y="1003"/>
                      <a:pt x="688" y="963"/>
                    </a:cubicBezTo>
                    <a:cubicBezTo>
                      <a:pt x="683" y="958"/>
                      <a:pt x="676" y="952"/>
                      <a:pt x="668" y="951"/>
                    </a:cubicBezTo>
                    <a:cubicBezTo>
                      <a:pt x="662" y="950"/>
                      <a:pt x="656" y="952"/>
                      <a:pt x="650" y="954"/>
                    </a:cubicBezTo>
                    <a:cubicBezTo>
                      <a:pt x="565" y="984"/>
                      <a:pt x="465" y="970"/>
                      <a:pt x="391" y="918"/>
                    </a:cubicBezTo>
                    <a:cubicBezTo>
                      <a:pt x="316" y="867"/>
                      <a:pt x="269" y="779"/>
                      <a:pt x="266" y="688"/>
                    </a:cubicBezTo>
                    <a:cubicBezTo>
                      <a:pt x="264" y="626"/>
                      <a:pt x="283" y="565"/>
                      <a:pt x="310" y="509"/>
                    </a:cubicBezTo>
                    <a:cubicBezTo>
                      <a:pt x="323" y="482"/>
                      <a:pt x="339" y="453"/>
                      <a:pt x="332" y="424"/>
                    </a:cubicBezTo>
                    <a:cubicBezTo>
                      <a:pt x="325" y="398"/>
                      <a:pt x="300" y="379"/>
                      <a:pt x="275" y="370"/>
                    </a:cubicBezTo>
                    <a:cubicBezTo>
                      <a:pt x="249" y="361"/>
                      <a:pt x="221" y="360"/>
                      <a:pt x="194" y="354"/>
                    </a:cubicBezTo>
                    <a:cubicBezTo>
                      <a:pt x="103" y="333"/>
                      <a:pt x="26" y="257"/>
                      <a:pt x="6" y="166"/>
                    </a:cubicBezTo>
                    <a:cubicBezTo>
                      <a:pt x="-6" y="115"/>
                      <a:pt x="-1" y="51"/>
                      <a:pt x="24" y="0"/>
                    </a:cubicBezTo>
                    <a:cubicBezTo>
                      <a:pt x="516" y="14"/>
                      <a:pt x="911" y="417"/>
                      <a:pt x="911" y="9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46"/>
              <p:cNvSpPr/>
              <p:nvPr/>
            </p:nvSpPr>
            <p:spPr>
              <a:xfrm>
                <a:off x="41471" y="1637198"/>
                <a:ext cx="1161493" cy="1232141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099" extrusionOk="0">
                    <a:moveTo>
                      <a:pt x="1035" y="935"/>
                    </a:moveTo>
                    <a:cubicBezTo>
                      <a:pt x="1030" y="976"/>
                      <a:pt x="1006" y="1012"/>
                      <a:pt x="976" y="1041"/>
                    </a:cubicBezTo>
                    <a:cubicBezTo>
                      <a:pt x="952" y="1064"/>
                      <a:pt x="925" y="1084"/>
                      <a:pt x="895" y="1099"/>
                    </a:cubicBezTo>
                    <a:cubicBezTo>
                      <a:pt x="399" y="1089"/>
                      <a:pt x="0" y="684"/>
                      <a:pt x="0" y="185"/>
                    </a:cubicBezTo>
                    <a:cubicBezTo>
                      <a:pt x="0" y="125"/>
                      <a:pt x="5" y="67"/>
                      <a:pt x="17" y="10"/>
                    </a:cubicBezTo>
                    <a:cubicBezTo>
                      <a:pt x="91" y="-7"/>
                      <a:pt x="171" y="-3"/>
                      <a:pt x="240" y="30"/>
                    </a:cubicBezTo>
                    <a:cubicBezTo>
                      <a:pt x="322" y="69"/>
                      <a:pt x="385" y="152"/>
                      <a:pt x="388" y="243"/>
                    </a:cubicBezTo>
                    <a:cubicBezTo>
                      <a:pt x="390" y="289"/>
                      <a:pt x="382" y="345"/>
                      <a:pt x="420" y="370"/>
                    </a:cubicBezTo>
                    <a:cubicBezTo>
                      <a:pt x="442" y="385"/>
                      <a:pt x="471" y="381"/>
                      <a:pt x="497" y="377"/>
                    </a:cubicBezTo>
                    <a:cubicBezTo>
                      <a:pt x="575" y="367"/>
                      <a:pt x="658" y="362"/>
                      <a:pt x="730" y="394"/>
                    </a:cubicBezTo>
                    <a:cubicBezTo>
                      <a:pt x="843" y="444"/>
                      <a:pt x="904" y="589"/>
                      <a:pt x="860" y="705"/>
                    </a:cubicBezTo>
                    <a:cubicBezTo>
                      <a:pt x="856" y="715"/>
                      <a:pt x="851" y="726"/>
                      <a:pt x="851" y="737"/>
                    </a:cubicBezTo>
                    <a:cubicBezTo>
                      <a:pt x="852" y="756"/>
                      <a:pt x="869" y="771"/>
                      <a:pt x="887" y="779"/>
                    </a:cubicBezTo>
                    <a:cubicBezTo>
                      <a:pt x="905" y="786"/>
                      <a:pt x="925" y="788"/>
                      <a:pt x="943" y="793"/>
                    </a:cubicBezTo>
                    <a:cubicBezTo>
                      <a:pt x="1001" y="811"/>
                      <a:pt x="1042" y="874"/>
                      <a:pt x="1035" y="9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23" name="Google Shape;1323;p46"/>
            <p:cNvGrpSpPr/>
            <p:nvPr/>
          </p:nvGrpSpPr>
          <p:grpSpPr>
            <a:xfrm>
              <a:off x="167038" y="899484"/>
              <a:ext cx="1736634" cy="1861104"/>
              <a:chOff x="167038" y="899484"/>
              <a:chExt cx="1736634" cy="1861104"/>
            </a:xfrm>
          </p:grpSpPr>
          <p:sp>
            <p:nvSpPr>
              <p:cNvPr id="1324" name="Google Shape;1324;p46"/>
              <p:cNvSpPr/>
              <p:nvPr/>
            </p:nvSpPr>
            <p:spPr>
              <a:xfrm>
                <a:off x="219732" y="1113623"/>
                <a:ext cx="1683941" cy="1560637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392" extrusionOk="0">
                    <a:moveTo>
                      <a:pt x="1502" y="659"/>
                    </a:moveTo>
                    <a:cubicBezTo>
                      <a:pt x="1502" y="295"/>
                      <a:pt x="1166" y="0"/>
                      <a:pt x="751" y="0"/>
                    </a:cubicBezTo>
                    <a:cubicBezTo>
                      <a:pt x="336" y="0"/>
                      <a:pt x="0" y="295"/>
                      <a:pt x="0" y="659"/>
                    </a:cubicBezTo>
                    <a:cubicBezTo>
                      <a:pt x="0" y="1023"/>
                      <a:pt x="336" y="1318"/>
                      <a:pt x="751" y="1318"/>
                    </a:cubicBezTo>
                    <a:cubicBezTo>
                      <a:pt x="858" y="1318"/>
                      <a:pt x="960" y="1298"/>
                      <a:pt x="1052" y="1263"/>
                    </a:cubicBezTo>
                    <a:lnTo>
                      <a:pt x="1161" y="1392"/>
                    </a:lnTo>
                    <a:lnTo>
                      <a:pt x="1120" y="1233"/>
                    </a:lnTo>
                    <a:cubicBezTo>
                      <a:pt x="1348" y="1119"/>
                      <a:pt x="1502" y="905"/>
                      <a:pt x="1502" y="6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46"/>
              <p:cNvSpPr/>
              <p:nvPr/>
            </p:nvSpPr>
            <p:spPr>
              <a:xfrm>
                <a:off x="798237" y="899484"/>
                <a:ext cx="146868" cy="14687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31" extrusionOk="0">
                    <a:moveTo>
                      <a:pt x="131" y="66"/>
                    </a:moveTo>
                    <a:cubicBezTo>
                      <a:pt x="131" y="102"/>
                      <a:pt x="102" y="131"/>
                      <a:pt x="66" y="131"/>
                    </a:cubicBezTo>
                    <a:cubicBezTo>
                      <a:pt x="30" y="131"/>
                      <a:pt x="0" y="102"/>
                      <a:pt x="0" y="66"/>
                    </a:cubicBezTo>
                    <a:cubicBezTo>
                      <a:pt x="0" y="30"/>
                      <a:pt x="30" y="0"/>
                      <a:pt x="66" y="0"/>
                    </a:cubicBezTo>
                    <a:cubicBezTo>
                      <a:pt x="102" y="1"/>
                      <a:pt x="131" y="30"/>
                      <a:pt x="131" y="6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46"/>
              <p:cNvSpPr/>
              <p:nvPr/>
            </p:nvSpPr>
            <p:spPr>
              <a:xfrm>
                <a:off x="167038" y="2119292"/>
                <a:ext cx="87448" cy="87450"/>
              </a:xfrm>
              <a:custGeom>
                <a:avLst/>
                <a:gdLst/>
                <a:ahLst/>
                <a:cxnLst/>
                <a:rect l="l" t="t" r="r" b="b"/>
                <a:pathLst>
                  <a:path w="78" h="78" extrusionOk="0">
                    <a:moveTo>
                      <a:pt x="78" y="39"/>
                    </a:moveTo>
                    <a:cubicBezTo>
                      <a:pt x="78" y="60"/>
                      <a:pt x="61" y="78"/>
                      <a:pt x="39" y="78"/>
                    </a:cubicBezTo>
                    <a:cubicBezTo>
                      <a:pt x="18" y="78"/>
                      <a:pt x="0" y="60"/>
                      <a:pt x="0" y="39"/>
                    </a:cubicBezTo>
                    <a:cubicBezTo>
                      <a:pt x="0" y="17"/>
                      <a:pt x="18" y="0"/>
                      <a:pt x="39" y="0"/>
                    </a:cubicBezTo>
                    <a:cubicBezTo>
                      <a:pt x="61" y="0"/>
                      <a:pt x="78" y="17"/>
                      <a:pt x="78" y="3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46"/>
              <p:cNvSpPr/>
              <p:nvPr/>
            </p:nvSpPr>
            <p:spPr>
              <a:xfrm>
                <a:off x="1269113" y="2613717"/>
                <a:ext cx="146868" cy="14687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31" extrusionOk="0">
                    <a:moveTo>
                      <a:pt x="131" y="65"/>
                    </a:moveTo>
                    <a:cubicBezTo>
                      <a:pt x="131" y="101"/>
                      <a:pt x="103" y="131"/>
                      <a:pt x="66" y="131"/>
                    </a:cubicBezTo>
                    <a:cubicBezTo>
                      <a:pt x="30" y="131"/>
                      <a:pt x="0" y="101"/>
                      <a:pt x="0" y="65"/>
                    </a:cubicBezTo>
                    <a:cubicBezTo>
                      <a:pt x="0" y="29"/>
                      <a:pt x="29" y="0"/>
                      <a:pt x="66" y="0"/>
                    </a:cubicBezTo>
                    <a:cubicBezTo>
                      <a:pt x="102" y="0"/>
                      <a:pt x="131" y="29"/>
                      <a:pt x="131" y="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28" name="Google Shape;1328;p46"/>
            <p:cNvSpPr/>
            <p:nvPr/>
          </p:nvSpPr>
          <p:spPr>
            <a:xfrm>
              <a:off x="613250" y="1350185"/>
              <a:ext cx="883452" cy="926068"/>
            </a:xfrm>
            <a:custGeom>
              <a:avLst/>
              <a:gdLst/>
              <a:ahLst/>
              <a:cxnLst/>
              <a:rect l="l" t="t" r="r" b="b"/>
              <a:pathLst>
                <a:path w="788" h="826" extrusionOk="0">
                  <a:moveTo>
                    <a:pt x="786" y="311"/>
                  </a:moveTo>
                  <a:cubicBezTo>
                    <a:pt x="801" y="457"/>
                    <a:pt x="713" y="592"/>
                    <a:pt x="575" y="659"/>
                  </a:cubicBezTo>
                  <a:lnTo>
                    <a:pt x="584" y="753"/>
                  </a:lnTo>
                  <a:cubicBezTo>
                    <a:pt x="587" y="782"/>
                    <a:pt x="566" y="808"/>
                    <a:pt x="537" y="812"/>
                  </a:cubicBezTo>
                  <a:lnTo>
                    <a:pt x="394" y="826"/>
                  </a:lnTo>
                  <a:cubicBezTo>
                    <a:pt x="365" y="829"/>
                    <a:pt x="338" y="808"/>
                    <a:pt x="335" y="779"/>
                  </a:cubicBezTo>
                  <a:lnTo>
                    <a:pt x="327" y="699"/>
                  </a:lnTo>
                  <a:cubicBezTo>
                    <a:pt x="155" y="677"/>
                    <a:pt x="17" y="554"/>
                    <a:pt x="1" y="393"/>
                  </a:cubicBezTo>
                  <a:cubicBezTo>
                    <a:pt x="-19" y="200"/>
                    <a:pt x="140" y="26"/>
                    <a:pt x="357" y="3"/>
                  </a:cubicBezTo>
                  <a:cubicBezTo>
                    <a:pt x="574" y="-19"/>
                    <a:pt x="766" y="118"/>
                    <a:pt x="786" y="3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46"/>
            <p:cNvSpPr/>
            <p:nvPr/>
          </p:nvSpPr>
          <p:spPr>
            <a:xfrm>
              <a:off x="935015" y="1648410"/>
              <a:ext cx="306069" cy="625600"/>
            </a:xfrm>
            <a:custGeom>
              <a:avLst/>
              <a:gdLst/>
              <a:ahLst/>
              <a:cxnLst/>
              <a:rect l="l" t="t" r="r" b="b"/>
              <a:pathLst>
                <a:path w="273" h="558" extrusionOk="0">
                  <a:moveTo>
                    <a:pt x="104" y="558"/>
                  </a:moveTo>
                  <a:lnTo>
                    <a:pt x="87" y="551"/>
                  </a:lnTo>
                  <a:cubicBezTo>
                    <a:pt x="127" y="452"/>
                    <a:pt x="140" y="343"/>
                    <a:pt x="124" y="238"/>
                  </a:cubicBezTo>
                  <a:cubicBezTo>
                    <a:pt x="101" y="236"/>
                    <a:pt x="80" y="224"/>
                    <a:pt x="62" y="212"/>
                  </a:cubicBezTo>
                  <a:cubicBezTo>
                    <a:pt x="46" y="201"/>
                    <a:pt x="27" y="187"/>
                    <a:pt x="14" y="168"/>
                  </a:cubicBezTo>
                  <a:cubicBezTo>
                    <a:pt x="0" y="147"/>
                    <a:pt x="-4" y="122"/>
                    <a:pt x="4" y="101"/>
                  </a:cubicBezTo>
                  <a:cubicBezTo>
                    <a:pt x="10" y="85"/>
                    <a:pt x="23" y="74"/>
                    <a:pt x="37" y="71"/>
                  </a:cubicBezTo>
                  <a:cubicBezTo>
                    <a:pt x="45" y="70"/>
                    <a:pt x="53" y="72"/>
                    <a:pt x="62" y="75"/>
                  </a:cubicBezTo>
                  <a:cubicBezTo>
                    <a:pt x="96" y="89"/>
                    <a:pt x="119" y="123"/>
                    <a:pt x="132" y="180"/>
                  </a:cubicBezTo>
                  <a:cubicBezTo>
                    <a:pt x="135" y="193"/>
                    <a:pt x="138" y="206"/>
                    <a:pt x="140" y="219"/>
                  </a:cubicBezTo>
                  <a:cubicBezTo>
                    <a:pt x="150" y="217"/>
                    <a:pt x="158" y="213"/>
                    <a:pt x="166" y="207"/>
                  </a:cubicBezTo>
                  <a:cubicBezTo>
                    <a:pt x="165" y="194"/>
                    <a:pt x="164" y="180"/>
                    <a:pt x="164" y="167"/>
                  </a:cubicBezTo>
                  <a:cubicBezTo>
                    <a:pt x="161" y="119"/>
                    <a:pt x="161" y="64"/>
                    <a:pt x="188" y="20"/>
                  </a:cubicBezTo>
                  <a:cubicBezTo>
                    <a:pt x="193" y="13"/>
                    <a:pt x="200" y="4"/>
                    <a:pt x="211" y="1"/>
                  </a:cubicBezTo>
                  <a:cubicBezTo>
                    <a:pt x="218" y="0"/>
                    <a:pt x="225" y="1"/>
                    <a:pt x="232" y="5"/>
                  </a:cubicBezTo>
                  <a:cubicBezTo>
                    <a:pt x="243" y="13"/>
                    <a:pt x="249" y="28"/>
                    <a:pt x="251" y="40"/>
                  </a:cubicBezTo>
                  <a:cubicBezTo>
                    <a:pt x="258" y="86"/>
                    <a:pt x="245" y="136"/>
                    <a:pt x="214" y="183"/>
                  </a:cubicBezTo>
                  <a:cubicBezTo>
                    <a:pt x="205" y="196"/>
                    <a:pt x="195" y="207"/>
                    <a:pt x="185" y="215"/>
                  </a:cubicBezTo>
                  <a:cubicBezTo>
                    <a:pt x="196" y="354"/>
                    <a:pt x="224" y="457"/>
                    <a:pt x="273" y="542"/>
                  </a:cubicBezTo>
                  <a:lnTo>
                    <a:pt x="257" y="552"/>
                  </a:lnTo>
                  <a:cubicBezTo>
                    <a:pt x="208" y="466"/>
                    <a:pt x="179" y="364"/>
                    <a:pt x="168" y="228"/>
                  </a:cubicBezTo>
                  <a:cubicBezTo>
                    <a:pt x="160" y="232"/>
                    <a:pt x="152" y="235"/>
                    <a:pt x="143" y="237"/>
                  </a:cubicBezTo>
                  <a:cubicBezTo>
                    <a:pt x="158" y="345"/>
                    <a:pt x="145" y="457"/>
                    <a:pt x="104" y="558"/>
                  </a:cubicBezTo>
                  <a:moveTo>
                    <a:pt x="51" y="91"/>
                  </a:moveTo>
                  <a:cubicBezTo>
                    <a:pt x="47" y="90"/>
                    <a:pt x="43" y="90"/>
                    <a:pt x="40" y="90"/>
                  </a:cubicBezTo>
                  <a:cubicBezTo>
                    <a:pt x="32" y="91"/>
                    <a:pt x="25" y="98"/>
                    <a:pt x="21" y="108"/>
                  </a:cubicBezTo>
                  <a:cubicBezTo>
                    <a:pt x="16" y="123"/>
                    <a:pt x="19" y="142"/>
                    <a:pt x="30" y="158"/>
                  </a:cubicBezTo>
                  <a:cubicBezTo>
                    <a:pt x="41" y="174"/>
                    <a:pt x="57" y="186"/>
                    <a:pt x="73" y="197"/>
                  </a:cubicBezTo>
                  <a:cubicBezTo>
                    <a:pt x="87" y="207"/>
                    <a:pt x="104" y="217"/>
                    <a:pt x="122" y="219"/>
                  </a:cubicBezTo>
                  <a:cubicBezTo>
                    <a:pt x="120" y="208"/>
                    <a:pt x="117" y="196"/>
                    <a:pt x="114" y="185"/>
                  </a:cubicBezTo>
                  <a:cubicBezTo>
                    <a:pt x="102" y="134"/>
                    <a:pt x="83" y="104"/>
                    <a:pt x="55" y="93"/>
                  </a:cubicBezTo>
                  <a:cubicBezTo>
                    <a:pt x="53" y="92"/>
                    <a:pt x="52" y="92"/>
                    <a:pt x="51" y="91"/>
                  </a:cubicBezTo>
                  <a:moveTo>
                    <a:pt x="218" y="20"/>
                  </a:moveTo>
                  <a:cubicBezTo>
                    <a:pt x="217" y="19"/>
                    <a:pt x="216" y="19"/>
                    <a:pt x="215" y="19"/>
                  </a:cubicBezTo>
                  <a:cubicBezTo>
                    <a:pt x="212" y="20"/>
                    <a:pt x="208" y="24"/>
                    <a:pt x="204" y="30"/>
                  </a:cubicBezTo>
                  <a:cubicBezTo>
                    <a:pt x="180" y="69"/>
                    <a:pt x="180" y="121"/>
                    <a:pt x="182" y="166"/>
                  </a:cubicBezTo>
                  <a:cubicBezTo>
                    <a:pt x="183" y="174"/>
                    <a:pt x="183" y="183"/>
                    <a:pt x="184" y="191"/>
                  </a:cubicBezTo>
                  <a:cubicBezTo>
                    <a:pt x="189" y="185"/>
                    <a:pt x="194" y="178"/>
                    <a:pt x="198" y="172"/>
                  </a:cubicBezTo>
                  <a:cubicBezTo>
                    <a:pt x="226" y="130"/>
                    <a:pt x="239" y="84"/>
                    <a:pt x="232" y="43"/>
                  </a:cubicBezTo>
                  <a:cubicBezTo>
                    <a:pt x="231" y="33"/>
                    <a:pt x="226" y="24"/>
                    <a:pt x="221" y="21"/>
                  </a:cubicBezTo>
                  <a:cubicBezTo>
                    <a:pt x="220" y="20"/>
                    <a:pt x="219" y="20"/>
                    <a:pt x="218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46"/>
            <p:cNvSpPr/>
            <p:nvPr/>
          </p:nvSpPr>
          <p:spPr>
            <a:xfrm>
              <a:off x="1279203" y="1464542"/>
              <a:ext cx="118840" cy="128932"/>
            </a:xfrm>
            <a:custGeom>
              <a:avLst/>
              <a:gdLst/>
              <a:ahLst/>
              <a:cxnLst/>
              <a:rect l="l" t="t" r="r" b="b"/>
              <a:pathLst>
                <a:path w="106" h="115" extrusionOk="0">
                  <a:moveTo>
                    <a:pt x="11" y="55"/>
                  </a:moveTo>
                  <a:cubicBezTo>
                    <a:pt x="18" y="60"/>
                    <a:pt x="24" y="66"/>
                    <a:pt x="29" y="73"/>
                  </a:cubicBezTo>
                  <a:cubicBezTo>
                    <a:pt x="32" y="76"/>
                    <a:pt x="34" y="79"/>
                    <a:pt x="37" y="82"/>
                  </a:cubicBezTo>
                  <a:cubicBezTo>
                    <a:pt x="39" y="86"/>
                    <a:pt x="42" y="89"/>
                    <a:pt x="44" y="93"/>
                  </a:cubicBezTo>
                  <a:cubicBezTo>
                    <a:pt x="46" y="99"/>
                    <a:pt x="49" y="104"/>
                    <a:pt x="54" y="108"/>
                  </a:cubicBezTo>
                  <a:cubicBezTo>
                    <a:pt x="57" y="111"/>
                    <a:pt x="60" y="113"/>
                    <a:pt x="64" y="114"/>
                  </a:cubicBezTo>
                  <a:cubicBezTo>
                    <a:pt x="70" y="116"/>
                    <a:pt x="76" y="116"/>
                    <a:pt x="82" y="115"/>
                  </a:cubicBezTo>
                  <a:cubicBezTo>
                    <a:pt x="98" y="111"/>
                    <a:pt x="111" y="91"/>
                    <a:pt x="103" y="74"/>
                  </a:cubicBezTo>
                  <a:cubicBezTo>
                    <a:pt x="87" y="44"/>
                    <a:pt x="64" y="3"/>
                    <a:pt x="27" y="0"/>
                  </a:cubicBezTo>
                  <a:cubicBezTo>
                    <a:pt x="0" y="2"/>
                    <a:pt x="-11" y="39"/>
                    <a:pt x="11" y="55"/>
                  </a:cubicBezTo>
                  <a:close/>
                </a:path>
              </a:pathLst>
            </a:custGeom>
            <a:solidFill>
              <a:srgbClr val="F7EDE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46"/>
            <p:cNvSpPr/>
            <p:nvPr/>
          </p:nvSpPr>
          <p:spPr>
            <a:xfrm>
              <a:off x="1359925" y="1620381"/>
              <a:ext cx="85206" cy="217503"/>
            </a:xfrm>
            <a:custGeom>
              <a:avLst/>
              <a:gdLst/>
              <a:ahLst/>
              <a:cxnLst/>
              <a:rect l="l" t="t" r="r" b="b"/>
              <a:pathLst>
                <a:path w="76" h="194" extrusionOk="0">
                  <a:moveTo>
                    <a:pt x="2" y="42"/>
                  </a:moveTo>
                  <a:cubicBezTo>
                    <a:pt x="16" y="79"/>
                    <a:pt x="17" y="120"/>
                    <a:pt x="9" y="158"/>
                  </a:cubicBezTo>
                  <a:lnTo>
                    <a:pt x="9" y="159"/>
                  </a:lnTo>
                  <a:cubicBezTo>
                    <a:pt x="2" y="198"/>
                    <a:pt x="63" y="209"/>
                    <a:pt x="70" y="169"/>
                  </a:cubicBezTo>
                  <a:cubicBezTo>
                    <a:pt x="80" y="119"/>
                    <a:pt x="76" y="67"/>
                    <a:pt x="60" y="20"/>
                  </a:cubicBezTo>
                  <a:cubicBezTo>
                    <a:pt x="46" y="-18"/>
                    <a:pt x="-12" y="5"/>
                    <a:pt x="2" y="42"/>
                  </a:cubicBezTo>
                  <a:close/>
                </a:path>
              </a:pathLst>
            </a:custGeom>
            <a:solidFill>
              <a:srgbClr val="F7EDE5"/>
            </a:solidFill>
            <a:ln>
              <a:noFill/>
            </a:ln>
          </p:spPr>
          <p:txBody>
            <a:bodyPr spcFirstLastPara="1" wrap="square" lIns="90000" tIns="24825" rIns="90000" bIns="24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46"/>
            <p:cNvSpPr/>
            <p:nvPr/>
          </p:nvSpPr>
          <p:spPr>
            <a:xfrm>
              <a:off x="920440" y="2200014"/>
              <a:ext cx="431636" cy="242168"/>
            </a:xfrm>
            <a:custGeom>
              <a:avLst/>
              <a:gdLst/>
              <a:ahLst/>
              <a:cxnLst/>
              <a:rect l="l" t="t" r="r" b="b"/>
              <a:pathLst>
                <a:path w="385" h="216" extrusionOk="0">
                  <a:moveTo>
                    <a:pt x="385" y="33"/>
                  </a:moveTo>
                  <a:lnTo>
                    <a:pt x="382" y="0"/>
                  </a:lnTo>
                  <a:lnTo>
                    <a:pt x="1" y="27"/>
                  </a:lnTo>
                  <a:lnTo>
                    <a:pt x="0" y="63"/>
                  </a:lnTo>
                  <a:lnTo>
                    <a:pt x="29" y="61"/>
                  </a:lnTo>
                  <a:cubicBezTo>
                    <a:pt x="43" y="112"/>
                    <a:pt x="89" y="231"/>
                    <a:pt x="211" y="215"/>
                  </a:cubicBezTo>
                  <a:cubicBezTo>
                    <a:pt x="332" y="199"/>
                    <a:pt x="356" y="85"/>
                    <a:pt x="361" y="35"/>
                  </a:cubicBezTo>
                  <a:lnTo>
                    <a:pt x="385" y="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32750" rIns="90000" bIns="32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3" name="Google Shape;1333;p46"/>
            <p:cNvGrpSpPr/>
            <p:nvPr/>
          </p:nvGrpSpPr>
          <p:grpSpPr>
            <a:xfrm>
              <a:off x="301574" y="1065414"/>
              <a:ext cx="1608826" cy="1506821"/>
              <a:chOff x="301574" y="1065414"/>
              <a:chExt cx="1608826" cy="1506821"/>
            </a:xfrm>
          </p:grpSpPr>
          <p:sp>
            <p:nvSpPr>
              <p:cNvPr id="1334" name="Google Shape;1334;p46"/>
              <p:cNvSpPr/>
              <p:nvPr/>
            </p:nvSpPr>
            <p:spPr>
              <a:xfrm>
                <a:off x="301574" y="1137167"/>
                <a:ext cx="405850" cy="403613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0" extrusionOk="0">
                    <a:moveTo>
                      <a:pt x="357" y="224"/>
                    </a:moveTo>
                    <a:lnTo>
                      <a:pt x="362" y="168"/>
                    </a:lnTo>
                    <a:lnTo>
                      <a:pt x="320" y="164"/>
                    </a:lnTo>
                    <a:cubicBezTo>
                      <a:pt x="319" y="157"/>
                      <a:pt x="318" y="151"/>
                      <a:pt x="316" y="145"/>
                    </a:cubicBezTo>
                    <a:lnTo>
                      <a:pt x="354" y="125"/>
                    </a:lnTo>
                    <a:lnTo>
                      <a:pt x="328" y="74"/>
                    </a:lnTo>
                    <a:lnTo>
                      <a:pt x="289" y="94"/>
                    </a:lnTo>
                    <a:cubicBezTo>
                      <a:pt x="285" y="90"/>
                      <a:pt x="281" y="85"/>
                      <a:pt x="276" y="81"/>
                    </a:cubicBezTo>
                    <a:lnTo>
                      <a:pt x="299" y="43"/>
                    </a:lnTo>
                    <a:lnTo>
                      <a:pt x="251" y="13"/>
                    </a:lnTo>
                    <a:lnTo>
                      <a:pt x="227" y="52"/>
                    </a:lnTo>
                    <a:cubicBezTo>
                      <a:pt x="222" y="50"/>
                      <a:pt x="218" y="49"/>
                      <a:pt x="213" y="48"/>
                    </a:cubicBezTo>
                    <a:lnTo>
                      <a:pt x="215" y="2"/>
                    </a:lnTo>
                    <a:lnTo>
                      <a:pt x="158" y="0"/>
                    </a:lnTo>
                    <a:lnTo>
                      <a:pt x="156" y="46"/>
                    </a:lnTo>
                    <a:cubicBezTo>
                      <a:pt x="153" y="47"/>
                      <a:pt x="149" y="48"/>
                      <a:pt x="145" y="49"/>
                    </a:cubicBezTo>
                    <a:lnTo>
                      <a:pt x="125" y="10"/>
                    </a:lnTo>
                    <a:lnTo>
                      <a:pt x="75" y="35"/>
                    </a:lnTo>
                    <a:lnTo>
                      <a:pt x="95" y="74"/>
                    </a:lnTo>
                    <a:cubicBezTo>
                      <a:pt x="93" y="76"/>
                      <a:pt x="91" y="77"/>
                      <a:pt x="89" y="79"/>
                    </a:cubicBezTo>
                    <a:lnTo>
                      <a:pt x="53" y="53"/>
                    </a:lnTo>
                    <a:lnTo>
                      <a:pt x="20" y="98"/>
                    </a:lnTo>
                    <a:lnTo>
                      <a:pt x="55" y="124"/>
                    </a:lnTo>
                    <a:cubicBezTo>
                      <a:pt x="53" y="129"/>
                      <a:pt x="50" y="135"/>
                      <a:pt x="48" y="140"/>
                    </a:cubicBezTo>
                    <a:lnTo>
                      <a:pt x="5" y="137"/>
                    </a:lnTo>
                    <a:lnTo>
                      <a:pt x="0" y="193"/>
                    </a:lnTo>
                    <a:lnTo>
                      <a:pt x="42" y="197"/>
                    </a:lnTo>
                    <a:cubicBezTo>
                      <a:pt x="43" y="204"/>
                      <a:pt x="44" y="210"/>
                      <a:pt x="45" y="217"/>
                    </a:cubicBezTo>
                    <a:lnTo>
                      <a:pt x="8" y="235"/>
                    </a:lnTo>
                    <a:lnTo>
                      <a:pt x="34" y="286"/>
                    </a:lnTo>
                    <a:lnTo>
                      <a:pt x="70" y="268"/>
                    </a:lnTo>
                    <a:cubicBezTo>
                      <a:pt x="74" y="274"/>
                      <a:pt x="79" y="279"/>
                      <a:pt x="84" y="284"/>
                    </a:cubicBezTo>
                    <a:lnTo>
                      <a:pt x="63" y="318"/>
                    </a:lnTo>
                    <a:lnTo>
                      <a:pt x="111" y="348"/>
                    </a:lnTo>
                    <a:lnTo>
                      <a:pt x="132" y="315"/>
                    </a:lnTo>
                    <a:cubicBezTo>
                      <a:pt x="137" y="317"/>
                      <a:pt x="143" y="319"/>
                      <a:pt x="149" y="320"/>
                    </a:cubicBezTo>
                    <a:lnTo>
                      <a:pt x="148" y="359"/>
                    </a:lnTo>
                    <a:lnTo>
                      <a:pt x="205" y="360"/>
                    </a:lnTo>
                    <a:lnTo>
                      <a:pt x="206" y="322"/>
                    </a:lnTo>
                    <a:cubicBezTo>
                      <a:pt x="209" y="321"/>
                      <a:pt x="213" y="321"/>
                      <a:pt x="217" y="320"/>
                    </a:cubicBezTo>
                    <a:lnTo>
                      <a:pt x="232" y="351"/>
                    </a:lnTo>
                    <a:lnTo>
                      <a:pt x="282" y="326"/>
                    </a:lnTo>
                    <a:lnTo>
                      <a:pt x="267" y="295"/>
                    </a:lnTo>
                    <a:cubicBezTo>
                      <a:pt x="270" y="293"/>
                      <a:pt x="273" y="290"/>
                      <a:pt x="276" y="287"/>
                    </a:cubicBezTo>
                    <a:lnTo>
                      <a:pt x="304" y="308"/>
                    </a:lnTo>
                    <a:lnTo>
                      <a:pt x="337" y="263"/>
                    </a:lnTo>
                    <a:lnTo>
                      <a:pt x="309" y="242"/>
                    </a:lnTo>
                    <a:cubicBezTo>
                      <a:pt x="312" y="235"/>
                      <a:pt x="315" y="228"/>
                      <a:pt x="317" y="221"/>
                    </a:cubicBezTo>
                    <a:lnTo>
                      <a:pt x="357" y="224"/>
                    </a:lnTo>
                    <a:moveTo>
                      <a:pt x="96" y="184"/>
                    </a:moveTo>
                    <a:cubicBezTo>
                      <a:pt x="96" y="137"/>
                      <a:pt x="134" y="98"/>
                      <a:pt x="181" y="98"/>
                    </a:cubicBezTo>
                    <a:cubicBezTo>
                      <a:pt x="229" y="98"/>
                      <a:pt x="267" y="137"/>
                      <a:pt x="267" y="184"/>
                    </a:cubicBezTo>
                    <a:cubicBezTo>
                      <a:pt x="267" y="232"/>
                      <a:pt x="229" y="270"/>
                      <a:pt x="181" y="270"/>
                    </a:cubicBezTo>
                    <a:cubicBezTo>
                      <a:pt x="134" y="270"/>
                      <a:pt x="96" y="232"/>
                      <a:pt x="96" y="1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46"/>
              <p:cNvSpPr/>
              <p:nvPr/>
            </p:nvSpPr>
            <p:spPr>
              <a:xfrm>
                <a:off x="1447373" y="1946635"/>
                <a:ext cx="463028" cy="460792"/>
              </a:xfrm>
              <a:custGeom>
                <a:avLst/>
                <a:gdLst/>
                <a:ahLst/>
                <a:cxnLst/>
                <a:rect l="l" t="t" r="r" b="b"/>
                <a:pathLst>
                  <a:path w="413" h="411" extrusionOk="0">
                    <a:moveTo>
                      <a:pt x="408" y="255"/>
                    </a:moveTo>
                    <a:lnTo>
                      <a:pt x="413" y="190"/>
                    </a:lnTo>
                    <a:lnTo>
                      <a:pt x="365" y="186"/>
                    </a:lnTo>
                    <a:cubicBezTo>
                      <a:pt x="364" y="179"/>
                      <a:pt x="362" y="171"/>
                      <a:pt x="360" y="164"/>
                    </a:cubicBezTo>
                    <a:lnTo>
                      <a:pt x="404" y="142"/>
                    </a:lnTo>
                    <a:lnTo>
                      <a:pt x="375" y="84"/>
                    </a:lnTo>
                    <a:lnTo>
                      <a:pt x="330" y="107"/>
                    </a:lnTo>
                    <a:cubicBezTo>
                      <a:pt x="325" y="101"/>
                      <a:pt x="320" y="96"/>
                      <a:pt x="315" y="91"/>
                    </a:cubicBezTo>
                    <a:lnTo>
                      <a:pt x="342" y="48"/>
                    </a:lnTo>
                    <a:lnTo>
                      <a:pt x="286" y="14"/>
                    </a:lnTo>
                    <a:lnTo>
                      <a:pt x="259" y="58"/>
                    </a:lnTo>
                    <a:cubicBezTo>
                      <a:pt x="254" y="57"/>
                      <a:pt x="249" y="55"/>
                      <a:pt x="243" y="54"/>
                    </a:cubicBezTo>
                    <a:lnTo>
                      <a:pt x="245" y="2"/>
                    </a:lnTo>
                    <a:lnTo>
                      <a:pt x="180" y="0"/>
                    </a:lnTo>
                    <a:lnTo>
                      <a:pt x="178" y="52"/>
                    </a:lnTo>
                    <a:cubicBezTo>
                      <a:pt x="174" y="53"/>
                      <a:pt x="170" y="54"/>
                      <a:pt x="165" y="55"/>
                    </a:cubicBezTo>
                    <a:lnTo>
                      <a:pt x="143" y="10"/>
                    </a:lnTo>
                    <a:lnTo>
                      <a:pt x="86" y="39"/>
                    </a:lnTo>
                    <a:lnTo>
                      <a:pt x="108" y="84"/>
                    </a:lnTo>
                    <a:cubicBezTo>
                      <a:pt x="106" y="86"/>
                      <a:pt x="104" y="88"/>
                      <a:pt x="101" y="90"/>
                    </a:cubicBezTo>
                    <a:lnTo>
                      <a:pt x="61" y="60"/>
                    </a:lnTo>
                    <a:lnTo>
                      <a:pt x="23" y="111"/>
                    </a:lnTo>
                    <a:lnTo>
                      <a:pt x="63" y="141"/>
                    </a:lnTo>
                    <a:cubicBezTo>
                      <a:pt x="60" y="147"/>
                      <a:pt x="57" y="153"/>
                      <a:pt x="55" y="160"/>
                    </a:cubicBezTo>
                    <a:lnTo>
                      <a:pt x="5" y="156"/>
                    </a:lnTo>
                    <a:lnTo>
                      <a:pt x="0" y="221"/>
                    </a:lnTo>
                    <a:lnTo>
                      <a:pt x="48" y="225"/>
                    </a:lnTo>
                    <a:cubicBezTo>
                      <a:pt x="48" y="232"/>
                      <a:pt x="50" y="240"/>
                      <a:pt x="51" y="247"/>
                    </a:cubicBezTo>
                    <a:lnTo>
                      <a:pt x="9" y="269"/>
                    </a:lnTo>
                    <a:lnTo>
                      <a:pt x="38" y="327"/>
                    </a:lnTo>
                    <a:lnTo>
                      <a:pt x="79" y="306"/>
                    </a:lnTo>
                    <a:cubicBezTo>
                      <a:pt x="84" y="313"/>
                      <a:pt x="89" y="319"/>
                      <a:pt x="95" y="324"/>
                    </a:cubicBezTo>
                    <a:lnTo>
                      <a:pt x="71" y="363"/>
                    </a:lnTo>
                    <a:lnTo>
                      <a:pt x="127" y="397"/>
                    </a:lnTo>
                    <a:lnTo>
                      <a:pt x="150" y="359"/>
                    </a:lnTo>
                    <a:cubicBezTo>
                      <a:pt x="156" y="362"/>
                      <a:pt x="163" y="364"/>
                      <a:pt x="169" y="365"/>
                    </a:cubicBezTo>
                    <a:lnTo>
                      <a:pt x="168" y="409"/>
                    </a:lnTo>
                    <a:lnTo>
                      <a:pt x="233" y="411"/>
                    </a:lnTo>
                    <a:lnTo>
                      <a:pt x="234" y="367"/>
                    </a:lnTo>
                    <a:cubicBezTo>
                      <a:pt x="238" y="367"/>
                      <a:pt x="243" y="366"/>
                      <a:pt x="247" y="365"/>
                    </a:cubicBezTo>
                    <a:lnTo>
                      <a:pt x="264" y="401"/>
                    </a:lnTo>
                    <a:lnTo>
                      <a:pt x="322" y="372"/>
                    </a:lnTo>
                    <a:lnTo>
                      <a:pt x="304" y="337"/>
                    </a:lnTo>
                    <a:cubicBezTo>
                      <a:pt x="308" y="334"/>
                      <a:pt x="311" y="331"/>
                      <a:pt x="315" y="328"/>
                    </a:cubicBezTo>
                    <a:lnTo>
                      <a:pt x="347" y="352"/>
                    </a:lnTo>
                    <a:lnTo>
                      <a:pt x="385" y="300"/>
                    </a:lnTo>
                    <a:lnTo>
                      <a:pt x="352" y="276"/>
                    </a:lnTo>
                    <a:cubicBezTo>
                      <a:pt x="356" y="268"/>
                      <a:pt x="359" y="260"/>
                      <a:pt x="361" y="252"/>
                    </a:cubicBezTo>
                    <a:lnTo>
                      <a:pt x="408" y="255"/>
                    </a:lnTo>
                    <a:moveTo>
                      <a:pt x="109" y="210"/>
                    </a:moveTo>
                    <a:cubicBezTo>
                      <a:pt x="109" y="155"/>
                      <a:pt x="153" y="111"/>
                      <a:pt x="207" y="111"/>
                    </a:cubicBezTo>
                    <a:cubicBezTo>
                      <a:pt x="261" y="111"/>
                      <a:pt x="305" y="155"/>
                      <a:pt x="305" y="210"/>
                    </a:cubicBezTo>
                    <a:cubicBezTo>
                      <a:pt x="305" y="264"/>
                      <a:pt x="261" y="308"/>
                      <a:pt x="207" y="308"/>
                    </a:cubicBezTo>
                    <a:cubicBezTo>
                      <a:pt x="153" y="308"/>
                      <a:pt x="109" y="264"/>
                      <a:pt x="109" y="2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46"/>
              <p:cNvSpPr/>
              <p:nvPr/>
            </p:nvSpPr>
            <p:spPr>
              <a:xfrm>
                <a:off x="1430556" y="1065414"/>
                <a:ext cx="229832" cy="22983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5" extrusionOk="0">
                    <a:moveTo>
                      <a:pt x="102" y="205"/>
                    </a:moveTo>
                    <a:cubicBezTo>
                      <a:pt x="46" y="205"/>
                      <a:pt x="0" y="158"/>
                      <a:pt x="0" y="102"/>
                    </a:cubicBezTo>
                    <a:cubicBezTo>
                      <a:pt x="0" y="45"/>
                      <a:pt x="46" y="0"/>
                      <a:pt x="102" y="0"/>
                    </a:cubicBezTo>
                    <a:cubicBezTo>
                      <a:pt x="159" y="0"/>
                      <a:pt x="205" y="45"/>
                      <a:pt x="205" y="102"/>
                    </a:cubicBezTo>
                    <a:cubicBezTo>
                      <a:pt x="205" y="158"/>
                      <a:pt x="159" y="205"/>
                      <a:pt x="102" y="205"/>
                    </a:cubicBezTo>
                    <a:moveTo>
                      <a:pt x="102" y="12"/>
                    </a:moveTo>
                    <a:cubicBezTo>
                      <a:pt x="52" y="12"/>
                      <a:pt x="12" y="52"/>
                      <a:pt x="12" y="102"/>
                    </a:cubicBezTo>
                    <a:cubicBezTo>
                      <a:pt x="12" y="152"/>
                      <a:pt x="52" y="193"/>
                      <a:pt x="102" y="193"/>
                    </a:cubicBezTo>
                    <a:cubicBezTo>
                      <a:pt x="152" y="193"/>
                      <a:pt x="193" y="152"/>
                      <a:pt x="193" y="102"/>
                    </a:cubicBezTo>
                    <a:cubicBezTo>
                      <a:pt x="193" y="52"/>
                      <a:pt x="152" y="12"/>
                      <a:pt x="102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46"/>
              <p:cNvSpPr/>
              <p:nvPr/>
            </p:nvSpPr>
            <p:spPr>
              <a:xfrm>
                <a:off x="525801" y="2392851"/>
                <a:ext cx="180502" cy="179384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0" extrusionOk="0">
                    <a:moveTo>
                      <a:pt x="80" y="160"/>
                    </a:moveTo>
                    <a:cubicBezTo>
                      <a:pt x="36" y="160"/>
                      <a:pt x="0" y="124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125" y="0"/>
                      <a:pt x="161" y="36"/>
                      <a:pt x="161" y="80"/>
                    </a:cubicBezTo>
                    <a:cubicBezTo>
                      <a:pt x="161" y="124"/>
                      <a:pt x="125" y="160"/>
                      <a:pt x="80" y="160"/>
                    </a:cubicBezTo>
                    <a:moveTo>
                      <a:pt x="80" y="12"/>
                    </a:moveTo>
                    <a:cubicBezTo>
                      <a:pt x="43" y="12"/>
                      <a:pt x="12" y="42"/>
                      <a:pt x="12" y="80"/>
                    </a:cubicBezTo>
                    <a:cubicBezTo>
                      <a:pt x="12" y="118"/>
                      <a:pt x="43" y="148"/>
                      <a:pt x="80" y="148"/>
                    </a:cubicBezTo>
                    <a:cubicBezTo>
                      <a:pt x="118" y="148"/>
                      <a:pt x="149" y="118"/>
                      <a:pt x="149" y="80"/>
                    </a:cubicBezTo>
                    <a:cubicBezTo>
                      <a:pt x="149" y="42"/>
                      <a:pt x="118" y="12"/>
                      <a:pt x="80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2600" rIns="90000" bIns="12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46"/>
              <p:cNvSpPr/>
              <p:nvPr/>
            </p:nvSpPr>
            <p:spPr>
              <a:xfrm>
                <a:off x="1662631" y="1658500"/>
                <a:ext cx="132294" cy="13229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18" extrusionOk="0">
                    <a:moveTo>
                      <a:pt x="59" y="118"/>
                    </a:moveTo>
                    <a:cubicBezTo>
                      <a:pt x="26" y="118"/>
                      <a:pt x="0" y="92"/>
                      <a:pt x="0" y="59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92" y="0"/>
                      <a:pt x="118" y="26"/>
                      <a:pt x="118" y="59"/>
                    </a:cubicBezTo>
                    <a:cubicBezTo>
                      <a:pt x="118" y="91"/>
                      <a:pt x="92" y="118"/>
                      <a:pt x="59" y="118"/>
                    </a:cubicBezTo>
                    <a:moveTo>
                      <a:pt x="59" y="12"/>
                    </a:moveTo>
                    <a:cubicBezTo>
                      <a:pt x="33" y="12"/>
                      <a:pt x="12" y="33"/>
                      <a:pt x="12" y="59"/>
                    </a:cubicBezTo>
                    <a:cubicBezTo>
                      <a:pt x="12" y="85"/>
                      <a:pt x="33" y="106"/>
                      <a:pt x="59" y="106"/>
                    </a:cubicBezTo>
                    <a:cubicBezTo>
                      <a:pt x="85" y="106"/>
                      <a:pt x="106" y="85"/>
                      <a:pt x="106" y="59"/>
                    </a:cubicBezTo>
                    <a:cubicBezTo>
                      <a:pt x="106" y="33"/>
                      <a:pt x="85" y="12"/>
                      <a:pt x="59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46"/>
              <p:cNvSpPr/>
              <p:nvPr/>
            </p:nvSpPr>
            <p:spPr>
              <a:xfrm>
                <a:off x="328482" y="1787432"/>
                <a:ext cx="123325" cy="122205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09" extrusionOk="0">
                    <a:moveTo>
                      <a:pt x="55" y="109"/>
                    </a:moveTo>
                    <a:cubicBezTo>
                      <a:pt x="25" y="109"/>
                      <a:pt x="0" y="85"/>
                      <a:pt x="0" y="54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5" y="0"/>
                      <a:pt x="110" y="24"/>
                      <a:pt x="110" y="54"/>
                    </a:cubicBezTo>
                    <a:cubicBezTo>
                      <a:pt x="110" y="85"/>
                      <a:pt x="85" y="109"/>
                      <a:pt x="55" y="109"/>
                    </a:cubicBezTo>
                    <a:moveTo>
                      <a:pt x="55" y="11"/>
                    </a:moveTo>
                    <a:cubicBezTo>
                      <a:pt x="31" y="11"/>
                      <a:pt x="12" y="30"/>
                      <a:pt x="12" y="54"/>
                    </a:cubicBezTo>
                    <a:cubicBezTo>
                      <a:pt x="12" y="77"/>
                      <a:pt x="31" y="97"/>
                      <a:pt x="55" y="97"/>
                    </a:cubicBezTo>
                    <a:cubicBezTo>
                      <a:pt x="79" y="97"/>
                      <a:pt x="98" y="77"/>
                      <a:pt x="98" y="54"/>
                    </a:cubicBezTo>
                    <a:cubicBezTo>
                      <a:pt x="98" y="30"/>
                      <a:pt x="79" y="11"/>
                      <a:pt x="55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81" name="Google Shape;1381;p46"/>
          <p:cNvSpPr/>
          <p:nvPr/>
        </p:nvSpPr>
        <p:spPr>
          <a:xfrm rot="243667">
            <a:off x="8180849" y="2494420"/>
            <a:ext cx="499855" cy="499855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1382" name="Google Shape;1382;p46"/>
          <p:cNvSpPr/>
          <p:nvPr/>
        </p:nvSpPr>
        <p:spPr>
          <a:xfrm rot="9435203">
            <a:off x="620696" y="3810698"/>
            <a:ext cx="469409" cy="469409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7BA7EE57-D821-0265-375C-4BEBDE070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238" y="669511"/>
            <a:ext cx="3770473" cy="1513902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8C58D754-96EC-582F-95DC-E4EE330A0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509" y="2837925"/>
            <a:ext cx="4309343" cy="1734434"/>
          </a:xfrm>
          <a:prstGeom prst="rect">
            <a:avLst/>
          </a:prstGeom>
        </p:spPr>
      </p:pic>
      <p:sp>
        <p:nvSpPr>
          <p:cNvPr id="18" name="Google Shape;545;p36">
            <a:extLst>
              <a:ext uri="{FF2B5EF4-FFF2-40B4-BE49-F238E27FC236}">
                <a16:creationId xmlns:a16="http://schemas.microsoft.com/office/drawing/2014/main" id="{C1B3A421-088B-3272-FDF9-5A3199DBC2B5}"/>
              </a:ext>
            </a:extLst>
          </p:cNvPr>
          <p:cNvSpPr txBox="1">
            <a:spLocks/>
          </p:cNvSpPr>
          <p:nvPr/>
        </p:nvSpPr>
        <p:spPr>
          <a:xfrm>
            <a:off x="6675711" y="1011190"/>
            <a:ext cx="550914" cy="49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1" i="0" u="none" strike="noStrike" cap="none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9pPr>
          </a:lstStyle>
          <a:p>
            <a:r>
              <a:rPr lang="en" sz="2000" dirty="0"/>
              <a:t>0</a:t>
            </a:r>
            <a:r>
              <a:rPr lang="tr-TR" sz="2000" dirty="0"/>
              <a:t>4</a:t>
            </a:r>
            <a:endParaRPr lang="en" sz="2000" dirty="0"/>
          </a:p>
        </p:txBody>
      </p:sp>
      <p:sp>
        <p:nvSpPr>
          <p:cNvPr id="19" name="Google Shape;545;p36">
            <a:extLst>
              <a:ext uri="{FF2B5EF4-FFF2-40B4-BE49-F238E27FC236}">
                <a16:creationId xmlns:a16="http://schemas.microsoft.com/office/drawing/2014/main" id="{27DD78C7-A66C-3017-9825-3BA5976F6550}"/>
              </a:ext>
            </a:extLst>
          </p:cNvPr>
          <p:cNvSpPr txBox="1">
            <a:spLocks/>
          </p:cNvSpPr>
          <p:nvPr/>
        </p:nvSpPr>
        <p:spPr>
          <a:xfrm>
            <a:off x="3160900" y="3247613"/>
            <a:ext cx="507685" cy="49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1" i="0" u="none" strike="noStrike" cap="none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9pPr>
          </a:lstStyle>
          <a:p>
            <a:r>
              <a:rPr lang="en" sz="2000" dirty="0"/>
              <a:t>0</a:t>
            </a:r>
            <a:r>
              <a:rPr lang="tr-TR" sz="2000" dirty="0"/>
              <a:t>5</a:t>
            </a:r>
            <a:endParaRPr lang="en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47"/>
          <p:cNvSpPr txBox="1">
            <a:spLocks noGrp="1"/>
          </p:cNvSpPr>
          <p:nvPr>
            <p:ph type="title"/>
          </p:nvPr>
        </p:nvSpPr>
        <p:spPr>
          <a:xfrm>
            <a:off x="713225" y="1674300"/>
            <a:ext cx="4438500" cy="17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Teşekkür</a:t>
            </a:r>
            <a:r>
              <a:rPr lang="en" dirty="0"/>
              <a:t> </a:t>
            </a:r>
            <a:r>
              <a:rPr lang="tr-TR" dirty="0">
                <a:solidFill>
                  <a:schemeClr val="dk2"/>
                </a:solidFill>
              </a:rPr>
              <a:t>Ederiz 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388" name="Google Shape;1388;p47"/>
          <p:cNvGrpSpPr/>
          <p:nvPr/>
        </p:nvGrpSpPr>
        <p:grpSpPr>
          <a:xfrm>
            <a:off x="6901131" y="1097532"/>
            <a:ext cx="1331914" cy="1331784"/>
            <a:chOff x="5931729" y="2284967"/>
            <a:chExt cx="1299175" cy="1299175"/>
          </a:xfrm>
        </p:grpSpPr>
        <p:sp>
          <p:nvSpPr>
            <p:cNvPr id="1389" name="Google Shape;1389;p47"/>
            <p:cNvSpPr/>
            <p:nvPr/>
          </p:nvSpPr>
          <p:spPr>
            <a:xfrm>
              <a:off x="5931729" y="2284967"/>
              <a:ext cx="1299175" cy="1299175"/>
            </a:xfrm>
            <a:custGeom>
              <a:avLst/>
              <a:gdLst/>
              <a:ahLst/>
              <a:cxnLst/>
              <a:rect l="l" t="t" r="r" b="b"/>
              <a:pathLst>
                <a:path w="1987" h="1987" extrusionOk="0">
                  <a:moveTo>
                    <a:pt x="993" y="1987"/>
                  </a:moveTo>
                  <a:cubicBezTo>
                    <a:pt x="942" y="1987"/>
                    <a:pt x="890" y="1984"/>
                    <a:pt x="839" y="1976"/>
                  </a:cubicBezTo>
                  <a:cubicBezTo>
                    <a:pt x="735" y="1959"/>
                    <a:pt x="635" y="1927"/>
                    <a:pt x="541" y="1879"/>
                  </a:cubicBezTo>
                  <a:cubicBezTo>
                    <a:pt x="380" y="1796"/>
                    <a:pt x="245" y="1672"/>
                    <a:pt x="150" y="1519"/>
                  </a:cubicBezTo>
                  <a:cubicBezTo>
                    <a:pt x="51" y="1362"/>
                    <a:pt x="0" y="1180"/>
                    <a:pt x="0" y="994"/>
                  </a:cubicBezTo>
                  <a:cubicBezTo>
                    <a:pt x="0" y="867"/>
                    <a:pt x="23" y="743"/>
                    <a:pt x="70" y="626"/>
                  </a:cubicBezTo>
                  <a:cubicBezTo>
                    <a:pt x="160" y="400"/>
                    <a:pt x="329" y="216"/>
                    <a:pt x="546" y="106"/>
                  </a:cubicBezTo>
                  <a:cubicBezTo>
                    <a:pt x="685" y="36"/>
                    <a:pt x="836" y="0"/>
                    <a:pt x="993" y="0"/>
                  </a:cubicBezTo>
                  <a:cubicBezTo>
                    <a:pt x="1164" y="0"/>
                    <a:pt x="1333" y="44"/>
                    <a:pt x="1481" y="128"/>
                  </a:cubicBezTo>
                  <a:cubicBezTo>
                    <a:pt x="1625" y="209"/>
                    <a:pt x="1747" y="326"/>
                    <a:pt x="1835" y="466"/>
                  </a:cubicBezTo>
                  <a:cubicBezTo>
                    <a:pt x="1896" y="563"/>
                    <a:pt x="1939" y="669"/>
                    <a:pt x="1964" y="781"/>
                  </a:cubicBezTo>
                  <a:cubicBezTo>
                    <a:pt x="1964" y="782"/>
                    <a:pt x="1965" y="784"/>
                    <a:pt x="1965" y="786"/>
                  </a:cubicBezTo>
                  <a:cubicBezTo>
                    <a:pt x="1971" y="813"/>
                    <a:pt x="1975" y="841"/>
                    <a:pt x="1979" y="869"/>
                  </a:cubicBezTo>
                  <a:cubicBezTo>
                    <a:pt x="1981" y="884"/>
                    <a:pt x="1982" y="899"/>
                    <a:pt x="1983" y="913"/>
                  </a:cubicBezTo>
                  <a:cubicBezTo>
                    <a:pt x="1986" y="939"/>
                    <a:pt x="1987" y="966"/>
                    <a:pt x="1987" y="994"/>
                  </a:cubicBezTo>
                  <a:cubicBezTo>
                    <a:pt x="1987" y="1177"/>
                    <a:pt x="1936" y="1357"/>
                    <a:pt x="1841" y="1513"/>
                  </a:cubicBezTo>
                  <a:lnTo>
                    <a:pt x="1839" y="1516"/>
                  </a:lnTo>
                  <a:cubicBezTo>
                    <a:pt x="1822" y="1542"/>
                    <a:pt x="1804" y="1569"/>
                    <a:pt x="1785" y="1594"/>
                  </a:cubicBezTo>
                  <a:cubicBezTo>
                    <a:pt x="1694" y="1713"/>
                    <a:pt x="1576" y="1812"/>
                    <a:pt x="1442" y="1880"/>
                  </a:cubicBezTo>
                  <a:cubicBezTo>
                    <a:pt x="1303" y="1951"/>
                    <a:pt x="1151" y="1987"/>
                    <a:pt x="993" y="19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47"/>
            <p:cNvSpPr/>
            <p:nvPr/>
          </p:nvSpPr>
          <p:spPr>
            <a:xfrm>
              <a:off x="5956575" y="2309813"/>
              <a:ext cx="1249483" cy="1249483"/>
            </a:xfrm>
            <a:custGeom>
              <a:avLst/>
              <a:gdLst/>
              <a:ahLst/>
              <a:cxnLst/>
              <a:rect l="l" t="t" r="r" b="b"/>
              <a:pathLst>
                <a:path w="1911" h="1911" extrusionOk="0">
                  <a:moveTo>
                    <a:pt x="1911" y="956"/>
                  </a:moveTo>
                  <a:cubicBezTo>
                    <a:pt x="1911" y="1124"/>
                    <a:pt x="1867" y="1289"/>
                    <a:pt x="1783" y="1434"/>
                  </a:cubicBezTo>
                  <a:cubicBezTo>
                    <a:pt x="1699" y="1580"/>
                    <a:pt x="1578" y="1699"/>
                    <a:pt x="1433" y="1783"/>
                  </a:cubicBezTo>
                  <a:cubicBezTo>
                    <a:pt x="1288" y="1867"/>
                    <a:pt x="1123" y="1911"/>
                    <a:pt x="955" y="1911"/>
                  </a:cubicBezTo>
                  <a:cubicBezTo>
                    <a:pt x="788" y="1911"/>
                    <a:pt x="624" y="1867"/>
                    <a:pt x="478" y="1783"/>
                  </a:cubicBezTo>
                  <a:cubicBezTo>
                    <a:pt x="333" y="1699"/>
                    <a:pt x="212" y="1580"/>
                    <a:pt x="128" y="1434"/>
                  </a:cubicBezTo>
                  <a:cubicBezTo>
                    <a:pt x="44" y="1289"/>
                    <a:pt x="0" y="1124"/>
                    <a:pt x="0" y="956"/>
                  </a:cubicBezTo>
                  <a:cubicBezTo>
                    <a:pt x="0" y="788"/>
                    <a:pt x="44" y="623"/>
                    <a:pt x="128" y="478"/>
                  </a:cubicBezTo>
                  <a:cubicBezTo>
                    <a:pt x="212" y="333"/>
                    <a:pt x="333" y="212"/>
                    <a:pt x="478" y="128"/>
                  </a:cubicBezTo>
                  <a:cubicBezTo>
                    <a:pt x="624" y="45"/>
                    <a:pt x="788" y="0"/>
                    <a:pt x="955" y="0"/>
                  </a:cubicBezTo>
                  <a:cubicBezTo>
                    <a:pt x="1123" y="0"/>
                    <a:pt x="1288" y="45"/>
                    <a:pt x="1433" y="128"/>
                  </a:cubicBezTo>
                  <a:cubicBezTo>
                    <a:pt x="1578" y="212"/>
                    <a:pt x="1699" y="333"/>
                    <a:pt x="1783" y="478"/>
                  </a:cubicBezTo>
                  <a:cubicBezTo>
                    <a:pt x="1867" y="623"/>
                    <a:pt x="1911" y="788"/>
                    <a:pt x="1911" y="9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47"/>
            <p:cNvSpPr/>
            <p:nvPr/>
          </p:nvSpPr>
          <p:spPr>
            <a:xfrm>
              <a:off x="6210264" y="2453003"/>
              <a:ext cx="793759" cy="830374"/>
            </a:xfrm>
            <a:custGeom>
              <a:avLst/>
              <a:gdLst/>
              <a:ahLst/>
              <a:cxnLst/>
              <a:rect l="l" t="t" r="r" b="b"/>
              <a:pathLst>
                <a:path w="1214" h="1270" extrusionOk="0">
                  <a:moveTo>
                    <a:pt x="1213" y="626"/>
                  </a:moveTo>
                  <a:cubicBezTo>
                    <a:pt x="1208" y="504"/>
                    <a:pt x="1130" y="419"/>
                    <a:pt x="1130" y="419"/>
                  </a:cubicBezTo>
                  <a:cubicBezTo>
                    <a:pt x="1130" y="419"/>
                    <a:pt x="1161" y="344"/>
                    <a:pt x="1099" y="271"/>
                  </a:cubicBezTo>
                  <a:cubicBezTo>
                    <a:pt x="1047" y="211"/>
                    <a:pt x="1000" y="209"/>
                    <a:pt x="1000" y="209"/>
                  </a:cubicBezTo>
                  <a:cubicBezTo>
                    <a:pt x="1000" y="209"/>
                    <a:pt x="995" y="48"/>
                    <a:pt x="827" y="9"/>
                  </a:cubicBezTo>
                  <a:cubicBezTo>
                    <a:pt x="724" y="-14"/>
                    <a:pt x="649" y="11"/>
                    <a:pt x="607" y="35"/>
                  </a:cubicBezTo>
                  <a:cubicBezTo>
                    <a:pt x="564" y="11"/>
                    <a:pt x="489" y="-14"/>
                    <a:pt x="387" y="9"/>
                  </a:cubicBezTo>
                  <a:cubicBezTo>
                    <a:pt x="218" y="48"/>
                    <a:pt x="213" y="209"/>
                    <a:pt x="213" y="209"/>
                  </a:cubicBezTo>
                  <a:cubicBezTo>
                    <a:pt x="213" y="209"/>
                    <a:pt x="169" y="214"/>
                    <a:pt x="114" y="271"/>
                  </a:cubicBezTo>
                  <a:cubicBezTo>
                    <a:pt x="60" y="328"/>
                    <a:pt x="83" y="419"/>
                    <a:pt x="83" y="419"/>
                  </a:cubicBezTo>
                  <a:cubicBezTo>
                    <a:pt x="83" y="419"/>
                    <a:pt x="6" y="504"/>
                    <a:pt x="0" y="626"/>
                  </a:cubicBezTo>
                  <a:cubicBezTo>
                    <a:pt x="-5" y="748"/>
                    <a:pt x="73" y="784"/>
                    <a:pt x="73" y="784"/>
                  </a:cubicBezTo>
                  <a:cubicBezTo>
                    <a:pt x="73" y="784"/>
                    <a:pt x="9" y="864"/>
                    <a:pt x="60" y="993"/>
                  </a:cubicBezTo>
                  <a:cubicBezTo>
                    <a:pt x="96" y="1085"/>
                    <a:pt x="215" y="1108"/>
                    <a:pt x="215" y="1108"/>
                  </a:cubicBezTo>
                  <a:cubicBezTo>
                    <a:pt x="215" y="1108"/>
                    <a:pt x="272" y="1222"/>
                    <a:pt x="418" y="1261"/>
                  </a:cubicBezTo>
                  <a:cubicBezTo>
                    <a:pt x="508" y="1285"/>
                    <a:pt x="572" y="1256"/>
                    <a:pt x="607" y="1230"/>
                  </a:cubicBezTo>
                  <a:cubicBezTo>
                    <a:pt x="641" y="1256"/>
                    <a:pt x="705" y="1285"/>
                    <a:pt x="796" y="1261"/>
                  </a:cubicBezTo>
                  <a:cubicBezTo>
                    <a:pt x="941" y="1222"/>
                    <a:pt x="983" y="1105"/>
                    <a:pt x="983" y="1105"/>
                  </a:cubicBezTo>
                  <a:cubicBezTo>
                    <a:pt x="983" y="1105"/>
                    <a:pt x="1105" y="1108"/>
                    <a:pt x="1152" y="981"/>
                  </a:cubicBezTo>
                  <a:cubicBezTo>
                    <a:pt x="1192" y="872"/>
                    <a:pt x="1140" y="784"/>
                    <a:pt x="1140" y="784"/>
                  </a:cubicBezTo>
                  <a:cubicBezTo>
                    <a:pt x="1140" y="784"/>
                    <a:pt x="1218" y="748"/>
                    <a:pt x="1213" y="6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47"/>
            <p:cNvSpPr/>
            <p:nvPr/>
          </p:nvSpPr>
          <p:spPr>
            <a:xfrm>
              <a:off x="6206341" y="2583771"/>
              <a:ext cx="190921" cy="595646"/>
            </a:xfrm>
            <a:custGeom>
              <a:avLst/>
              <a:gdLst/>
              <a:ahLst/>
              <a:cxnLst/>
              <a:rect l="l" t="t" r="r" b="b"/>
              <a:pathLst>
                <a:path w="292" h="911" extrusionOk="0">
                  <a:moveTo>
                    <a:pt x="282" y="885"/>
                  </a:moveTo>
                  <a:cubicBezTo>
                    <a:pt x="279" y="887"/>
                    <a:pt x="206" y="937"/>
                    <a:pt x="108" y="839"/>
                  </a:cubicBezTo>
                  <a:cubicBezTo>
                    <a:pt x="16" y="747"/>
                    <a:pt x="74" y="610"/>
                    <a:pt x="83" y="589"/>
                  </a:cubicBezTo>
                  <a:cubicBezTo>
                    <a:pt x="96" y="597"/>
                    <a:pt x="106" y="600"/>
                    <a:pt x="106" y="600"/>
                  </a:cubicBezTo>
                  <a:cubicBezTo>
                    <a:pt x="107" y="600"/>
                    <a:pt x="107" y="600"/>
                    <a:pt x="108" y="600"/>
                  </a:cubicBezTo>
                  <a:cubicBezTo>
                    <a:pt x="110" y="600"/>
                    <a:pt x="113" y="599"/>
                    <a:pt x="114" y="596"/>
                  </a:cubicBezTo>
                  <a:cubicBezTo>
                    <a:pt x="115" y="593"/>
                    <a:pt x="113" y="589"/>
                    <a:pt x="109" y="588"/>
                  </a:cubicBezTo>
                  <a:cubicBezTo>
                    <a:pt x="108" y="588"/>
                    <a:pt x="15" y="560"/>
                    <a:pt x="13" y="426"/>
                  </a:cubicBezTo>
                  <a:cubicBezTo>
                    <a:pt x="10" y="288"/>
                    <a:pt x="92" y="224"/>
                    <a:pt x="93" y="224"/>
                  </a:cubicBezTo>
                  <a:cubicBezTo>
                    <a:pt x="95" y="222"/>
                    <a:pt x="96" y="220"/>
                    <a:pt x="95" y="217"/>
                  </a:cubicBezTo>
                  <a:cubicBezTo>
                    <a:pt x="95" y="216"/>
                    <a:pt x="72" y="130"/>
                    <a:pt x="138" y="63"/>
                  </a:cubicBezTo>
                  <a:cubicBezTo>
                    <a:pt x="196" y="4"/>
                    <a:pt x="252" y="13"/>
                    <a:pt x="252" y="13"/>
                  </a:cubicBezTo>
                  <a:cubicBezTo>
                    <a:pt x="256" y="14"/>
                    <a:pt x="259" y="11"/>
                    <a:pt x="259" y="8"/>
                  </a:cubicBezTo>
                  <a:cubicBezTo>
                    <a:pt x="260" y="5"/>
                    <a:pt x="258" y="1"/>
                    <a:pt x="255" y="1"/>
                  </a:cubicBezTo>
                  <a:cubicBezTo>
                    <a:pt x="252" y="0"/>
                    <a:pt x="192" y="-10"/>
                    <a:pt x="129" y="54"/>
                  </a:cubicBezTo>
                  <a:cubicBezTo>
                    <a:pt x="66" y="119"/>
                    <a:pt x="78" y="198"/>
                    <a:pt x="83" y="216"/>
                  </a:cubicBezTo>
                  <a:cubicBezTo>
                    <a:pt x="66" y="230"/>
                    <a:pt x="-2" y="295"/>
                    <a:pt x="0" y="426"/>
                  </a:cubicBezTo>
                  <a:cubicBezTo>
                    <a:pt x="2" y="516"/>
                    <a:pt x="43" y="561"/>
                    <a:pt x="73" y="583"/>
                  </a:cubicBezTo>
                  <a:cubicBezTo>
                    <a:pt x="65" y="599"/>
                    <a:pt x="-1" y="748"/>
                    <a:pt x="100" y="848"/>
                  </a:cubicBezTo>
                  <a:cubicBezTo>
                    <a:pt x="150" y="898"/>
                    <a:pt x="195" y="911"/>
                    <a:pt x="229" y="911"/>
                  </a:cubicBezTo>
                  <a:cubicBezTo>
                    <a:pt x="266" y="911"/>
                    <a:pt x="289" y="896"/>
                    <a:pt x="289" y="895"/>
                  </a:cubicBezTo>
                  <a:cubicBezTo>
                    <a:pt x="292" y="893"/>
                    <a:pt x="293" y="889"/>
                    <a:pt x="291" y="887"/>
                  </a:cubicBezTo>
                  <a:cubicBezTo>
                    <a:pt x="289" y="884"/>
                    <a:pt x="285" y="883"/>
                    <a:pt x="282" y="8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47"/>
            <p:cNvSpPr/>
            <p:nvPr/>
          </p:nvSpPr>
          <p:spPr>
            <a:xfrm>
              <a:off x="6335147" y="2951227"/>
              <a:ext cx="242574" cy="156267"/>
            </a:xfrm>
            <a:custGeom>
              <a:avLst/>
              <a:gdLst/>
              <a:ahLst/>
              <a:cxnLst/>
              <a:rect l="l" t="t" r="r" b="b"/>
              <a:pathLst>
                <a:path w="371" h="239" extrusionOk="0">
                  <a:moveTo>
                    <a:pt x="362" y="184"/>
                  </a:moveTo>
                  <a:cubicBezTo>
                    <a:pt x="336" y="196"/>
                    <a:pt x="305" y="196"/>
                    <a:pt x="279" y="184"/>
                  </a:cubicBezTo>
                  <a:cubicBezTo>
                    <a:pt x="245" y="168"/>
                    <a:pt x="225" y="137"/>
                    <a:pt x="203" y="103"/>
                  </a:cubicBezTo>
                  <a:cubicBezTo>
                    <a:pt x="186" y="79"/>
                    <a:pt x="170" y="53"/>
                    <a:pt x="147" y="34"/>
                  </a:cubicBezTo>
                  <a:cubicBezTo>
                    <a:pt x="109" y="2"/>
                    <a:pt x="52" y="-9"/>
                    <a:pt x="4" y="6"/>
                  </a:cubicBezTo>
                  <a:cubicBezTo>
                    <a:pt x="1" y="7"/>
                    <a:pt x="-1" y="10"/>
                    <a:pt x="0" y="13"/>
                  </a:cubicBezTo>
                  <a:cubicBezTo>
                    <a:pt x="1" y="17"/>
                    <a:pt x="5" y="18"/>
                    <a:pt x="8" y="17"/>
                  </a:cubicBezTo>
                  <a:cubicBezTo>
                    <a:pt x="52" y="3"/>
                    <a:pt x="104" y="14"/>
                    <a:pt x="139" y="44"/>
                  </a:cubicBezTo>
                  <a:cubicBezTo>
                    <a:pt x="150" y="53"/>
                    <a:pt x="159" y="64"/>
                    <a:pt x="168" y="75"/>
                  </a:cubicBezTo>
                  <a:cubicBezTo>
                    <a:pt x="168" y="76"/>
                    <a:pt x="169" y="77"/>
                    <a:pt x="169" y="78"/>
                  </a:cubicBezTo>
                  <a:cubicBezTo>
                    <a:pt x="180" y="95"/>
                    <a:pt x="182" y="118"/>
                    <a:pt x="175" y="147"/>
                  </a:cubicBezTo>
                  <a:cubicBezTo>
                    <a:pt x="171" y="164"/>
                    <a:pt x="167" y="177"/>
                    <a:pt x="160" y="188"/>
                  </a:cubicBezTo>
                  <a:cubicBezTo>
                    <a:pt x="143" y="214"/>
                    <a:pt x="112" y="229"/>
                    <a:pt x="81" y="227"/>
                  </a:cubicBezTo>
                  <a:cubicBezTo>
                    <a:pt x="78" y="226"/>
                    <a:pt x="75" y="229"/>
                    <a:pt x="75" y="232"/>
                  </a:cubicBezTo>
                  <a:cubicBezTo>
                    <a:pt x="74" y="236"/>
                    <a:pt x="77" y="239"/>
                    <a:pt x="80" y="239"/>
                  </a:cubicBezTo>
                  <a:cubicBezTo>
                    <a:pt x="83" y="239"/>
                    <a:pt x="85" y="239"/>
                    <a:pt x="88" y="239"/>
                  </a:cubicBezTo>
                  <a:cubicBezTo>
                    <a:pt x="120" y="239"/>
                    <a:pt x="153" y="222"/>
                    <a:pt x="170" y="194"/>
                  </a:cubicBezTo>
                  <a:cubicBezTo>
                    <a:pt x="178" y="182"/>
                    <a:pt x="183" y="168"/>
                    <a:pt x="187" y="149"/>
                  </a:cubicBezTo>
                  <a:cubicBezTo>
                    <a:pt x="191" y="134"/>
                    <a:pt x="192" y="120"/>
                    <a:pt x="191" y="107"/>
                  </a:cubicBezTo>
                  <a:cubicBezTo>
                    <a:pt x="191" y="108"/>
                    <a:pt x="192" y="109"/>
                    <a:pt x="192" y="110"/>
                  </a:cubicBezTo>
                  <a:cubicBezTo>
                    <a:pt x="214" y="143"/>
                    <a:pt x="237" y="177"/>
                    <a:pt x="274" y="195"/>
                  </a:cubicBezTo>
                  <a:cubicBezTo>
                    <a:pt x="288" y="202"/>
                    <a:pt x="305" y="205"/>
                    <a:pt x="321" y="205"/>
                  </a:cubicBezTo>
                  <a:cubicBezTo>
                    <a:pt x="337" y="205"/>
                    <a:pt x="352" y="202"/>
                    <a:pt x="367" y="195"/>
                  </a:cubicBezTo>
                  <a:cubicBezTo>
                    <a:pt x="370" y="194"/>
                    <a:pt x="371" y="190"/>
                    <a:pt x="370" y="187"/>
                  </a:cubicBezTo>
                  <a:cubicBezTo>
                    <a:pt x="369" y="184"/>
                    <a:pt x="365" y="183"/>
                    <a:pt x="362" y="1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025" rIns="90000" bIns="41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47"/>
            <p:cNvSpPr/>
            <p:nvPr/>
          </p:nvSpPr>
          <p:spPr>
            <a:xfrm>
              <a:off x="6317493" y="2708654"/>
              <a:ext cx="220997" cy="190921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50" y="2"/>
                  </a:moveTo>
                  <a:cubicBezTo>
                    <a:pt x="49" y="0"/>
                    <a:pt x="45" y="-1"/>
                    <a:pt x="42" y="0"/>
                  </a:cubicBezTo>
                  <a:cubicBezTo>
                    <a:pt x="39" y="2"/>
                    <a:pt x="38" y="6"/>
                    <a:pt x="40" y="8"/>
                  </a:cubicBezTo>
                  <a:cubicBezTo>
                    <a:pt x="59" y="43"/>
                    <a:pt x="94" y="70"/>
                    <a:pt x="136" y="84"/>
                  </a:cubicBezTo>
                  <a:cubicBezTo>
                    <a:pt x="155" y="90"/>
                    <a:pt x="174" y="93"/>
                    <a:pt x="196" y="95"/>
                  </a:cubicBezTo>
                  <a:cubicBezTo>
                    <a:pt x="172" y="138"/>
                    <a:pt x="133" y="172"/>
                    <a:pt x="88" y="190"/>
                  </a:cubicBezTo>
                  <a:cubicBezTo>
                    <a:pt x="86" y="190"/>
                    <a:pt x="84" y="191"/>
                    <a:pt x="83" y="192"/>
                  </a:cubicBezTo>
                  <a:cubicBezTo>
                    <a:pt x="73" y="196"/>
                    <a:pt x="63" y="199"/>
                    <a:pt x="52" y="201"/>
                  </a:cubicBezTo>
                  <a:cubicBezTo>
                    <a:pt x="33" y="205"/>
                    <a:pt x="19" y="205"/>
                    <a:pt x="8" y="200"/>
                  </a:cubicBezTo>
                  <a:cubicBezTo>
                    <a:pt x="5" y="199"/>
                    <a:pt x="1" y="200"/>
                    <a:pt x="0" y="203"/>
                  </a:cubicBezTo>
                  <a:cubicBezTo>
                    <a:pt x="-1" y="207"/>
                    <a:pt x="0" y="210"/>
                    <a:pt x="3" y="211"/>
                  </a:cubicBezTo>
                  <a:cubicBezTo>
                    <a:pt x="12" y="215"/>
                    <a:pt x="21" y="216"/>
                    <a:pt x="29" y="216"/>
                  </a:cubicBezTo>
                  <a:cubicBezTo>
                    <a:pt x="39" y="216"/>
                    <a:pt x="47" y="215"/>
                    <a:pt x="54" y="213"/>
                  </a:cubicBezTo>
                  <a:cubicBezTo>
                    <a:pt x="63" y="212"/>
                    <a:pt x="72" y="209"/>
                    <a:pt x="81" y="206"/>
                  </a:cubicBezTo>
                  <a:cubicBezTo>
                    <a:pt x="81" y="239"/>
                    <a:pt x="98" y="272"/>
                    <a:pt x="126" y="291"/>
                  </a:cubicBezTo>
                  <a:cubicBezTo>
                    <a:pt x="127" y="291"/>
                    <a:pt x="128" y="292"/>
                    <a:pt x="129" y="292"/>
                  </a:cubicBezTo>
                  <a:cubicBezTo>
                    <a:pt x="131" y="292"/>
                    <a:pt x="133" y="291"/>
                    <a:pt x="135" y="289"/>
                  </a:cubicBezTo>
                  <a:cubicBezTo>
                    <a:pt x="136" y="286"/>
                    <a:pt x="136" y="282"/>
                    <a:pt x="133" y="280"/>
                  </a:cubicBezTo>
                  <a:cubicBezTo>
                    <a:pt x="107" y="264"/>
                    <a:pt x="92" y="232"/>
                    <a:pt x="93" y="202"/>
                  </a:cubicBezTo>
                  <a:cubicBezTo>
                    <a:pt x="142" y="181"/>
                    <a:pt x="185" y="143"/>
                    <a:pt x="209" y="95"/>
                  </a:cubicBezTo>
                  <a:cubicBezTo>
                    <a:pt x="211" y="95"/>
                    <a:pt x="214" y="96"/>
                    <a:pt x="217" y="96"/>
                  </a:cubicBezTo>
                  <a:cubicBezTo>
                    <a:pt x="230" y="96"/>
                    <a:pt x="244" y="95"/>
                    <a:pt x="258" y="93"/>
                  </a:cubicBezTo>
                  <a:cubicBezTo>
                    <a:pt x="281" y="91"/>
                    <a:pt x="311" y="86"/>
                    <a:pt x="335" y="68"/>
                  </a:cubicBezTo>
                  <a:cubicBezTo>
                    <a:pt x="338" y="66"/>
                    <a:pt x="338" y="63"/>
                    <a:pt x="336" y="60"/>
                  </a:cubicBezTo>
                  <a:cubicBezTo>
                    <a:pt x="334" y="58"/>
                    <a:pt x="331" y="56"/>
                    <a:pt x="328" y="58"/>
                  </a:cubicBezTo>
                  <a:cubicBezTo>
                    <a:pt x="307" y="74"/>
                    <a:pt x="279" y="79"/>
                    <a:pt x="257" y="81"/>
                  </a:cubicBezTo>
                  <a:cubicBezTo>
                    <a:pt x="212" y="86"/>
                    <a:pt x="174" y="83"/>
                    <a:pt x="140" y="72"/>
                  </a:cubicBezTo>
                  <a:cubicBezTo>
                    <a:pt x="101" y="59"/>
                    <a:pt x="68" y="34"/>
                    <a:pt x="5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47"/>
            <p:cNvSpPr/>
            <p:nvPr/>
          </p:nvSpPr>
          <p:spPr>
            <a:xfrm>
              <a:off x="6429299" y="3191186"/>
              <a:ext cx="120306" cy="34000"/>
            </a:xfrm>
            <a:custGeom>
              <a:avLst/>
              <a:gdLst/>
              <a:ahLst/>
              <a:cxnLst/>
              <a:rect l="l" t="t" r="r" b="b"/>
              <a:pathLst>
                <a:path w="184" h="52" extrusionOk="0">
                  <a:moveTo>
                    <a:pt x="181" y="1"/>
                  </a:moveTo>
                  <a:cubicBezTo>
                    <a:pt x="178" y="-1"/>
                    <a:pt x="174" y="0"/>
                    <a:pt x="172" y="3"/>
                  </a:cubicBezTo>
                  <a:cubicBezTo>
                    <a:pt x="159" y="22"/>
                    <a:pt x="137" y="35"/>
                    <a:pt x="112" y="39"/>
                  </a:cubicBezTo>
                  <a:cubicBezTo>
                    <a:pt x="90" y="42"/>
                    <a:pt x="65" y="39"/>
                    <a:pt x="39" y="30"/>
                  </a:cubicBezTo>
                  <a:cubicBezTo>
                    <a:pt x="23" y="25"/>
                    <a:pt x="14" y="18"/>
                    <a:pt x="11" y="9"/>
                  </a:cubicBezTo>
                  <a:cubicBezTo>
                    <a:pt x="10" y="6"/>
                    <a:pt x="6" y="5"/>
                    <a:pt x="3" y="6"/>
                  </a:cubicBezTo>
                  <a:cubicBezTo>
                    <a:pt x="0" y="7"/>
                    <a:pt x="-2" y="10"/>
                    <a:pt x="0" y="14"/>
                  </a:cubicBezTo>
                  <a:cubicBezTo>
                    <a:pt x="6" y="30"/>
                    <a:pt x="23" y="37"/>
                    <a:pt x="35" y="42"/>
                  </a:cubicBezTo>
                  <a:cubicBezTo>
                    <a:pt x="55" y="49"/>
                    <a:pt x="75" y="52"/>
                    <a:pt x="93" y="52"/>
                  </a:cubicBezTo>
                  <a:cubicBezTo>
                    <a:pt x="100" y="52"/>
                    <a:pt x="107" y="52"/>
                    <a:pt x="114" y="51"/>
                  </a:cubicBezTo>
                  <a:cubicBezTo>
                    <a:pt x="143" y="46"/>
                    <a:pt x="168" y="31"/>
                    <a:pt x="182" y="10"/>
                  </a:cubicBezTo>
                  <a:cubicBezTo>
                    <a:pt x="184" y="7"/>
                    <a:pt x="184" y="3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47"/>
            <p:cNvSpPr/>
            <p:nvPr/>
          </p:nvSpPr>
          <p:spPr>
            <a:xfrm>
              <a:off x="6413607" y="2519041"/>
              <a:ext cx="177844" cy="145152"/>
            </a:xfrm>
            <a:custGeom>
              <a:avLst/>
              <a:gdLst/>
              <a:ahLst/>
              <a:cxnLst/>
              <a:rect l="l" t="t" r="r" b="b"/>
              <a:pathLst>
                <a:path w="272" h="222" extrusionOk="0">
                  <a:moveTo>
                    <a:pt x="4" y="11"/>
                  </a:moveTo>
                  <a:cubicBezTo>
                    <a:pt x="31" y="21"/>
                    <a:pt x="53" y="35"/>
                    <a:pt x="70" y="51"/>
                  </a:cubicBezTo>
                  <a:cubicBezTo>
                    <a:pt x="90" y="70"/>
                    <a:pt x="103" y="93"/>
                    <a:pt x="107" y="116"/>
                  </a:cubicBezTo>
                  <a:cubicBezTo>
                    <a:pt x="68" y="139"/>
                    <a:pt x="34" y="173"/>
                    <a:pt x="13" y="213"/>
                  </a:cubicBezTo>
                  <a:cubicBezTo>
                    <a:pt x="11" y="216"/>
                    <a:pt x="12" y="220"/>
                    <a:pt x="15" y="222"/>
                  </a:cubicBezTo>
                  <a:cubicBezTo>
                    <a:pt x="16" y="222"/>
                    <a:pt x="17" y="222"/>
                    <a:pt x="18" y="222"/>
                  </a:cubicBezTo>
                  <a:cubicBezTo>
                    <a:pt x="20" y="222"/>
                    <a:pt x="23" y="221"/>
                    <a:pt x="24" y="219"/>
                  </a:cubicBezTo>
                  <a:cubicBezTo>
                    <a:pt x="46" y="177"/>
                    <a:pt x="82" y="142"/>
                    <a:pt x="125" y="120"/>
                  </a:cubicBezTo>
                  <a:cubicBezTo>
                    <a:pt x="168" y="99"/>
                    <a:pt x="218" y="91"/>
                    <a:pt x="265" y="99"/>
                  </a:cubicBezTo>
                  <a:cubicBezTo>
                    <a:pt x="268" y="99"/>
                    <a:pt x="271" y="97"/>
                    <a:pt x="272" y="94"/>
                  </a:cubicBezTo>
                  <a:cubicBezTo>
                    <a:pt x="272" y="90"/>
                    <a:pt x="270" y="87"/>
                    <a:pt x="267" y="87"/>
                  </a:cubicBezTo>
                  <a:cubicBezTo>
                    <a:pt x="217" y="79"/>
                    <a:pt x="165" y="87"/>
                    <a:pt x="120" y="109"/>
                  </a:cubicBezTo>
                  <a:cubicBezTo>
                    <a:pt x="119" y="110"/>
                    <a:pt x="119" y="110"/>
                    <a:pt x="118" y="110"/>
                  </a:cubicBezTo>
                  <a:cubicBezTo>
                    <a:pt x="113" y="85"/>
                    <a:pt x="99" y="62"/>
                    <a:pt x="79" y="42"/>
                  </a:cubicBezTo>
                  <a:cubicBezTo>
                    <a:pt x="60" y="25"/>
                    <a:pt x="36" y="10"/>
                    <a:pt x="8" y="0"/>
                  </a:cubicBezTo>
                  <a:cubicBezTo>
                    <a:pt x="5" y="-1"/>
                    <a:pt x="1" y="0"/>
                    <a:pt x="0" y="3"/>
                  </a:cubicBezTo>
                  <a:cubicBezTo>
                    <a:pt x="-1" y="7"/>
                    <a:pt x="1" y="10"/>
                    <a:pt x="4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4900" rIns="90000" bIns="34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47"/>
            <p:cNvSpPr/>
            <p:nvPr/>
          </p:nvSpPr>
          <p:spPr>
            <a:xfrm>
              <a:off x="6635912" y="2951227"/>
              <a:ext cx="242574" cy="156267"/>
            </a:xfrm>
            <a:custGeom>
              <a:avLst/>
              <a:gdLst/>
              <a:ahLst/>
              <a:cxnLst/>
              <a:rect l="l" t="t" r="r" b="b"/>
              <a:pathLst>
                <a:path w="371" h="239" extrusionOk="0">
                  <a:moveTo>
                    <a:pt x="97" y="195"/>
                  </a:moveTo>
                  <a:cubicBezTo>
                    <a:pt x="134" y="178"/>
                    <a:pt x="156" y="143"/>
                    <a:pt x="178" y="110"/>
                  </a:cubicBezTo>
                  <a:cubicBezTo>
                    <a:pt x="178" y="109"/>
                    <a:pt x="179" y="108"/>
                    <a:pt x="180" y="107"/>
                  </a:cubicBezTo>
                  <a:cubicBezTo>
                    <a:pt x="179" y="120"/>
                    <a:pt x="180" y="134"/>
                    <a:pt x="183" y="150"/>
                  </a:cubicBezTo>
                  <a:cubicBezTo>
                    <a:pt x="187" y="168"/>
                    <a:pt x="193" y="183"/>
                    <a:pt x="200" y="195"/>
                  </a:cubicBezTo>
                  <a:cubicBezTo>
                    <a:pt x="218" y="222"/>
                    <a:pt x="250" y="239"/>
                    <a:pt x="282" y="239"/>
                  </a:cubicBezTo>
                  <a:cubicBezTo>
                    <a:pt x="285" y="239"/>
                    <a:pt x="288" y="239"/>
                    <a:pt x="290" y="239"/>
                  </a:cubicBezTo>
                  <a:cubicBezTo>
                    <a:pt x="294" y="239"/>
                    <a:pt x="296" y="236"/>
                    <a:pt x="296" y="232"/>
                  </a:cubicBezTo>
                  <a:cubicBezTo>
                    <a:pt x="296" y="229"/>
                    <a:pt x="292" y="226"/>
                    <a:pt x="289" y="227"/>
                  </a:cubicBezTo>
                  <a:cubicBezTo>
                    <a:pt x="259" y="230"/>
                    <a:pt x="227" y="214"/>
                    <a:pt x="211" y="188"/>
                  </a:cubicBezTo>
                  <a:cubicBezTo>
                    <a:pt x="204" y="177"/>
                    <a:pt x="199" y="164"/>
                    <a:pt x="195" y="147"/>
                  </a:cubicBezTo>
                  <a:cubicBezTo>
                    <a:pt x="189" y="118"/>
                    <a:pt x="191" y="95"/>
                    <a:pt x="201" y="78"/>
                  </a:cubicBezTo>
                  <a:cubicBezTo>
                    <a:pt x="202" y="77"/>
                    <a:pt x="202" y="76"/>
                    <a:pt x="202" y="75"/>
                  </a:cubicBezTo>
                  <a:cubicBezTo>
                    <a:pt x="211" y="64"/>
                    <a:pt x="220" y="53"/>
                    <a:pt x="231" y="44"/>
                  </a:cubicBezTo>
                  <a:cubicBezTo>
                    <a:pt x="267" y="14"/>
                    <a:pt x="318" y="4"/>
                    <a:pt x="362" y="18"/>
                  </a:cubicBezTo>
                  <a:cubicBezTo>
                    <a:pt x="366" y="19"/>
                    <a:pt x="369" y="17"/>
                    <a:pt x="370" y="14"/>
                  </a:cubicBezTo>
                  <a:cubicBezTo>
                    <a:pt x="371" y="10"/>
                    <a:pt x="369" y="7"/>
                    <a:pt x="366" y="6"/>
                  </a:cubicBezTo>
                  <a:cubicBezTo>
                    <a:pt x="318" y="-9"/>
                    <a:pt x="262" y="2"/>
                    <a:pt x="223" y="34"/>
                  </a:cubicBezTo>
                  <a:cubicBezTo>
                    <a:pt x="200" y="54"/>
                    <a:pt x="184" y="79"/>
                    <a:pt x="168" y="103"/>
                  </a:cubicBezTo>
                  <a:cubicBezTo>
                    <a:pt x="146" y="137"/>
                    <a:pt x="125" y="168"/>
                    <a:pt x="91" y="184"/>
                  </a:cubicBezTo>
                  <a:cubicBezTo>
                    <a:pt x="65" y="196"/>
                    <a:pt x="35" y="196"/>
                    <a:pt x="8" y="184"/>
                  </a:cubicBezTo>
                  <a:cubicBezTo>
                    <a:pt x="5" y="183"/>
                    <a:pt x="2" y="184"/>
                    <a:pt x="0" y="187"/>
                  </a:cubicBezTo>
                  <a:cubicBezTo>
                    <a:pt x="-1" y="190"/>
                    <a:pt x="0" y="194"/>
                    <a:pt x="3" y="196"/>
                  </a:cubicBezTo>
                  <a:cubicBezTo>
                    <a:pt x="18" y="202"/>
                    <a:pt x="33" y="205"/>
                    <a:pt x="49" y="205"/>
                  </a:cubicBezTo>
                  <a:cubicBezTo>
                    <a:pt x="66" y="205"/>
                    <a:pt x="82" y="202"/>
                    <a:pt x="97" y="1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025" rIns="90000" bIns="41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47"/>
            <p:cNvSpPr/>
            <p:nvPr/>
          </p:nvSpPr>
          <p:spPr>
            <a:xfrm>
              <a:off x="6490760" y="2471311"/>
              <a:ext cx="232112" cy="789836"/>
            </a:xfrm>
            <a:custGeom>
              <a:avLst/>
              <a:gdLst/>
              <a:ahLst/>
              <a:cxnLst/>
              <a:rect l="l" t="t" r="r" b="b"/>
              <a:pathLst>
                <a:path w="355" h="1208" extrusionOk="0">
                  <a:moveTo>
                    <a:pt x="246" y="758"/>
                  </a:moveTo>
                  <a:cubicBezTo>
                    <a:pt x="248" y="758"/>
                    <a:pt x="250" y="758"/>
                    <a:pt x="253" y="758"/>
                  </a:cubicBezTo>
                  <a:cubicBezTo>
                    <a:pt x="271" y="758"/>
                    <a:pt x="295" y="755"/>
                    <a:pt x="317" y="741"/>
                  </a:cubicBezTo>
                  <a:cubicBezTo>
                    <a:pt x="339" y="726"/>
                    <a:pt x="354" y="701"/>
                    <a:pt x="355" y="677"/>
                  </a:cubicBezTo>
                  <a:cubicBezTo>
                    <a:pt x="355" y="674"/>
                    <a:pt x="352" y="671"/>
                    <a:pt x="349" y="671"/>
                  </a:cubicBezTo>
                  <a:cubicBezTo>
                    <a:pt x="345" y="670"/>
                    <a:pt x="342" y="673"/>
                    <a:pt x="342" y="677"/>
                  </a:cubicBezTo>
                  <a:cubicBezTo>
                    <a:pt x="342" y="697"/>
                    <a:pt x="329" y="718"/>
                    <a:pt x="310" y="730"/>
                  </a:cubicBezTo>
                  <a:cubicBezTo>
                    <a:pt x="288" y="745"/>
                    <a:pt x="263" y="747"/>
                    <a:pt x="246" y="746"/>
                  </a:cubicBezTo>
                  <a:cubicBezTo>
                    <a:pt x="220" y="745"/>
                    <a:pt x="198" y="735"/>
                    <a:pt x="187" y="719"/>
                  </a:cubicBezTo>
                  <a:cubicBezTo>
                    <a:pt x="187" y="718"/>
                    <a:pt x="185" y="717"/>
                    <a:pt x="184" y="717"/>
                  </a:cubicBezTo>
                  <a:lnTo>
                    <a:pt x="184" y="7"/>
                  </a:lnTo>
                  <a:cubicBezTo>
                    <a:pt x="184" y="3"/>
                    <a:pt x="182" y="0"/>
                    <a:pt x="178" y="0"/>
                  </a:cubicBezTo>
                  <a:cubicBezTo>
                    <a:pt x="175" y="0"/>
                    <a:pt x="171" y="3"/>
                    <a:pt x="171" y="7"/>
                  </a:cubicBezTo>
                  <a:lnTo>
                    <a:pt x="171" y="716"/>
                  </a:lnTo>
                  <a:cubicBezTo>
                    <a:pt x="170" y="717"/>
                    <a:pt x="168" y="718"/>
                    <a:pt x="167" y="719"/>
                  </a:cubicBezTo>
                  <a:cubicBezTo>
                    <a:pt x="156" y="735"/>
                    <a:pt x="135" y="745"/>
                    <a:pt x="108" y="746"/>
                  </a:cubicBezTo>
                  <a:cubicBezTo>
                    <a:pt x="91" y="747"/>
                    <a:pt x="66" y="745"/>
                    <a:pt x="44" y="730"/>
                  </a:cubicBezTo>
                  <a:cubicBezTo>
                    <a:pt x="25" y="718"/>
                    <a:pt x="13" y="697"/>
                    <a:pt x="12" y="677"/>
                  </a:cubicBezTo>
                  <a:cubicBezTo>
                    <a:pt x="12" y="673"/>
                    <a:pt x="9" y="671"/>
                    <a:pt x="6" y="671"/>
                  </a:cubicBezTo>
                  <a:cubicBezTo>
                    <a:pt x="2" y="671"/>
                    <a:pt x="-1" y="674"/>
                    <a:pt x="0" y="677"/>
                  </a:cubicBezTo>
                  <a:cubicBezTo>
                    <a:pt x="0" y="701"/>
                    <a:pt x="15" y="726"/>
                    <a:pt x="37" y="741"/>
                  </a:cubicBezTo>
                  <a:cubicBezTo>
                    <a:pt x="59" y="755"/>
                    <a:pt x="83" y="758"/>
                    <a:pt x="102" y="758"/>
                  </a:cubicBezTo>
                  <a:cubicBezTo>
                    <a:pt x="104" y="758"/>
                    <a:pt x="106" y="758"/>
                    <a:pt x="108" y="758"/>
                  </a:cubicBezTo>
                  <a:cubicBezTo>
                    <a:pt x="135" y="757"/>
                    <a:pt x="158" y="748"/>
                    <a:pt x="171" y="733"/>
                  </a:cubicBezTo>
                  <a:lnTo>
                    <a:pt x="171" y="1202"/>
                  </a:lnTo>
                  <a:cubicBezTo>
                    <a:pt x="171" y="1206"/>
                    <a:pt x="175" y="1208"/>
                    <a:pt x="178" y="1208"/>
                  </a:cubicBezTo>
                  <a:cubicBezTo>
                    <a:pt x="182" y="1208"/>
                    <a:pt x="184" y="1206"/>
                    <a:pt x="184" y="1202"/>
                  </a:cubicBezTo>
                  <a:lnTo>
                    <a:pt x="184" y="734"/>
                  </a:lnTo>
                  <a:cubicBezTo>
                    <a:pt x="198" y="748"/>
                    <a:pt x="220" y="757"/>
                    <a:pt x="246" y="7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47"/>
            <p:cNvSpPr/>
            <p:nvPr/>
          </p:nvSpPr>
          <p:spPr>
            <a:xfrm>
              <a:off x="6675142" y="2708000"/>
              <a:ext cx="220997" cy="191574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298" y="9"/>
                  </a:moveTo>
                  <a:cubicBezTo>
                    <a:pt x="299" y="7"/>
                    <a:pt x="298" y="3"/>
                    <a:pt x="295" y="1"/>
                  </a:cubicBezTo>
                  <a:cubicBezTo>
                    <a:pt x="292" y="-1"/>
                    <a:pt x="288" y="0"/>
                    <a:pt x="287" y="3"/>
                  </a:cubicBezTo>
                  <a:cubicBezTo>
                    <a:pt x="269" y="35"/>
                    <a:pt x="237" y="60"/>
                    <a:pt x="197" y="73"/>
                  </a:cubicBezTo>
                  <a:cubicBezTo>
                    <a:pt x="164" y="84"/>
                    <a:pt x="125" y="87"/>
                    <a:pt x="80" y="82"/>
                  </a:cubicBezTo>
                  <a:cubicBezTo>
                    <a:pt x="58" y="80"/>
                    <a:pt x="31" y="75"/>
                    <a:pt x="9" y="59"/>
                  </a:cubicBezTo>
                  <a:cubicBezTo>
                    <a:pt x="7" y="58"/>
                    <a:pt x="3" y="58"/>
                    <a:pt x="1" y="61"/>
                  </a:cubicBezTo>
                  <a:cubicBezTo>
                    <a:pt x="-1" y="64"/>
                    <a:pt x="-1" y="67"/>
                    <a:pt x="2" y="69"/>
                  </a:cubicBezTo>
                  <a:cubicBezTo>
                    <a:pt x="26" y="87"/>
                    <a:pt x="56" y="92"/>
                    <a:pt x="79" y="94"/>
                  </a:cubicBezTo>
                  <a:cubicBezTo>
                    <a:pt x="93" y="96"/>
                    <a:pt x="107" y="97"/>
                    <a:pt x="120" y="97"/>
                  </a:cubicBezTo>
                  <a:cubicBezTo>
                    <a:pt x="123" y="97"/>
                    <a:pt x="126" y="97"/>
                    <a:pt x="128" y="97"/>
                  </a:cubicBezTo>
                  <a:cubicBezTo>
                    <a:pt x="152" y="144"/>
                    <a:pt x="195" y="182"/>
                    <a:pt x="244" y="203"/>
                  </a:cubicBezTo>
                  <a:cubicBezTo>
                    <a:pt x="246" y="233"/>
                    <a:pt x="230" y="265"/>
                    <a:pt x="204" y="282"/>
                  </a:cubicBezTo>
                  <a:cubicBezTo>
                    <a:pt x="201" y="283"/>
                    <a:pt x="201" y="287"/>
                    <a:pt x="202" y="290"/>
                  </a:cubicBezTo>
                  <a:cubicBezTo>
                    <a:pt x="204" y="292"/>
                    <a:pt x="206" y="293"/>
                    <a:pt x="208" y="293"/>
                  </a:cubicBezTo>
                  <a:cubicBezTo>
                    <a:pt x="209" y="293"/>
                    <a:pt x="210" y="293"/>
                    <a:pt x="211" y="292"/>
                  </a:cubicBezTo>
                  <a:cubicBezTo>
                    <a:pt x="239" y="273"/>
                    <a:pt x="256" y="240"/>
                    <a:pt x="256" y="207"/>
                  </a:cubicBezTo>
                  <a:cubicBezTo>
                    <a:pt x="265" y="210"/>
                    <a:pt x="274" y="213"/>
                    <a:pt x="283" y="214"/>
                  </a:cubicBezTo>
                  <a:cubicBezTo>
                    <a:pt x="290" y="216"/>
                    <a:pt x="298" y="217"/>
                    <a:pt x="308" y="217"/>
                  </a:cubicBezTo>
                  <a:cubicBezTo>
                    <a:pt x="316" y="217"/>
                    <a:pt x="325" y="216"/>
                    <a:pt x="334" y="213"/>
                  </a:cubicBezTo>
                  <a:cubicBezTo>
                    <a:pt x="337" y="211"/>
                    <a:pt x="338" y="208"/>
                    <a:pt x="337" y="204"/>
                  </a:cubicBezTo>
                  <a:cubicBezTo>
                    <a:pt x="336" y="201"/>
                    <a:pt x="332" y="200"/>
                    <a:pt x="329" y="201"/>
                  </a:cubicBezTo>
                  <a:cubicBezTo>
                    <a:pt x="318" y="206"/>
                    <a:pt x="304" y="206"/>
                    <a:pt x="285" y="203"/>
                  </a:cubicBezTo>
                  <a:cubicBezTo>
                    <a:pt x="275" y="200"/>
                    <a:pt x="264" y="197"/>
                    <a:pt x="254" y="193"/>
                  </a:cubicBezTo>
                  <a:cubicBezTo>
                    <a:pt x="253" y="192"/>
                    <a:pt x="251" y="191"/>
                    <a:pt x="249" y="192"/>
                  </a:cubicBezTo>
                  <a:cubicBezTo>
                    <a:pt x="204" y="173"/>
                    <a:pt x="165" y="139"/>
                    <a:pt x="142" y="96"/>
                  </a:cubicBezTo>
                  <a:cubicBezTo>
                    <a:pt x="163" y="94"/>
                    <a:pt x="183" y="91"/>
                    <a:pt x="201" y="85"/>
                  </a:cubicBezTo>
                  <a:cubicBezTo>
                    <a:pt x="244" y="71"/>
                    <a:pt x="278" y="44"/>
                    <a:pt x="298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47"/>
            <p:cNvSpPr/>
            <p:nvPr/>
          </p:nvSpPr>
          <p:spPr>
            <a:xfrm>
              <a:off x="6125265" y="3038188"/>
              <a:ext cx="176536" cy="281804"/>
            </a:xfrm>
            <a:custGeom>
              <a:avLst/>
              <a:gdLst/>
              <a:ahLst/>
              <a:cxnLst/>
              <a:rect l="l" t="t" r="r" b="b"/>
              <a:pathLst>
                <a:path w="270" h="431" extrusionOk="0">
                  <a:moveTo>
                    <a:pt x="165" y="0"/>
                  </a:moveTo>
                  <a:lnTo>
                    <a:pt x="5" y="334"/>
                  </a:lnTo>
                  <a:cubicBezTo>
                    <a:pt x="-8" y="358"/>
                    <a:pt x="3" y="388"/>
                    <a:pt x="28" y="399"/>
                  </a:cubicBezTo>
                  <a:lnTo>
                    <a:pt x="94" y="427"/>
                  </a:lnTo>
                  <a:cubicBezTo>
                    <a:pt x="120" y="438"/>
                    <a:pt x="150" y="424"/>
                    <a:pt x="158" y="396"/>
                  </a:cubicBezTo>
                  <a:lnTo>
                    <a:pt x="270" y="41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47"/>
            <p:cNvSpPr/>
            <p:nvPr/>
          </p:nvSpPr>
          <p:spPr>
            <a:xfrm>
              <a:off x="6664027" y="3191186"/>
              <a:ext cx="120960" cy="34653"/>
            </a:xfrm>
            <a:custGeom>
              <a:avLst/>
              <a:gdLst/>
              <a:ahLst/>
              <a:cxnLst/>
              <a:rect l="l" t="t" r="r" b="b"/>
              <a:pathLst>
                <a:path w="185" h="53" extrusionOk="0">
                  <a:moveTo>
                    <a:pt x="180" y="6"/>
                  </a:moveTo>
                  <a:cubicBezTo>
                    <a:pt x="177" y="5"/>
                    <a:pt x="174" y="6"/>
                    <a:pt x="172" y="9"/>
                  </a:cubicBezTo>
                  <a:cubicBezTo>
                    <a:pt x="169" y="18"/>
                    <a:pt x="160" y="25"/>
                    <a:pt x="144" y="30"/>
                  </a:cubicBezTo>
                  <a:cubicBezTo>
                    <a:pt x="118" y="39"/>
                    <a:pt x="94" y="42"/>
                    <a:pt x="72" y="39"/>
                  </a:cubicBezTo>
                  <a:cubicBezTo>
                    <a:pt x="46" y="35"/>
                    <a:pt x="24" y="22"/>
                    <a:pt x="11" y="3"/>
                  </a:cubicBezTo>
                  <a:cubicBezTo>
                    <a:pt x="9" y="0"/>
                    <a:pt x="6" y="-1"/>
                    <a:pt x="3" y="1"/>
                  </a:cubicBezTo>
                  <a:cubicBezTo>
                    <a:pt x="0" y="3"/>
                    <a:pt x="-1" y="7"/>
                    <a:pt x="1" y="10"/>
                  </a:cubicBezTo>
                  <a:cubicBezTo>
                    <a:pt x="16" y="31"/>
                    <a:pt x="41" y="46"/>
                    <a:pt x="70" y="51"/>
                  </a:cubicBezTo>
                  <a:cubicBezTo>
                    <a:pt x="76" y="52"/>
                    <a:pt x="83" y="53"/>
                    <a:pt x="91" y="53"/>
                  </a:cubicBezTo>
                  <a:cubicBezTo>
                    <a:pt x="109" y="53"/>
                    <a:pt x="128" y="49"/>
                    <a:pt x="149" y="42"/>
                  </a:cubicBezTo>
                  <a:cubicBezTo>
                    <a:pt x="161" y="37"/>
                    <a:pt x="178" y="30"/>
                    <a:pt x="184" y="14"/>
                  </a:cubicBezTo>
                  <a:cubicBezTo>
                    <a:pt x="185" y="11"/>
                    <a:pt x="183" y="7"/>
                    <a:pt x="180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47"/>
            <p:cNvSpPr/>
            <p:nvPr/>
          </p:nvSpPr>
          <p:spPr>
            <a:xfrm>
              <a:off x="6621528" y="2519041"/>
              <a:ext cx="178498" cy="145152"/>
            </a:xfrm>
            <a:custGeom>
              <a:avLst/>
              <a:gdLst/>
              <a:ahLst/>
              <a:cxnLst/>
              <a:rect l="l" t="t" r="r" b="b"/>
              <a:pathLst>
                <a:path w="273" h="222" extrusionOk="0">
                  <a:moveTo>
                    <a:pt x="7" y="99"/>
                  </a:moveTo>
                  <a:cubicBezTo>
                    <a:pt x="55" y="91"/>
                    <a:pt x="104" y="99"/>
                    <a:pt x="147" y="120"/>
                  </a:cubicBezTo>
                  <a:cubicBezTo>
                    <a:pt x="190" y="142"/>
                    <a:pt x="226" y="177"/>
                    <a:pt x="249" y="219"/>
                  </a:cubicBezTo>
                  <a:cubicBezTo>
                    <a:pt x="250" y="221"/>
                    <a:pt x="252" y="222"/>
                    <a:pt x="254" y="222"/>
                  </a:cubicBezTo>
                  <a:cubicBezTo>
                    <a:pt x="255" y="222"/>
                    <a:pt x="256" y="222"/>
                    <a:pt x="257" y="222"/>
                  </a:cubicBezTo>
                  <a:cubicBezTo>
                    <a:pt x="260" y="220"/>
                    <a:pt x="261" y="216"/>
                    <a:pt x="260" y="213"/>
                  </a:cubicBezTo>
                  <a:cubicBezTo>
                    <a:pt x="238" y="173"/>
                    <a:pt x="205" y="139"/>
                    <a:pt x="165" y="116"/>
                  </a:cubicBezTo>
                  <a:cubicBezTo>
                    <a:pt x="169" y="93"/>
                    <a:pt x="183" y="70"/>
                    <a:pt x="202" y="51"/>
                  </a:cubicBezTo>
                  <a:cubicBezTo>
                    <a:pt x="219" y="35"/>
                    <a:pt x="242" y="21"/>
                    <a:pt x="268" y="11"/>
                  </a:cubicBezTo>
                  <a:cubicBezTo>
                    <a:pt x="272" y="10"/>
                    <a:pt x="273" y="8"/>
                    <a:pt x="272" y="4"/>
                  </a:cubicBezTo>
                  <a:cubicBezTo>
                    <a:pt x="271" y="1"/>
                    <a:pt x="267" y="-1"/>
                    <a:pt x="264" y="0"/>
                  </a:cubicBezTo>
                  <a:cubicBezTo>
                    <a:pt x="236" y="11"/>
                    <a:pt x="212" y="25"/>
                    <a:pt x="194" y="42"/>
                  </a:cubicBezTo>
                  <a:cubicBezTo>
                    <a:pt x="173" y="62"/>
                    <a:pt x="159" y="86"/>
                    <a:pt x="154" y="110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08" y="87"/>
                    <a:pt x="55" y="79"/>
                    <a:pt x="5" y="87"/>
                  </a:cubicBezTo>
                  <a:cubicBezTo>
                    <a:pt x="2" y="87"/>
                    <a:pt x="0" y="90"/>
                    <a:pt x="0" y="94"/>
                  </a:cubicBezTo>
                  <a:cubicBezTo>
                    <a:pt x="1" y="97"/>
                    <a:pt x="4" y="99"/>
                    <a:pt x="7" y="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4900" rIns="90000" bIns="34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47"/>
            <p:cNvSpPr/>
            <p:nvPr/>
          </p:nvSpPr>
          <p:spPr>
            <a:xfrm>
              <a:off x="6124611" y="2630193"/>
              <a:ext cx="443302" cy="443302"/>
            </a:xfrm>
            <a:custGeom>
              <a:avLst/>
              <a:gdLst/>
              <a:ahLst/>
              <a:cxnLst/>
              <a:rect l="l" t="t" r="r" b="b"/>
              <a:pathLst>
                <a:path w="678" h="678" extrusionOk="0">
                  <a:moveTo>
                    <a:pt x="560" y="82"/>
                  </a:moveTo>
                  <a:cubicBezTo>
                    <a:pt x="419" y="-40"/>
                    <a:pt x="205" y="-25"/>
                    <a:pt x="82" y="116"/>
                  </a:cubicBezTo>
                  <a:cubicBezTo>
                    <a:pt x="-40" y="258"/>
                    <a:pt x="-25" y="472"/>
                    <a:pt x="116" y="594"/>
                  </a:cubicBezTo>
                  <a:cubicBezTo>
                    <a:pt x="258" y="717"/>
                    <a:pt x="472" y="702"/>
                    <a:pt x="594" y="560"/>
                  </a:cubicBezTo>
                  <a:cubicBezTo>
                    <a:pt x="717" y="419"/>
                    <a:pt x="702" y="205"/>
                    <a:pt x="560" y="82"/>
                  </a:cubicBezTo>
                  <a:moveTo>
                    <a:pt x="554" y="526"/>
                  </a:moveTo>
                  <a:cubicBezTo>
                    <a:pt x="451" y="645"/>
                    <a:pt x="270" y="658"/>
                    <a:pt x="151" y="554"/>
                  </a:cubicBezTo>
                  <a:cubicBezTo>
                    <a:pt x="32" y="451"/>
                    <a:pt x="19" y="270"/>
                    <a:pt x="122" y="151"/>
                  </a:cubicBezTo>
                  <a:cubicBezTo>
                    <a:pt x="226" y="32"/>
                    <a:pt x="406" y="19"/>
                    <a:pt x="526" y="122"/>
                  </a:cubicBezTo>
                  <a:cubicBezTo>
                    <a:pt x="645" y="226"/>
                    <a:pt x="658" y="406"/>
                    <a:pt x="554" y="5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47"/>
            <p:cNvSpPr/>
            <p:nvPr/>
          </p:nvSpPr>
          <p:spPr>
            <a:xfrm>
              <a:off x="6816371" y="2584424"/>
              <a:ext cx="190267" cy="595646"/>
            </a:xfrm>
            <a:custGeom>
              <a:avLst/>
              <a:gdLst/>
              <a:ahLst/>
              <a:cxnLst/>
              <a:rect l="l" t="t" r="r" b="b"/>
              <a:pathLst>
                <a:path w="291" h="911" extrusionOk="0">
                  <a:moveTo>
                    <a:pt x="291" y="425"/>
                  </a:moveTo>
                  <a:cubicBezTo>
                    <a:pt x="294" y="294"/>
                    <a:pt x="225" y="229"/>
                    <a:pt x="209" y="216"/>
                  </a:cubicBezTo>
                  <a:cubicBezTo>
                    <a:pt x="213" y="197"/>
                    <a:pt x="225" y="118"/>
                    <a:pt x="162" y="53"/>
                  </a:cubicBezTo>
                  <a:cubicBezTo>
                    <a:pt x="100" y="-11"/>
                    <a:pt x="39" y="0"/>
                    <a:pt x="37" y="0"/>
                  </a:cubicBezTo>
                  <a:cubicBezTo>
                    <a:pt x="34" y="1"/>
                    <a:pt x="31" y="4"/>
                    <a:pt x="32" y="7"/>
                  </a:cubicBezTo>
                  <a:cubicBezTo>
                    <a:pt x="33" y="10"/>
                    <a:pt x="36" y="13"/>
                    <a:pt x="39" y="12"/>
                  </a:cubicBezTo>
                  <a:cubicBezTo>
                    <a:pt x="40" y="12"/>
                    <a:pt x="96" y="3"/>
                    <a:pt x="153" y="62"/>
                  </a:cubicBezTo>
                  <a:cubicBezTo>
                    <a:pt x="219" y="129"/>
                    <a:pt x="196" y="215"/>
                    <a:pt x="196" y="216"/>
                  </a:cubicBezTo>
                  <a:cubicBezTo>
                    <a:pt x="195" y="219"/>
                    <a:pt x="196" y="221"/>
                    <a:pt x="198" y="223"/>
                  </a:cubicBezTo>
                  <a:cubicBezTo>
                    <a:pt x="199" y="224"/>
                    <a:pt x="282" y="286"/>
                    <a:pt x="279" y="425"/>
                  </a:cubicBezTo>
                  <a:cubicBezTo>
                    <a:pt x="276" y="559"/>
                    <a:pt x="186" y="586"/>
                    <a:pt x="182" y="587"/>
                  </a:cubicBezTo>
                  <a:cubicBezTo>
                    <a:pt x="179" y="588"/>
                    <a:pt x="177" y="592"/>
                    <a:pt x="178" y="595"/>
                  </a:cubicBezTo>
                  <a:cubicBezTo>
                    <a:pt x="179" y="598"/>
                    <a:pt x="181" y="599"/>
                    <a:pt x="184" y="599"/>
                  </a:cubicBezTo>
                  <a:lnTo>
                    <a:pt x="185" y="599"/>
                  </a:lnTo>
                  <a:cubicBezTo>
                    <a:pt x="186" y="599"/>
                    <a:pt x="195" y="596"/>
                    <a:pt x="208" y="589"/>
                  </a:cubicBezTo>
                  <a:cubicBezTo>
                    <a:pt x="218" y="609"/>
                    <a:pt x="275" y="746"/>
                    <a:pt x="183" y="838"/>
                  </a:cubicBezTo>
                  <a:cubicBezTo>
                    <a:pt x="85" y="936"/>
                    <a:pt x="13" y="887"/>
                    <a:pt x="10" y="884"/>
                  </a:cubicBezTo>
                  <a:cubicBezTo>
                    <a:pt x="7" y="882"/>
                    <a:pt x="3" y="883"/>
                    <a:pt x="1" y="886"/>
                  </a:cubicBezTo>
                  <a:cubicBezTo>
                    <a:pt x="-1" y="889"/>
                    <a:pt x="0" y="892"/>
                    <a:pt x="3" y="894"/>
                  </a:cubicBezTo>
                  <a:cubicBezTo>
                    <a:pt x="3" y="895"/>
                    <a:pt x="26" y="911"/>
                    <a:pt x="63" y="911"/>
                  </a:cubicBezTo>
                  <a:cubicBezTo>
                    <a:pt x="96" y="911"/>
                    <a:pt x="142" y="897"/>
                    <a:pt x="192" y="847"/>
                  </a:cubicBezTo>
                  <a:cubicBezTo>
                    <a:pt x="292" y="747"/>
                    <a:pt x="226" y="598"/>
                    <a:pt x="219" y="582"/>
                  </a:cubicBezTo>
                  <a:cubicBezTo>
                    <a:pt x="249" y="560"/>
                    <a:pt x="289" y="515"/>
                    <a:pt x="291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05" name="Google Shape;1405;p47"/>
            <p:cNvGrpSpPr/>
            <p:nvPr/>
          </p:nvGrpSpPr>
          <p:grpSpPr>
            <a:xfrm>
              <a:off x="6395954" y="2827652"/>
              <a:ext cx="113768" cy="173921"/>
              <a:chOff x="6395954" y="2827652"/>
              <a:chExt cx="113768" cy="173921"/>
            </a:xfrm>
          </p:grpSpPr>
          <p:sp>
            <p:nvSpPr>
              <p:cNvPr id="1406" name="Google Shape;1406;p47"/>
              <p:cNvSpPr/>
              <p:nvPr/>
            </p:nvSpPr>
            <p:spPr>
              <a:xfrm>
                <a:off x="6433222" y="2827652"/>
                <a:ext cx="76499" cy="114422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75" extrusionOk="0">
                    <a:moveTo>
                      <a:pt x="85" y="2"/>
                    </a:moveTo>
                    <a:cubicBezTo>
                      <a:pt x="81" y="1"/>
                      <a:pt x="76" y="1"/>
                      <a:pt x="72" y="0"/>
                    </a:cubicBezTo>
                    <a:cubicBezTo>
                      <a:pt x="52" y="-3"/>
                      <a:pt x="33" y="10"/>
                      <a:pt x="30" y="30"/>
                    </a:cubicBezTo>
                    <a:lnTo>
                      <a:pt x="30" y="30"/>
                    </a:lnTo>
                    <a:cubicBezTo>
                      <a:pt x="24" y="61"/>
                      <a:pt x="15" y="91"/>
                      <a:pt x="3" y="119"/>
                    </a:cubicBezTo>
                    <a:cubicBezTo>
                      <a:pt x="-6" y="140"/>
                      <a:pt x="5" y="163"/>
                      <a:pt x="27" y="170"/>
                    </a:cubicBezTo>
                    <a:cubicBezTo>
                      <a:pt x="32" y="171"/>
                      <a:pt x="36" y="172"/>
                      <a:pt x="41" y="174"/>
                    </a:cubicBezTo>
                    <a:cubicBezTo>
                      <a:pt x="58" y="178"/>
                      <a:pt x="77" y="170"/>
                      <a:pt x="84" y="154"/>
                    </a:cubicBezTo>
                    <a:cubicBezTo>
                      <a:pt x="100" y="122"/>
                      <a:pt x="110" y="83"/>
                      <a:pt x="116" y="46"/>
                    </a:cubicBezTo>
                    <a:cubicBezTo>
                      <a:pt x="120" y="25"/>
                      <a:pt x="106" y="5"/>
                      <a:pt x="85" y="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8000" rIns="90000" bIns="18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47"/>
              <p:cNvSpPr/>
              <p:nvPr/>
            </p:nvSpPr>
            <p:spPr>
              <a:xfrm>
                <a:off x="6395954" y="2958419"/>
                <a:ext cx="43153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66" h="66" extrusionOk="0">
                    <a:moveTo>
                      <a:pt x="58" y="55"/>
                    </a:moveTo>
                    <a:cubicBezTo>
                      <a:pt x="46" y="68"/>
                      <a:pt x="25" y="70"/>
                      <a:pt x="11" y="58"/>
                    </a:cubicBezTo>
                    <a:cubicBezTo>
                      <a:pt x="-3" y="46"/>
                      <a:pt x="-4" y="25"/>
                      <a:pt x="8" y="11"/>
                    </a:cubicBezTo>
                    <a:cubicBezTo>
                      <a:pt x="20" y="-3"/>
                      <a:pt x="40" y="-4"/>
                      <a:pt x="54" y="8"/>
                    </a:cubicBezTo>
                    <a:cubicBezTo>
                      <a:pt x="68" y="20"/>
                      <a:pt x="70" y="41"/>
                      <a:pt x="58" y="5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08" name="Google Shape;1408;p47"/>
            <p:cNvSpPr/>
            <p:nvPr/>
          </p:nvSpPr>
          <p:spPr>
            <a:xfrm>
              <a:off x="6638527" y="2951881"/>
              <a:ext cx="428917" cy="458994"/>
            </a:xfrm>
            <a:custGeom>
              <a:avLst/>
              <a:gdLst/>
              <a:ahLst/>
              <a:cxnLst/>
              <a:rect l="l" t="t" r="r" b="b"/>
              <a:pathLst>
                <a:path w="656" h="702" extrusionOk="0">
                  <a:moveTo>
                    <a:pt x="640" y="182"/>
                  </a:moveTo>
                  <a:lnTo>
                    <a:pt x="174" y="702"/>
                  </a:lnTo>
                  <a:lnTo>
                    <a:pt x="0" y="546"/>
                  </a:lnTo>
                  <a:lnTo>
                    <a:pt x="467" y="26"/>
                  </a:lnTo>
                  <a:lnTo>
                    <a:pt x="564" y="0"/>
                  </a:lnTo>
                  <a:cubicBezTo>
                    <a:pt x="576" y="34"/>
                    <a:pt x="611" y="1"/>
                    <a:pt x="638" y="8"/>
                  </a:cubicBezTo>
                  <a:cubicBezTo>
                    <a:pt x="641" y="9"/>
                    <a:pt x="653" y="72"/>
                    <a:pt x="656" y="72"/>
                  </a:cubicBezTo>
                  <a:lnTo>
                    <a:pt x="640" y="1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09" name="Google Shape;1409;p47"/>
            <p:cNvGrpSpPr/>
            <p:nvPr/>
          </p:nvGrpSpPr>
          <p:grpSpPr>
            <a:xfrm>
              <a:off x="6722219" y="2933574"/>
              <a:ext cx="354380" cy="394264"/>
              <a:chOff x="6722219" y="2933574"/>
              <a:chExt cx="354380" cy="394264"/>
            </a:xfrm>
          </p:grpSpPr>
          <p:sp>
            <p:nvSpPr>
              <p:cNvPr id="1410" name="Google Shape;1410;p47"/>
              <p:cNvSpPr/>
              <p:nvPr/>
            </p:nvSpPr>
            <p:spPr>
              <a:xfrm>
                <a:off x="7007292" y="2933574"/>
                <a:ext cx="69307" cy="66038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01" extrusionOk="0">
                    <a:moveTo>
                      <a:pt x="92" y="101"/>
                    </a:moveTo>
                    <a:cubicBezTo>
                      <a:pt x="89" y="100"/>
                      <a:pt x="86" y="99"/>
                      <a:pt x="83" y="99"/>
                    </a:cubicBezTo>
                    <a:cubicBezTo>
                      <a:pt x="56" y="91"/>
                      <a:pt x="12" y="62"/>
                      <a:pt x="0" y="28"/>
                    </a:cubicBezTo>
                    <a:lnTo>
                      <a:pt x="106" y="0"/>
                    </a:lnTo>
                    <a:lnTo>
                      <a:pt x="92" y="1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47"/>
              <p:cNvSpPr/>
              <p:nvPr/>
            </p:nvSpPr>
            <p:spPr>
              <a:xfrm>
                <a:off x="6939946" y="2964958"/>
                <a:ext cx="120960" cy="10984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68" extrusionOk="0">
                    <a:moveTo>
                      <a:pt x="179" y="168"/>
                    </a:moveTo>
                    <a:cubicBezTo>
                      <a:pt x="178" y="168"/>
                      <a:pt x="177" y="168"/>
                      <a:pt x="176" y="167"/>
                    </a:cubicBezTo>
                    <a:cubicBezTo>
                      <a:pt x="53" y="94"/>
                      <a:pt x="2" y="13"/>
                      <a:pt x="0" y="10"/>
                    </a:cubicBezTo>
                    <a:cubicBezTo>
                      <a:pt x="-1" y="7"/>
                      <a:pt x="-1" y="3"/>
                      <a:pt x="2" y="1"/>
                    </a:cubicBezTo>
                    <a:cubicBezTo>
                      <a:pt x="5" y="-1"/>
                      <a:pt x="9" y="0"/>
                      <a:pt x="11" y="3"/>
                    </a:cubicBezTo>
                    <a:cubicBezTo>
                      <a:pt x="11" y="4"/>
                      <a:pt x="62" y="85"/>
                      <a:pt x="182" y="157"/>
                    </a:cubicBezTo>
                    <a:cubicBezTo>
                      <a:pt x="185" y="158"/>
                      <a:pt x="186" y="162"/>
                      <a:pt x="184" y="165"/>
                    </a:cubicBezTo>
                    <a:cubicBezTo>
                      <a:pt x="183" y="167"/>
                      <a:pt x="181" y="168"/>
                      <a:pt x="179" y="1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5475" rIns="90000" bIns="15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47"/>
              <p:cNvSpPr/>
              <p:nvPr/>
            </p:nvSpPr>
            <p:spPr>
              <a:xfrm>
                <a:off x="6722219" y="3119263"/>
                <a:ext cx="191574" cy="208574"/>
              </a:xfrm>
              <a:custGeom>
                <a:avLst/>
                <a:gdLst/>
                <a:ahLst/>
                <a:cxnLst/>
                <a:rect l="l" t="t" r="r" b="b"/>
                <a:pathLst>
                  <a:path w="293" h="319" extrusionOk="0">
                    <a:moveTo>
                      <a:pt x="34" y="319"/>
                    </a:moveTo>
                    <a:cubicBezTo>
                      <a:pt x="26" y="319"/>
                      <a:pt x="18" y="316"/>
                      <a:pt x="11" y="310"/>
                    </a:cubicBezTo>
                    <a:lnTo>
                      <a:pt x="11" y="310"/>
                    </a:lnTo>
                    <a:cubicBezTo>
                      <a:pt x="5" y="304"/>
                      <a:pt x="1" y="296"/>
                      <a:pt x="0" y="287"/>
                    </a:cubicBezTo>
                    <a:cubicBezTo>
                      <a:pt x="0" y="278"/>
                      <a:pt x="3" y="270"/>
                      <a:pt x="9" y="263"/>
                    </a:cubicBezTo>
                    <a:lnTo>
                      <a:pt x="235" y="11"/>
                    </a:lnTo>
                    <a:cubicBezTo>
                      <a:pt x="241" y="4"/>
                      <a:pt x="249" y="1"/>
                      <a:pt x="258" y="0"/>
                    </a:cubicBezTo>
                    <a:cubicBezTo>
                      <a:pt x="267" y="-1"/>
                      <a:pt x="275" y="3"/>
                      <a:pt x="282" y="8"/>
                    </a:cubicBezTo>
                    <a:cubicBezTo>
                      <a:pt x="288" y="14"/>
                      <a:pt x="293" y="23"/>
                      <a:pt x="293" y="31"/>
                    </a:cubicBezTo>
                    <a:cubicBezTo>
                      <a:pt x="294" y="40"/>
                      <a:pt x="290" y="49"/>
                      <a:pt x="284" y="55"/>
                    </a:cubicBezTo>
                    <a:lnTo>
                      <a:pt x="58" y="307"/>
                    </a:lnTo>
                    <a:cubicBezTo>
                      <a:pt x="52" y="315"/>
                      <a:pt x="43" y="319"/>
                      <a:pt x="34" y="319"/>
                    </a:cubicBezTo>
                    <a:moveTo>
                      <a:pt x="260" y="12"/>
                    </a:moveTo>
                    <a:cubicBezTo>
                      <a:pt x="259" y="12"/>
                      <a:pt x="259" y="12"/>
                      <a:pt x="258" y="12"/>
                    </a:cubicBezTo>
                    <a:cubicBezTo>
                      <a:pt x="253" y="13"/>
                      <a:pt x="248" y="15"/>
                      <a:pt x="244" y="19"/>
                    </a:cubicBezTo>
                    <a:lnTo>
                      <a:pt x="18" y="271"/>
                    </a:lnTo>
                    <a:cubicBezTo>
                      <a:pt x="14" y="276"/>
                      <a:pt x="12" y="281"/>
                      <a:pt x="13" y="287"/>
                    </a:cubicBezTo>
                    <a:cubicBezTo>
                      <a:pt x="13" y="292"/>
                      <a:pt x="15" y="297"/>
                      <a:pt x="20" y="301"/>
                    </a:cubicBezTo>
                    <a:lnTo>
                      <a:pt x="20" y="301"/>
                    </a:lnTo>
                    <a:cubicBezTo>
                      <a:pt x="28" y="309"/>
                      <a:pt x="41" y="308"/>
                      <a:pt x="49" y="299"/>
                    </a:cubicBezTo>
                    <a:lnTo>
                      <a:pt x="275" y="47"/>
                    </a:lnTo>
                    <a:cubicBezTo>
                      <a:pt x="279" y="43"/>
                      <a:pt x="281" y="38"/>
                      <a:pt x="281" y="32"/>
                    </a:cubicBezTo>
                    <a:cubicBezTo>
                      <a:pt x="280" y="27"/>
                      <a:pt x="278" y="21"/>
                      <a:pt x="274" y="18"/>
                    </a:cubicBezTo>
                    <a:cubicBezTo>
                      <a:pt x="270" y="14"/>
                      <a:pt x="265" y="12"/>
                      <a:pt x="260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13" name="Google Shape;1413;p47"/>
            <p:cNvGrpSpPr/>
            <p:nvPr/>
          </p:nvGrpSpPr>
          <p:grpSpPr>
            <a:xfrm>
              <a:off x="6168418" y="2477195"/>
              <a:ext cx="1001679" cy="984679"/>
              <a:chOff x="6168418" y="2477195"/>
              <a:chExt cx="1001679" cy="984679"/>
            </a:xfrm>
          </p:grpSpPr>
          <p:sp>
            <p:nvSpPr>
              <p:cNvPr id="1414" name="Google Shape;1414;p47"/>
              <p:cNvSpPr/>
              <p:nvPr/>
            </p:nvSpPr>
            <p:spPr>
              <a:xfrm>
                <a:off x="6168418" y="2477195"/>
                <a:ext cx="133383" cy="134037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05" extrusionOk="0">
                    <a:moveTo>
                      <a:pt x="102" y="205"/>
                    </a:moveTo>
                    <a:cubicBezTo>
                      <a:pt x="46" y="205"/>
                      <a:pt x="0" y="160"/>
                      <a:pt x="0" y="103"/>
                    </a:cubicBezTo>
                    <a:cubicBezTo>
                      <a:pt x="0" y="47"/>
                      <a:pt x="46" y="0"/>
                      <a:pt x="102" y="0"/>
                    </a:cubicBezTo>
                    <a:cubicBezTo>
                      <a:pt x="159" y="0"/>
                      <a:pt x="204" y="46"/>
                      <a:pt x="204" y="103"/>
                    </a:cubicBezTo>
                    <a:cubicBezTo>
                      <a:pt x="205" y="159"/>
                      <a:pt x="159" y="205"/>
                      <a:pt x="102" y="205"/>
                    </a:cubicBezTo>
                    <a:moveTo>
                      <a:pt x="102" y="12"/>
                    </a:moveTo>
                    <a:cubicBezTo>
                      <a:pt x="52" y="12"/>
                      <a:pt x="11" y="53"/>
                      <a:pt x="11" y="103"/>
                    </a:cubicBezTo>
                    <a:cubicBezTo>
                      <a:pt x="11" y="154"/>
                      <a:pt x="52" y="193"/>
                      <a:pt x="102" y="193"/>
                    </a:cubicBezTo>
                    <a:cubicBezTo>
                      <a:pt x="152" y="193"/>
                      <a:pt x="193" y="153"/>
                      <a:pt x="193" y="103"/>
                    </a:cubicBezTo>
                    <a:cubicBezTo>
                      <a:pt x="193" y="52"/>
                      <a:pt x="152" y="12"/>
                      <a:pt x="102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47"/>
              <p:cNvSpPr/>
              <p:nvPr/>
            </p:nvSpPr>
            <p:spPr>
              <a:xfrm>
                <a:off x="7039984" y="2750499"/>
                <a:ext cx="130114" cy="130114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9" extrusionOk="0">
                    <a:moveTo>
                      <a:pt x="99" y="199"/>
                    </a:moveTo>
                    <a:cubicBezTo>
                      <a:pt x="44" y="199"/>
                      <a:pt x="0" y="154"/>
                      <a:pt x="0" y="99"/>
                    </a:cubicBezTo>
                    <a:cubicBezTo>
                      <a:pt x="0" y="44"/>
                      <a:pt x="44" y="0"/>
                      <a:pt x="99" y="0"/>
                    </a:cubicBezTo>
                    <a:cubicBezTo>
                      <a:pt x="154" y="0"/>
                      <a:pt x="199" y="44"/>
                      <a:pt x="199" y="99"/>
                    </a:cubicBezTo>
                    <a:cubicBezTo>
                      <a:pt x="199" y="154"/>
                      <a:pt x="154" y="199"/>
                      <a:pt x="99" y="199"/>
                    </a:cubicBezTo>
                    <a:moveTo>
                      <a:pt x="99" y="11"/>
                    </a:moveTo>
                    <a:cubicBezTo>
                      <a:pt x="51" y="11"/>
                      <a:pt x="11" y="51"/>
                      <a:pt x="11" y="99"/>
                    </a:cubicBezTo>
                    <a:cubicBezTo>
                      <a:pt x="11" y="148"/>
                      <a:pt x="51" y="187"/>
                      <a:pt x="99" y="187"/>
                    </a:cubicBezTo>
                    <a:cubicBezTo>
                      <a:pt x="148" y="187"/>
                      <a:pt x="187" y="148"/>
                      <a:pt x="187" y="99"/>
                    </a:cubicBezTo>
                    <a:cubicBezTo>
                      <a:pt x="187" y="51"/>
                      <a:pt x="148" y="11"/>
                      <a:pt x="99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6625" rIns="90000" bIns="26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47"/>
              <p:cNvSpPr/>
              <p:nvPr/>
            </p:nvSpPr>
            <p:spPr>
              <a:xfrm>
                <a:off x="6385492" y="3320645"/>
                <a:ext cx="141229" cy="141229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16" extrusionOk="0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9"/>
                      <a:pt x="48" y="0"/>
                      <a:pt x="108" y="0"/>
                    </a:cubicBezTo>
                    <a:cubicBezTo>
                      <a:pt x="168" y="0"/>
                      <a:pt x="216" y="49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moveTo>
                      <a:pt x="108" y="12"/>
                    </a:moveTo>
                    <a:cubicBezTo>
                      <a:pt x="54" y="12"/>
                      <a:pt x="11" y="55"/>
                      <a:pt x="11" y="108"/>
                    </a:cubicBezTo>
                    <a:cubicBezTo>
                      <a:pt x="11" y="162"/>
                      <a:pt x="55" y="205"/>
                      <a:pt x="108" y="205"/>
                    </a:cubicBezTo>
                    <a:cubicBezTo>
                      <a:pt x="162" y="205"/>
                      <a:pt x="205" y="162"/>
                      <a:pt x="205" y="108"/>
                    </a:cubicBezTo>
                    <a:cubicBezTo>
                      <a:pt x="205" y="55"/>
                      <a:pt x="161" y="12"/>
                      <a:pt x="108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2750" rIns="90000" bIns="32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17" name="Google Shape;1417;p47"/>
            <p:cNvGrpSpPr/>
            <p:nvPr/>
          </p:nvGrpSpPr>
          <p:grpSpPr>
            <a:xfrm>
              <a:off x="6001036" y="2481772"/>
              <a:ext cx="1009525" cy="897719"/>
              <a:chOff x="6001036" y="2481772"/>
              <a:chExt cx="1009525" cy="897719"/>
            </a:xfrm>
          </p:grpSpPr>
          <p:sp>
            <p:nvSpPr>
              <p:cNvPr id="1418" name="Google Shape;1418;p47"/>
              <p:cNvSpPr/>
              <p:nvPr/>
            </p:nvSpPr>
            <p:spPr>
              <a:xfrm>
                <a:off x="6877178" y="2481772"/>
                <a:ext cx="108537" cy="10853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66" extrusionOk="0">
                    <a:moveTo>
                      <a:pt x="110" y="61"/>
                    </a:moveTo>
                    <a:lnTo>
                      <a:pt x="162" y="77"/>
                    </a:lnTo>
                    <a:cubicBezTo>
                      <a:pt x="167" y="78"/>
                      <a:pt x="167" y="86"/>
                      <a:pt x="162" y="88"/>
                    </a:cubicBezTo>
                    <a:lnTo>
                      <a:pt x="110" y="102"/>
                    </a:lnTo>
                    <a:cubicBezTo>
                      <a:pt x="108" y="103"/>
                      <a:pt x="107" y="104"/>
                      <a:pt x="106" y="106"/>
                    </a:cubicBezTo>
                    <a:lnTo>
                      <a:pt x="89" y="162"/>
                    </a:lnTo>
                    <a:cubicBezTo>
                      <a:pt x="87" y="167"/>
                      <a:pt x="80" y="167"/>
                      <a:pt x="78" y="162"/>
                    </a:cubicBezTo>
                    <a:lnTo>
                      <a:pt x="61" y="111"/>
                    </a:lnTo>
                    <a:cubicBezTo>
                      <a:pt x="60" y="110"/>
                      <a:pt x="59" y="108"/>
                      <a:pt x="57" y="108"/>
                    </a:cubicBezTo>
                    <a:lnTo>
                      <a:pt x="4" y="88"/>
                    </a:lnTo>
                    <a:cubicBezTo>
                      <a:pt x="-2" y="86"/>
                      <a:pt x="-1" y="79"/>
                      <a:pt x="4" y="77"/>
                    </a:cubicBezTo>
                    <a:lnTo>
                      <a:pt x="59" y="62"/>
                    </a:lnTo>
                    <a:cubicBezTo>
                      <a:pt x="61" y="61"/>
                      <a:pt x="62" y="60"/>
                      <a:pt x="63" y="58"/>
                    </a:cubicBezTo>
                    <a:lnTo>
                      <a:pt x="78" y="4"/>
                    </a:lnTo>
                    <a:cubicBezTo>
                      <a:pt x="80" y="-2"/>
                      <a:pt x="88" y="-2"/>
                      <a:pt x="89" y="4"/>
                    </a:cubicBezTo>
                    <a:lnTo>
                      <a:pt x="106" y="57"/>
                    </a:lnTo>
                    <a:cubicBezTo>
                      <a:pt x="107" y="59"/>
                      <a:pt x="108" y="60"/>
                      <a:pt x="110" y="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4750" rIns="9000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47"/>
              <p:cNvSpPr/>
              <p:nvPr/>
            </p:nvSpPr>
            <p:spPr>
              <a:xfrm>
                <a:off x="6001036" y="2806075"/>
                <a:ext cx="108537" cy="10853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66" extrusionOk="0">
                    <a:moveTo>
                      <a:pt x="109" y="60"/>
                    </a:moveTo>
                    <a:lnTo>
                      <a:pt x="161" y="76"/>
                    </a:lnTo>
                    <a:cubicBezTo>
                      <a:pt x="167" y="78"/>
                      <a:pt x="167" y="86"/>
                      <a:pt x="161" y="87"/>
                    </a:cubicBezTo>
                    <a:lnTo>
                      <a:pt x="109" y="102"/>
                    </a:lnTo>
                    <a:cubicBezTo>
                      <a:pt x="108" y="103"/>
                      <a:pt x="106" y="104"/>
                      <a:pt x="105" y="106"/>
                    </a:cubicBezTo>
                    <a:lnTo>
                      <a:pt x="88" y="162"/>
                    </a:lnTo>
                    <a:cubicBezTo>
                      <a:pt x="87" y="167"/>
                      <a:pt x="79" y="167"/>
                      <a:pt x="77" y="162"/>
                    </a:cubicBezTo>
                    <a:lnTo>
                      <a:pt x="60" y="111"/>
                    </a:lnTo>
                    <a:cubicBezTo>
                      <a:pt x="60" y="109"/>
                      <a:pt x="58" y="108"/>
                      <a:pt x="57" y="107"/>
                    </a:cubicBezTo>
                    <a:lnTo>
                      <a:pt x="3" y="88"/>
                    </a:lnTo>
                    <a:cubicBezTo>
                      <a:pt x="-2" y="86"/>
                      <a:pt x="-2" y="79"/>
                      <a:pt x="3" y="77"/>
                    </a:cubicBezTo>
                    <a:lnTo>
                      <a:pt x="58" y="61"/>
                    </a:lnTo>
                    <a:cubicBezTo>
                      <a:pt x="60" y="61"/>
                      <a:pt x="61" y="59"/>
                      <a:pt x="62" y="57"/>
                    </a:cubicBezTo>
                    <a:lnTo>
                      <a:pt x="78" y="4"/>
                    </a:lnTo>
                    <a:cubicBezTo>
                      <a:pt x="79" y="-2"/>
                      <a:pt x="87" y="-2"/>
                      <a:pt x="89" y="3"/>
                    </a:cubicBezTo>
                    <a:lnTo>
                      <a:pt x="105" y="57"/>
                    </a:lnTo>
                    <a:cubicBezTo>
                      <a:pt x="106" y="58"/>
                      <a:pt x="107" y="60"/>
                      <a:pt x="109" y="6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4750" rIns="9000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47"/>
              <p:cNvSpPr/>
              <p:nvPr/>
            </p:nvSpPr>
            <p:spPr>
              <a:xfrm>
                <a:off x="6902024" y="3270954"/>
                <a:ext cx="108537" cy="10853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66" extrusionOk="0">
                    <a:moveTo>
                      <a:pt x="109" y="60"/>
                    </a:moveTo>
                    <a:lnTo>
                      <a:pt x="161" y="76"/>
                    </a:lnTo>
                    <a:cubicBezTo>
                      <a:pt x="167" y="78"/>
                      <a:pt x="167" y="86"/>
                      <a:pt x="161" y="87"/>
                    </a:cubicBezTo>
                    <a:lnTo>
                      <a:pt x="109" y="102"/>
                    </a:lnTo>
                    <a:cubicBezTo>
                      <a:pt x="107" y="103"/>
                      <a:pt x="106" y="104"/>
                      <a:pt x="105" y="106"/>
                    </a:cubicBezTo>
                    <a:lnTo>
                      <a:pt x="88" y="161"/>
                    </a:lnTo>
                    <a:cubicBezTo>
                      <a:pt x="87" y="167"/>
                      <a:pt x="79" y="167"/>
                      <a:pt x="77" y="162"/>
                    </a:cubicBezTo>
                    <a:lnTo>
                      <a:pt x="60" y="111"/>
                    </a:lnTo>
                    <a:cubicBezTo>
                      <a:pt x="60" y="109"/>
                      <a:pt x="58" y="108"/>
                      <a:pt x="57" y="107"/>
                    </a:cubicBezTo>
                    <a:lnTo>
                      <a:pt x="3" y="88"/>
                    </a:lnTo>
                    <a:cubicBezTo>
                      <a:pt x="-2" y="86"/>
                      <a:pt x="-2" y="79"/>
                      <a:pt x="3" y="77"/>
                    </a:cubicBezTo>
                    <a:lnTo>
                      <a:pt x="58" y="61"/>
                    </a:lnTo>
                    <a:cubicBezTo>
                      <a:pt x="60" y="61"/>
                      <a:pt x="61" y="59"/>
                      <a:pt x="62" y="57"/>
                    </a:cubicBezTo>
                    <a:lnTo>
                      <a:pt x="78" y="4"/>
                    </a:lnTo>
                    <a:cubicBezTo>
                      <a:pt x="79" y="-2"/>
                      <a:pt x="87" y="-2"/>
                      <a:pt x="89" y="3"/>
                    </a:cubicBezTo>
                    <a:lnTo>
                      <a:pt x="105" y="57"/>
                    </a:lnTo>
                    <a:cubicBezTo>
                      <a:pt x="106" y="58"/>
                      <a:pt x="107" y="60"/>
                      <a:pt x="109" y="6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4750" rIns="9000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21" name="Google Shape;1421;p47"/>
          <p:cNvGrpSpPr/>
          <p:nvPr/>
        </p:nvGrpSpPr>
        <p:grpSpPr>
          <a:xfrm>
            <a:off x="5594715" y="1612866"/>
            <a:ext cx="1587460" cy="1585790"/>
            <a:chOff x="8972371" y="6979"/>
            <a:chExt cx="2687876" cy="2685048"/>
          </a:xfrm>
        </p:grpSpPr>
        <p:sp>
          <p:nvSpPr>
            <p:cNvPr id="1422" name="Google Shape;1422;p47"/>
            <p:cNvSpPr/>
            <p:nvPr/>
          </p:nvSpPr>
          <p:spPr>
            <a:xfrm>
              <a:off x="8972371" y="6979"/>
              <a:ext cx="2687876" cy="2685048"/>
            </a:xfrm>
            <a:custGeom>
              <a:avLst/>
              <a:gdLst/>
              <a:ahLst/>
              <a:cxnLst/>
              <a:rect l="l" t="t" r="r" b="b"/>
              <a:pathLst>
                <a:path w="1901" h="1899" extrusionOk="0">
                  <a:moveTo>
                    <a:pt x="951" y="1899"/>
                  </a:moveTo>
                  <a:cubicBezTo>
                    <a:pt x="901" y="1899"/>
                    <a:pt x="852" y="1896"/>
                    <a:pt x="803" y="1888"/>
                  </a:cubicBezTo>
                  <a:cubicBezTo>
                    <a:pt x="704" y="1873"/>
                    <a:pt x="608" y="1841"/>
                    <a:pt x="518" y="1795"/>
                  </a:cubicBezTo>
                  <a:cubicBezTo>
                    <a:pt x="364" y="1717"/>
                    <a:pt x="235" y="1598"/>
                    <a:pt x="144" y="1453"/>
                  </a:cubicBezTo>
                  <a:cubicBezTo>
                    <a:pt x="50" y="1302"/>
                    <a:pt x="0" y="1128"/>
                    <a:pt x="0" y="950"/>
                  </a:cubicBezTo>
                  <a:cubicBezTo>
                    <a:pt x="0" y="828"/>
                    <a:pt x="23" y="710"/>
                    <a:pt x="68" y="598"/>
                  </a:cubicBezTo>
                  <a:cubicBezTo>
                    <a:pt x="154" y="382"/>
                    <a:pt x="316" y="206"/>
                    <a:pt x="523" y="101"/>
                  </a:cubicBezTo>
                  <a:cubicBezTo>
                    <a:pt x="657" y="34"/>
                    <a:pt x="800" y="0"/>
                    <a:pt x="951" y="0"/>
                  </a:cubicBezTo>
                  <a:cubicBezTo>
                    <a:pt x="1114" y="0"/>
                    <a:pt x="1276" y="42"/>
                    <a:pt x="1418" y="122"/>
                  </a:cubicBezTo>
                  <a:cubicBezTo>
                    <a:pt x="1555" y="200"/>
                    <a:pt x="1672" y="312"/>
                    <a:pt x="1756" y="445"/>
                  </a:cubicBezTo>
                  <a:cubicBezTo>
                    <a:pt x="1814" y="538"/>
                    <a:pt x="1856" y="640"/>
                    <a:pt x="1879" y="746"/>
                  </a:cubicBezTo>
                  <a:cubicBezTo>
                    <a:pt x="1880" y="748"/>
                    <a:pt x="1880" y="750"/>
                    <a:pt x="1880" y="751"/>
                  </a:cubicBezTo>
                  <a:cubicBezTo>
                    <a:pt x="1886" y="777"/>
                    <a:pt x="1891" y="804"/>
                    <a:pt x="1894" y="831"/>
                  </a:cubicBezTo>
                  <a:cubicBezTo>
                    <a:pt x="1896" y="845"/>
                    <a:pt x="1897" y="859"/>
                    <a:pt x="1898" y="873"/>
                  </a:cubicBezTo>
                  <a:cubicBezTo>
                    <a:pt x="1900" y="898"/>
                    <a:pt x="1901" y="924"/>
                    <a:pt x="1901" y="950"/>
                  </a:cubicBezTo>
                  <a:cubicBezTo>
                    <a:pt x="1901" y="1126"/>
                    <a:pt x="1853" y="1297"/>
                    <a:pt x="1762" y="1446"/>
                  </a:cubicBezTo>
                  <a:lnTo>
                    <a:pt x="1760" y="1449"/>
                  </a:lnTo>
                  <a:cubicBezTo>
                    <a:pt x="1744" y="1475"/>
                    <a:pt x="1727" y="1500"/>
                    <a:pt x="1709" y="1524"/>
                  </a:cubicBezTo>
                  <a:cubicBezTo>
                    <a:pt x="1622" y="1637"/>
                    <a:pt x="1508" y="1732"/>
                    <a:pt x="1381" y="1797"/>
                  </a:cubicBezTo>
                  <a:cubicBezTo>
                    <a:pt x="1246" y="1865"/>
                    <a:pt x="1102" y="1899"/>
                    <a:pt x="951" y="18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47"/>
            <p:cNvSpPr/>
            <p:nvPr/>
          </p:nvSpPr>
          <p:spPr>
            <a:xfrm>
              <a:off x="9174562" y="57881"/>
              <a:ext cx="2262284" cy="2542242"/>
            </a:xfrm>
            <a:custGeom>
              <a:avLst/>
              <a:gdLst/>
              <a:ahLst/>
              <a:cxnLst/>
              <a:rect l="l" t="t" r="r" b="b"/>
              <a:pathLst>
                <a:path w="1600" h="1798" extrusionOk="0">
                  <a:moveTo>
                    <a:pt x="1302" y="863"/>
                  </a:moveTo>
                  <a:cubicBezTo>
                    <a:pt x="1302" y="1038"/>
                    <a:pt x="1672" y="1253"/>
                    <a:pt x="1587" y="1391"/>
                  </a:cubicBezTo>
                  <a:cubicBezTo>
                    <a:pt x="1466" y="1588"/>
                    <a:pt x="1271" y="1736"/>
                    <a:pt x="1042" y="1797"/>
                  </a:cubicBezTo>
                  <a:cubicBezTo>
                    <a:pt x="1029" y="1800"/>
                    <a:pt x="824" y="1717"/>
                    <a:pt x="818" y="1717"/>
                  </a:cubicBezTo>
                  <a:cubicBezTo>
                    <a:pt x="767" y="1717"/>
                    <a:pt x="583" y="1799"/>
                    <a:pt x="551" y="1790"/>
                  </a:cubicBezTo>
                  <a:cubicBezTo>
                    <a:pt x="445" y="1759"/>
                    <a:pt x="348" y="1710"/>
                    <a:pt x="262" y="1646"/>
                  </a:cubicBezTo>
                  <a:cubicBezTo>
                    <a:pt x="38" y="1480"/>
                    <a:pt x="216" y="1171"/>
                    <a:pt x="216" y="871"/>
                  </a:cubicBezTo>
                  <a:cubicBezTo>
                    <a:pt x="216" y="707"/>
                    <a:pt x="-63" y="596"/>
                    <a:pt x="13" y="463"/>
                  </a:cubicBezTo>
                  <a:cubicBezTo>
                    <a:pt x="170" y="187"/>
                    <a:pt x="467" y="0"/>
                    <a:pt x="808" y="0"/>
                  </a:cubicBezTo>
                  <a:cubicBezTo>
                    <a:pt x="981" y="0"/>
                    <a:pt x="1143" y="49"/>
                    <a:pt x="1282" y="133"/>
                  </a:cubicBezTo>
                  <a:cubicBezTo>
                    <a:pt x="1545" y="293"/>
                    <a:pt x="1302" y="532"/>
                    <a:pt x="1302" y="8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47"/>
            <p:cNvSpPr/>
            <p:nvPr/>
          </p:nvSpPr>
          <p:spPr>
            <a:xfrm>
              <a:off x="10609698" y="245933"/>
              <a:ext cx="998233" cy="1778721"/>
            </a:xfrm>
            <a:custGeom>
              <a:avLst/>
              <a:gdLst/>
              <a:ahLst/>
              <a:cxnLst/>
              <a:rect l="l" t="t" r="r" b="b"/>
              <a:pathLst>
                <a:path w="706" h="1258" extrusionOk="0">
                  <a:moveTo>
                    <a:pt x="706" y="781"/>
                  </a:moveTo>
                  <a:cubicBezTo>
                    <a:pt x="706" y="956"/>
                    <a:pt x="657" y="1120"/>
                    <a:pt x="572" y="1258"/>
                  </a:cubicBezTo>
                  <a:cubicBezTo>
                    <a:pt x="538" y="1243"/>
                    <a:pt x="508" y="1216"/>
                    <a:pt x="485" y="1186"/>
                  </a:cubicBezTo>
                  <a:cubicBezTo>
                    <a:pt x="472" y="1169"/>
                    <a:pt x="459" y="1151"/>
                    <a:pt x="439" y="1143"/>
                  </a:cubicBezTo>
                  <a:cubicBezTo>
                    <a:pt x="423" y="1137"/>
                    <a:pt x="406" y="1139"/>
                    <a:pt x="390" y="1141"/>
                  </a:cubicBezTo>
                  <a:cubicBezTo>
                    <a:pt x="303" y="1148"/>
                    <a:pt x="213" y="1133"/>
                    <a:pt x="139" y="1088"/>
                  </a:cubicBezTo>
                  <a:cubicBezTo>
                    <a:pt x="65" y="1042"/>
                    <a:pt x="9" y="964"/>
                    <a:pt x="1" y="878"/>
                  </a:cubicBezTo>
                  <a:cubicBezTo>
                    <a:pt x="-11" y="756"/>
                    <a:pt x="70" y="645"/>
                    <a:pt x="160" y="562"/>
                  </a:cubicBezTo>
                  <a:cubicBezTo>
                    <a:pt x="199" y="528"/>
                    <a:pt x="243" y="484"/>
                    <a:pt x="231" y="434"/>
                  </a:cubicBezTo>
                  <a:cubicBezTo>
                    <a:pt x="225" y="414"/>
                    <a:pt x="211" y="397"/>
                    <a:pt x="199" y="381"/>
                  </a:cubicBezTo>
                  <a:cubicBezTo>
                    <a:pt x="156" y="322"/>
                    <a:pt x="146" y="249"/>
                    <a:pt x="156" y="176"/>
                  </a:cubicBezTo>
                  <a:cubicBezTo>
                    <a:pt x="166" y="107"/>
                    <a:pt x="192" y="42"/>
                    <a:pt x="252" y="8"/>
                  </a:cubicBezTo>
                  <a:cubicBezTo>
                    <a:pt x="257" y="5"/>
                    <a:pt x="262" y="2"/>
                    <a:pt x="267" y="0"/>
                  </a:cubicBezTo>
                  <a:cubicBezTo>
                    <a:pt x="530" y="160"/>
                    <a:pt x="706" y="450"/>
                    <a:pt x="706" y="7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47"/>
            <p:cNvSpPr/>
            <p:nvPr/>
          </p:nvSpPr>
          <p:spPr>
            <a:xfrm>
              <a:off x="9024686" y="712530"/>
              <a:ext cx="725345" cy="1672676"/>
            </a:xfrm>
            <a:custGeom>
              <a:avLst/>
              <a:gdLst/>
              <a:ahLst/>
              <a:cxnLst/>
              <a:rect l="l" t="t" r="r" b="b"/>
              <a:pathLst>
                <a:path w="513" h="1183" extrusionOk="0">
                  <a:moveTo>
                    <a:pt x="507" y="1014"/>
                  </a:moveTo>
                  <a:cubicBezTo>
                    <a:pt x="490" y="1086"/>
                    <a:pt x="434" y="1141"/>
                    <a:pt x="368" y="1183"/>
                  </a:cubicBezTo>
                  <a:cubicBezTo>
                    <a:pt x="145" y="1017"/>
                    <a:pt x="0" y="751"/>
                    <a:pt x="0" y="451"/>
                  </a:cubicBezTo>
                  <a:cubicBezTo>
                    <a:pt x="0" y="287"/>
                    <a:pt x="43" y="133"/>
                    <a:pt x="119" y="0"/>
                  </a:cubicBezTo>
                  <a:cubicBezTo>
                    <a:pt x="206" y="0"/>
                    <a:pt x="298" y="68"/>
                    <a:pt x="360" y="132"/>
                  </a:cubicBezTo>
                  <a:cubicBezTo>
                    <a:pt x="451" y="224"/>
                    <a:pt x="496" y="341"/>
                    <a:pt x="509" y="469"/>
                  </a:cubicBezTo>
                  <a:cubicBezTo>
                    <a:pt x="523" y="597"/>
                    <a:pt x="501" y="718"/>
                    <a:pt x="432" y="827"/>
                  </a:cubicBezTo>
                  <a:cubicBezTo>
                    <a:pt x="494" y="862"/>
                    <a:pt x="522" y="943"/>
                    <a:pt x="507" y="101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47"/>
            <p:cNvSpPr/>
            <p:nvPr/>
          </p:nvSpPr>
          <p:spPr>
            <a:xfrm>
              <a:off x="9914046" y="564067"/>
              <a:ext cx="733828" cy="675857"/>
            </a:xfrm>
            <a:custGeom>
              <a:avLst/>
              <a:gdLst/>
              <a:ahLst/>
              <a:cxnLst/>
              <a:rect l="l" t="t" r="r" b="b"/>
              <a:pathLst>
                <a:path w="519" h="478" extrusionOk="0">
                  <a:moveTo>
                    <a:pt x="519" y="316"/>
                  </a:moveTo>
                  <a:cubicBezTo>
                    <a:pt x="483" y="331"/>
                    <a:pt x="511" y="454"/>
                    <a:pt x="511" y="454"/>
                  </a:cubicBezTo>
                  <a:cubicBezTo>
                    <a:pt x="511" y="454"/>
                    <a:pt x="465" y="430"/>
                    <a:pt x="392" y="423"/>
                  </a:cubicBezTo>
                  <a:cubicBezTo>
                    <a:pt x="320" y="415"/>
                    <a:pt x="313" y="428"/>
                    <a:pt x="313" y="428"/>
                  </a:cubicBezTo>
                  <a:cubicBezTo>
                    <a:pt x="313" y="428"/>
                    <a:pt x="288" y="421"/>
                    <a:pt x="206" y="434"/>
                  </a:cubicBezTo>
                  <a:cubicBezTo>
                    <a:pt x="127" y="446"/>
                    <a:pt x="94" y="494"/>
                    <a:pt x="89" y="474"/>
                  </a:cubicBezTo>
                  <a:cubicBezTo>
                    <a:pt x="53" y="330"/>
                    <a:pt x="0" y="331"/>
                    <a:pt x="0" y="331"/>
                  </a:cubicBezTo>
                  <a:lnTo>
                    <a:pt x="152" y="48"/>
                  </a:lnTo>
                  <a:cubicBezTo>
                    <a:pt x="162" y="57"/>
                    <a:pt x="188" y="13"/>
                    <a:pt x="207" y="18"/>
                  </a:cubicBezTo>
                  <a:cubicBezTo>
                    <a:pt x="244" y="26"/>
                    <a:pt x="253" y="22"/>
                    <a:pt x="287" y="1"/>
                  </a:cubicBezTo>
                  <a:cubicBezTo>
                    <a:pt x="294" y="-4"/>
                    <a:pt x="340" y="48"/>
                    <a:pt x="345" y="42"/>
                  </a:cubicBezTo>
                  <a:lnTo>
                    <a:pt x="519" y="3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47"/>
            <p:cNvSpPr/>
            <p:nvPr/>
          </p:nvSpPr>
          <p:spPr>
            <a:xfrm>
              <a:off x="9914046" y="975520"/>
              <a:ext cx="733828" cy="1665607"/>
            </a:xfrm>
            <a:custGeom>
              <a:avLst/>
              <a:gdLst/>
              <a:ahLst/>
              <a:cxnLst/>
              <a:rect l="l" t="t" r="r" b="b"/>
              <a:pathLst>
                <a:path w="519" h="1178" extrusionOk="0">
                  <a:moveTo>
                    <a:pt x="519" y="25"/>
                  </a:moveTo>
                  <a:lnTo>
                    <a:pt x="519" y="1148"/>
                  </a:lnTo>
                  <a:cubicBezTo>
                    <a:pt x="506" y="1151"/>
                    <a:pt x="493" y="1154"/>
                    <a:pt x="479" y="1157"/>
                  </a:cubicBezTo>
                  <a:cubicBezTo>
                    <a:pt x="478" y="1157"/>
                    <a:pt x="474" y="1119"/>
                    <a:pt x="473" y="1119"/>
                  </a:cubicBezTo>
                  <a:cubicBezTo>
                    <a:pt x="471" y="1119"/>
                    <a:pt x="471" y="1159"/>
                    <a:pt x="468" y="1159"/>
                  </a:cubicBezTo>
                  <a:cubicBezTo>
                    <a:pt x="419" y="1170"/>
                    <a:pt x="367" y="1176"/>
                    <a:pt x="315" y="1177"/>
                  </a:cubicBezTo>
                  <a:cubicBezTo>
                    <a:pt x="314" y="1177"/>
                    <a:pt x="308" y="1140"/>
                    <a:pt x="306" y="1140"/>
                  </a:cubicBezTo>
                  <a:cubicBezTo>
                    <a:pt x="304" y="1140"/>
                    <a:pt x="306" y="1177"/>
                    <a:pt x="304" y="1178"/>
                  </a:cubicBezTo>
                  <a:cubicBezTo>
                    <a:pt x="298" y="1178"/>
                    <a:pt x="291" y="1178"/>
                    <a:pt x="285" y="1178"/>
                  </a:cubicBezTo>
                  <a:cubicBezTo>
                    <a:pt x="234" y="1178"/>
                    <a:pt x="184" y="1174"/>
                    <a:pt x="136" y="1166"/>
                  </a:cubicBezTo>
                  <a:cubicBezTo>
                    <a:pt x="134" y="1166"/>
                    <a:pt x="133" y="1135"/>
                    <a:pt x="131" y="1134"/>
                  </a:cubicBezTo>
                  <a:cubicBezTo>
                    <a:pt x="129" y="1134"/>
                    <a:pt x="127" y="1164"/>
                    <a:pt x="125" y="1164"/>
                  </a:cubicBezTo>
                  <a:cubicBezTo>
                    <a:pt x="92" y="1158"/>
                    <a:pt x="60" y="1151"/>
                    <a:pt x="28" y="1141"/>
                  </a:cubicBezTo>
                  <a:lnTo>
                    <a:pt x="0" y="40"/>
                  </a:lnTo>
                  <a:cubicBezTo>
                    <a:pt x="0" y="40"/>
                    <a:pt x="85" y="9"/>
                    <a:pt x="125" y="123"/>
                  </a:cubicBezTo>
                  <a:cubicBezTo>
                    <a:pt x="128" y="131"/>
                    <a:pt x="130" y="139"/>
                    <a:pt x="132" y="148"/>
                  </a:cubicBezTo>
                  <a:cubicBezTo>
                    <a:pt x="132" y="145"/>
                    <a:pt x="131" y="133"/>
                    <a:pt x="133" y="117"/>
                  </a:cubicBezTo>
                  <a:cubicBezTo>
                    <a:pt x="136" y="85"/>
                    <a:pt x="150" y="39"/>
                    <a:pt x="203" y="31"/>
                  </a:cubicBezTo>
                  <a:cubicBezTo>
                    <a:pt x="264" y="21"/>
                    <a:pt x="295" y="84"/>
                    <a:pt x="307" y="117"/>
                  </a:cubicBezTo>
                  <a:cubicBezTo>
                    <a:pt x="312" y="129"/>
                    <a:pt x="314" y="137"/>
                    <a:pt x="314" y="137"/>
                  </a:cubicBezTo>
                  <a:cubicBezTo>
                    <a:pt x="314" y="137"/>
                    <a:pt x="314" y="130"/>
                    <a:pt x="314" y="119"/>
                  </a:cubicBezTo>
                  <a:cubicBezTo>
                    <a:pt x="317" y="81"/>
                    <a:pt x="330" y="-5"/>
                    <a:pt x="386" y="1"/>
                  </a:cubicBezTo>
                  <a:cubicBezTo>
                    <a:pt x="450" y="8"/>
                    <a:pt x="472" y="96"/>
                    <a:pt x="477" y="118"/>
                  </a:cubicBezTo>
                  <a:cubicBezTo>
                    <a:pt x="477" y="121"/>
                    <a:pt x="478" y="122"/>
                    <a:pt x="478" y="122"/>
                  </a:cubicBezTo>
                  <a:cubicBezTo>
                    <a:pt x="478" y="122"/>
                    <a:pt x="478" y="121"/>
                    <a:pt x="478" y="119"/>
                  </a:cubicBezTo>
                  <a:cubicBezTo>
                    <a:pt x="479" y="102"/>
                    <a:pt x="488" y="38"/>
                    <a:pt x="519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28" name="Google Shape;1428;p47"/>
            <p:cNvGrpSpPr/>
            <p:nvPr/>
          </p:nvGrpSpPr>
          <p:grpSpPr>
            <a:xfrm>
              <a:off x="10090787" y="392982"/>
              <a:ext cx="500530" cy="2248145"/>
              <a:chOff x="10090787" y="392982"/>
              <a:chExt cx="500530" cy="2248145"/>
            </a:xfrm>
          </p:grpSpPr>
          <p:sp>
            <p:nvSpPr>
              <p:cNvPr id="1429" name="Google Shape;1429;p47"/>
              <p:cNvSpPr/>
              <p:nvPr/>
            </p:nvSpPr>
            <p:spPr>
              <a:xfrm>
                <a:off x="10128963" y="392982"/>
                <a:ext cx="272888" cy="275716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95" extrusionOk="0">
                    <a:moveTo>
                      <a:pt x="193" y="162"/>
                    </a:moveTo>
                    <a:cubicBezTo>
                      <a:pt x="188" y="169"/>
                      <a:pt x="182" y="175"/>
                      <a:pt x="175" y="179"/>
                    </a:cubicBezTo>
                    <a:cubicBezTo>
                      <a:pt x="141" y="200"/>
                      <a:pt x="80" y="198"/>
                      <a:pt x="42" y="189"/>
                    </a:cubicBezTo>
                    <a:cubicBezTo>
                      <a:pt x="23" y="185"/>
                      <a:pt x="10" y="178"/>
                      <a:pt x="0" y="169"/>
                    </a:cubicBezTo>
                    <a:lnTo>
                      <a:pt x="91" y="0"/>
                    </a:lnTo>
                    <a:lnTo>
                      <a:pt x="193" y="1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5200" rIns="90000" bIns="252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0" name="Google Shape;1430;p47"/>
              <p:cNvSpPr/>
              <p:nvPr/>
            </p:nvSpPr>
            <p:spPr>
              <a:xfrm>
                <a:off x="10090787" y="1140950"/>
                <a:ext cx="15553" cy="1483210"/>
              </a:xfrm>
              <a:custGeom>
                <a:avLst/>
                <a:gdLst/>
                <a:ahLst/>
                <a:cxnLst/>
                <a:rect l="l" t="t" r="r" b="b"/>
                <a:pathLst>
                  <a:path w="11" h="1049" extrusionOk="0">
                    <a:moveTo>
                      <a:pt x="11" y="5"/>
                    </a:moveTo>
                    <a:lnTo>
                      <a:pt x="11" y="1049"/>
                    </a:lnTo>
                    <a:cubicBezTo>
                      <a:pt x="7" y="1048"/>
                      <a:pt x="4" y="1048"/>
                      <a:pt x="0" y="1047"/>
                    </a:cubicBezTo>
                    <a:lnTo>
                      <a:pt x="0" y="5"/>
                    </a:lnTo>
                    <a:cubicBezTo>
                      <a:pt x="0" y="2"/>
                      <a:pt x="3" y="0"/>
                      <a:pt x="6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0" y="1"/>
                      <a:pt x="11" y="3"/>
                      <a:pt x="11" y="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Google Shape;1431;p47"/>
              <p:cNvSpPr/>
              <p:nvPr/>
            </p:nvSpPr>
            <p:spPr>
              <a:xfrm>
                <a:off x="10343880" y="1140950"/>
                <a:ext cx="15553" cy="1500177"/>
              </a:xfrm>
              <a:custGeom>
                <a:avLst/>
                <a:gdLst/>
                <a:ahLst/>
                <a:cxnLst/>
                <a:rect l="l" t="t" r="r" b="b"/>
                <a:pathLst>
                  <a:path w="11" h="1061" extrusionOk="0">
                    <a:moveTo>
                      <a:pt x="11" y="5"/>
                    </a:moveTo>
                    <a:lnTo>
                      <a:pt x="11" y="1060"/>
                    </a:lnTo>
                    <a:cubicBezTo>
                      <a:pt x="8" y="1060"/>
                      <a:pt x="4" y="1061"/>
                      <a:pt x="0" y="1061"/>
                    </a:cubicBezTo>
                    <a:lnTo>
                      <a:pt x="0" y="5"/>
                    </a:lnTo>
                    <a:cubicBezTo>
                      <a:pt x="0" y="3"/>
                      <a:pt x="1" y="1"/>
                      <a:pt x="3" y="0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7" y="0"/>
                      <a:pt x="9" y="1"/>
                      <a:pt x="10" y="2"/>
                    </a:cubicBezTo>
                    <a:cubicBezTo>
                      <a:pt x="11" y="3"/>
                      <a:pt x="11" y="4"/>
                      <a:pt x="11" y="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p47"/>
              <p:cNvSpPr/>
              <p:nvPr/>
            </p:nvSpPr>
            <p:spPr>
              <a:xfrm>
                <a:off x="10575764" y="1140950"/>
                <a:ext cx="15553" cy="1473312"/>
              </a:xfrm>
              <a:custGeom>
                <a:avLst/>
                <a:gdLst/>
                <a:ahLst/>
                <a:cxnLst/>
                <a:rect l="l" t="t" r="r" b="b"/>
                <a:pathLst>
                  <a:path w="11" h="1042" extrusionOk="0">
                    <a:moveTo>
                      <a:pt x="11" y="5"/>
                    </a:moveTo>
                    <a:lnTo>
                      <a:pt x="11" y="1040"/>
                    </a:lnTo>
                    <a:cubicBezTo>
                      <a:pt x="8" y="1041"/>
                      <a:pt x="4" y="1042"/>
                      <a:pt x="0" y="1042"/>
                    </a:cubicBezTo>
                    <a:lnTo>
                      <a:pt x="0" y="5"/>
                    </a:lnTo>
                    <a:cubicBezTo>
                      <a:pt x="0" y="2"/>
                      <a:pt x="3" y="0"/>
                      <a:pt x="6" y="0"/>
                    </a:cubicBezTo>
                    <a:cubicBezTo>
                      <a:pt x="7" y="0"/>
                      <a:pt x="8" y="0"/>
                      <a:pt x="9" y="0"/>
                    </a:cubicBezTo>
                    <a:cubicBezTo>
                      <a:pt x="9" y="1"/>
                      <a:pt x="10" y="1"/>
                      <a:pt x="10" y="1"/>
                    </a:cubicBezTo>
                    <a:cubicBezTo>
                      <a:pt x="11" y="2"/>
                      <a:pt x="11" y="4"/>
                      <a:pt x="11" y="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3" name="Google Shape;1433;p47"/>
            <p:cNvGrpSpPr/>
            <p:nvPr/>
          </p:nvGrpSpPr>
          <p:grpSpPr>
            <a:xfrm>
              <a:off x="9194357" y="223310"/>
              <a:ext cx="2245316" cy="873808"/>
              <a:chOff x="9194357" y="223310"/>
              <a:chExt cx="2245316" cy="873808"/>
            </a:xfrm>
          </p:grpSpPr>
          <p:sp>
            <p:nvSpPr>
              <p:cNvPr id="1434" name="Google Shape;1434;p47"/>
              <p:cNvSpPr/>
              <p:nvPr/>
            </p:nvSpPr>
            <p:spPr>
              <a:xfrm>
                <a:off x="9194357" y="786054"/>
                <a:ext cx="251679" cy="19653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39" extrusionOk="0">
                    <a:moveTo>
                      <a:pt x="152" y="139"/>
                    </a:moveTo>
                    <a:lnTo>
                      <a:pt x="0" y="59"/>
                    </a:lnTo>
                    <a:lnTo>
                      <a:pt x="20" y="23"/>
                    </a:lnTo>
                    <a:cubicBezTo>
                      <a:pt x="32" y="-1"/>
                      <a:pt x="51" y="-6"/>
                      <a:pt x="76" y="7"/>
                    </a:cubicBezTo>
                    <a:lnTo>
                      <a:pt x="153" y="47"/>
                    </a:lnTo>
                    <a:cubicBezTo>
                      <a:pt x="178" y="61"/>
                      <a:pt x="184" y="79"/>
                      <a:pt x="171" y="103"/>
                    </a:cubicBezTo>
                    <a:lnTo>
                      <a:pt x="152" y="139"/>
                    </a:lnTo>
                    <a:moveTo>
                      <a:pt x="143" y="104"/>
                    </a:moveTo>
                    <a:lnTo>
                      <a:pt x="149" y="92"/>
                    </a:lnTo>
                    <a:cubicBezTo>
                      <a:pt x="154" y="84"/>
                      <a:pt x="151" y="77"/>
                      <a:pt x="141" y="72"/>
                    </a:cubicBezTo>
                    <a:lnTo>
                      <a:pt x="62" y="30"/>
                    </a:lnTo>
                    <a:cubicBezTo>
                      <a:pt x="52" y="25"/>
                      <a:pt x="45" y="27"/>
                      <a:pt x="41" y="35"/>
                    </a:cubicBezTo>
                    <a:lnTo>
                      <a:pt x="35" y="47"/>
                    </a:lnTo>
                    <a:lnTo>
                      <a:pt x="143" y="10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5025" rIns="90000" bIns="5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5" name="Google Shape;1435;p47"/>
              <p:cNvSpPr/>
              <p:nvPr/>
            </p:nvSpPr>
            <p:spPr>
              <a:xfrm>
                <a:off x="9297574" y="609313"/>
                <a:ext cx="255921" cy="229056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62" extrusionOk="0">
                    <a:moveTo>
                      <a:pt x="137" y="162"/>
                    </a:moveTo>
                    <a:lnTo>
                      <a:pt x="0" y="58"/>
                    </a:lnTo>
                    <a:lnTo>
                      <a:pt x="45" y="0"/>
                    </a:lnTo>
                    <a:lnTo>
                      <a:pt x="64" y="15"/>
                    </a:lnTo>
                    <a:lnTo>
                      <a:pt x="36" y="52"/>
                    </a:lnTo>
                    <a:lnTo>
                      <a:pt x="72" y="79"/>
                    </a:lnTo>
                    <a:lnTo>
                      <a:pt x="94" y="50"/>
                    </a:lnTo>
                    <a:lnTo>
                      <a:pt x="114" y="64"/>
                    </a:lnTo>
                    <a:lnTo>
                      <a:pt x="92" y="94"/>
                    </a:lnTo>
                    <a:lnTo>
                      <a:pt x="134" y="126"/>
                    </a:lnTo>
                    <a:lnTo>
                      <a:pt x="162" y="89"/>
                    </a:lnTo>
                    <a:lnTo>
                      <a:pt x="181" y="103"/>
                    </a:lnTo>
                    <a:lnTo>
                      <a:pt x="137" y="16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3300" rIns="90000" bIns="13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6" name="Google Shape;1436;p47"/>
              <p:cNvSpPr/>
              <p:nvPr/>
            </p:nvSpPr>
            <p:spPr>
              <a:xfrm>
                <a:off x="9434725" y="489129"/>
                <a:ext cx="210675" cy="214917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52" extrusionOk="0">
                    <a:moveTo>
                      <a:pt x="13" y="71"/>
                    </a:moveTo>
                    <a:cubicBezTo>
                      <a:pt x="-5" y="51"/>
                      <a:pt x="-6" y="31"/>
                      <a:pt x="13" y="13"/>
                    </a:cubicBezTo>
                    <a:cubicBezTo>
                      <a:pt x="31" y="-5"/>
                      <a:pt x="52" y="-4"/>
                      <a:pt x="71" y="16"/>
                    </a:cubicBezTo>
                    <a:lnTo>
                      <a:pt x="83" y="29"/>
                    </a:lnTo>
                    <a:lnTo>
                      <a:pt x="65" y="46"/>
                    </a:lnTo>
                    <a:lnTo>
                      <a:pt x="51" y="32"/>
                    </a:lnTo>
                    <a:cubicBezTo>
                      <a:pt x="44" y="24"/>
                      <a:pt x="37" y="24"/>
                      <a:pt x="30" y="30"/>
                    </a:cubicBezTo>
                    <a:cubicBezTo>
                      <a:pt x="24" y="36"/>
                      <a:pt x="24" y="43"/>
                      <a:pt x="32" y="51"/>
                    </a:cubicBezTo>
                    <a:lnTo>
                      <a:pt x="98" y="120"/>
                    </a:lnTo>
                    <a:cubicBezTo>
                      <a:pt x="105" y="128"/>
                      <a:pt x="112" y="128"/>
                      <a:pt x="118" y="122"/>
                    </a:cubicBezTo>
                    <a:cubicBezTo>
                      <a:pt x="125" y="116"/>
                      <a:pt x="125" y="109"/>
                      <a:pt x="117" y="101"/>
                    </a:cubicBezTo>
                    <a:lnTo>
                      <a:pt x="100" y="83"/>
                    </a:lnTo>
                    <a:lnTo>
                      <a:pt x="118" y="65"/>
                    </a:lnTo>
                    <a:lnTo>
                      <a:pt x="134" y="82"/>
                    </a:lnTo>
                    <a:cubicBezTo>
                      <a:pt x="153" y="101"/>
                      <a:pt x="153" y="122"/>
                      <a:pt x="135" y="140"/>
                    </a:cubicBezTo>
                    <a:cubicBezTo>
                      <a:pt x="116" y="158"/>
                      <a:pt x="95" y="156"/>
                      <a:pt x="77" y="137"/>
                    </a:cubicBezTo>
                    <a:lnTo>
                      <a:pt x="13" y="7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Google Shape;1437;p47"/>
              <p:cNvSpPr/>
              <p:nvPr/>
            </p:nvSpPr>
            <p:spPr>
              <a:xfrm>
                <a:off x="9559150" y="397224"/>
                <a:ext cx="175327" cy="219159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55" extrusionOk="0">
                    <a:moveTo>
                      <a:pt x="102" y="155"/>
                    </a:moveTo>
                    <a:lnTo>
                      <a:pt x="0" y="16"/>
                    </a:lnTo>
                    <a:lnTo>
                      <a:pt x="22" y="0"/>
                    </a:lnTo>
                    <a:lnTo>
                      <a:pt x="124" y="139"/>
                    </a:lnTo>
                    <a:lnTo>
                      <a:pt x="102" y="15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0800" rIns="90000" bIns="10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p47"/>
              <p:cNvSpPr/>
              <p:nvPr/>
            </p:nvSpPr>
            <p:spPr>
              <a:xfrm>
                <a:off x="9662367" y="310974"/>
                <a:ext cx="199364" cy="25026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77" extrusionOk="0">
                    <a:moveTo>
                      <a:pt x="83" y="177"/>
                    </a:moveTo>
                    <a:lnTo>
                      <a:pt x="0" y="27"/>
                    </a:lnTo>
                    <a:lnTo>
                      <a:pt x="36" y="7"/>
                    </a:lnTo>
                    <a:cubicBezTo>
                      <a:pt x="60" y="-6"/>
                      <a:pt x="79" y="0"/>
                      <a:pt x="92" y="25"/>
                    </a:cubicBezTo>
                    <a:lnTo>
                      <a:pt x="134" y="101"/>
                    </a:lnTo>
                    <a:cubicBezTo>
                      <a:pt x="147" y="126"/>
                      <a:pt x="142" y="145"/>
                      <a:pt x="119" y="157"/>
                    </a:cubicBezTo>
                    <a:lnTo>
                      <a:pt x="83" y="177"/>
                    </a:lnTo>
                    <a:moveTo>
                      <a:pt x="95" y="143"/>
                    </a:moveTo>
                    <a:lnTo>
                      <a:pt x="107" y="136"/>
                    </a:lnTo>
                    <a:cubicBezTo>
                      <a:pt x="115" y="132"/>
                      <a:pt x="116" y="125"/>
                      <a:pt x="111" y="115"/>
                    </a:cubicBezTo>
                    <a:lnTo>
                      <a:pt x="68" y="37"/>
                    </a:lnTo>
                    <a:cubicBezTo>
                      <a:pt x="63" y="27"/>
                      <a:pt x="56" y="24"/>
                      <a:pt x="48" y="29"/>
                    </a:cubicBezTo>
                    <a:lnTo>
                      <a:pt x="36" y="35"/>
                    </a:lnTo>
                    <a:lnTo>
                      <a:pt x="95" y="14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8700" rIns="90000" bIns="18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Google Shape;1439;p47"/>
              <p:cNvSpPr/>
              <p:nvPr/>
            </p:nvSpPr>
            <p:spPr>
              <a:xfrm>
                <a:off x="9846178" y="223310"/>
                <a:ext cx="179569" cy="262991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86" extrusionOk="0">
                    <a:moveTo>
                      <a:pt x="57" y="186"/>
                    </a:moveTo>
                    <a:lnTo>
                      <a:pt x="0" y="24"/>
                    </a:lnTo>
                    <a:lnTo>
                      <a:pt x="69" y="0"/>
                    </a:lnTo>
                    <a:lnTo>
                      <a:pt x="78" y="23"/>
                    </a:lnTo>
                    <a:lnTo>
                      <a:pt x="34" y="38"/>
                    </a:lnTo>
                    <a:lnTo>
                      <a:pt x="49" y="81"/>
                    </a:lnTo>
                    <a:lnTo>
                      <a:pt x="84" y="69"/>
                    </a:lnTo>
                    <a:lnTo>
                      <a:pt x="92" y="92"/>
                    </a:lnTo>
                    <a:lnTo>
                      <a:pt x="57" y="104"/>
                    </a:lnTo>
                    <a:lnTo>
                      <a:pt x="75" y="154"/>
                    </a:lnTo>
                    <a:lnTo>
                      <a:pt x="118" y="138"/>
                    </a:lnTo>
                    <a:lnTo>
                      <a:pt x="127" y="161"/>
                    </a:lnTo>
                    <a:lnTo>
                      <a:pt x="57" y="18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21950" rIns="90000" bIns="21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Google Shape;1440;p47"/>
              <p:cNvSpPr/>
              <p:nvPr/>
            </p:nvSpPr>
            <p:spPr>
              <a:xfrm>
                <a:off x="10564452" y="234622"/>
                <a:ext cx="168257" cy="260163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84" extrusionOk="0">
                    <a:moveTo>
                      <a:pt x="62" y="175"/>
                    </a:moveTo>
                    <a:lnTo>
                      <a:pt x="69" y="141"/>
                    </a:lnTo>
                    <a:lnTo>
                      <a:pt x="39" y="131"/>
                    </a:lnTo>
                    <a:lnTo>
                      <a:pt x="24" y="161"/>
                    </a:lnTo>
                    <a:lnTo>
                      <a:pt x="0" y="152"/>
                    </a:lnTo>
                    <a:lnTo>
                      <a:pt x="84" y="0"/>
                    </a:lnTo>
                    <a:lnTo>
                      <a:pt x="119" y="13"/>
                    </a:lnTo>
                    <a:lnTo>
                      <a:pt x="87" y="184"/>
                    </a:lnTo>
                    <a:lnTo>
                      <a:pt x="62" y="175"/>
                    </a:lnTo>
                    <a:moveTo>
                      <a:pt x="50" y="110"/>
                    </a:moveTo>
                    <a:lnTo>
                      <a:pt x="73" y="118"/>
                    </a:lnTo>
                    <a:lnTo>
                      <a:pt x="91" y="33"/>
                    </a:lnTo>
                    <a:lnTo>
                      <a:pt x="50" y="11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21225" rIns="90000" bIns="21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47"/>
              <p:cNvSpPr/>
              <p:nvPr/>
            </p:nvSpPr>
            <p:spPr>
              <a:xfrm>
                <a:off x="10727054" y="301076"/>
                <a:ext cx="223401" cy="27006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91" extrusionOk="0">
                    <a:moveTo>
                      <a:pt x="0" y="150"/>
                    </a:moveTo>
                    <a:lnTo>
                      <a:pt x="84" y="0"/>
                    </a:lnTo>
                    <a:lnTo>
                      <a:pt x="113" y="17"/>
                    </a:lnTo>
                    <a:lnTo>
                      <a:pt x="86" y="120"/>
                    </a:lnTo>
                    <a:lnTo>
                      <a:pt x="137" y="30"/>
                    </a:lnTo>
                    <a:lnTo>
                      <a:pt x="158" y="42"/>
                    </a:lnTo>
                    <a:lnTo>
                      <a:pt x="73" y="191"/>
                    </a:lnTo>
                    <a:lnTo>
                      <a:pt x="49" y="178"/>
                    </a:lnTo>
                    <a:lnTo>
                      <a:pt x="82" y="53"/>
                    </a:lnTo>
                    <a:lnTo>
                      <a:pt x="20" y="162"/>
                    </a:lnTo>
                    <a:lnTo>
                      <a:pt x="0" y="15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23750" rIns="90000" bIns="23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p47"/>
              <p:cNvSpPr/>
              <p:nvPr/>
            </p:nvSpPr>
            <p:spPr>
              <a:xfrm>
                <a:off x="10940557" y="479231"/>
                <a:ext cx="192294" cy="203606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44" extrusionOk="0">
                    <a:moveTo>
                      <a:pt x="0" y="126"/>
                    </a:moveTo>
                    <a:lnTo>
                      <a:pt x="116" y="0"/>
                    </a:lnTo>
                    <a:lnTo>
                      <a:pt x="136" y="18"/>
                    </a:lnTo>
                    <a:lnTo>
                      <a:pt x="20" y="144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6825" rIns="90000" bIns="6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47"/>
              <p:cNvSpPr/>
              <p:nvPr/>
            </p:nvSpPr>
            <p:spPr>
              <a:xfrm>
                <a:off x="11008425" y="566895"/>
                <a:ext cx="240368" cy="221987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57" extrusionOk="0">
                    <a:moveTo>
                      <a:pt x="0" y="110"/>
                    </a:moveTo>
                    <a:lnTo>
                      <a:pt x="132" y="0"/>
                    </a:lnTo>
                    <a:lnTo>
                      <a:pt x="159" y="32"/>
                    </a:lnTo>
                    <a:cubicBezTo>
                      <a:pt x="176" y="52"/>
                      <a:pt x="173" y="72"/>
                      <a:pt x="152" y="90"/>
                    </a:cubicBezTo>
                    <a:lnTo>
                      <a:pt x="85" y="145"/>
                    </a:lnTo>
                    <a:cubicBezTo>
                      <a:pt x="63" y="163"/>
                      <a:pt x="44" y="162"/>
                      <a:pt x="27" y="141"/>
                    </a:cubicBezTo>
                    <a:lnTo>
                      <a:pt x="0" y="110"/>
                    </a:lnTo>
                    <a:moveTo>
                      <a:pt x="36" y="115"/>
                    </a:moveTo>
                    <a:lnTo>
                      <a:pt x="45" y="125"/>
                    </a:lnTo>
                    <a:cubicBezTo>
                      <a:pt x="51" y="132"/>
                      <a:pt x="58" y="132"/>
                      <a:pt x="67" y="125"/>
                    </a:cubicBezTo>
                    <a:lnTo>
                      <a:pt x="135" y="68"/>
                    </a:lnTo>
                    <a:cubicBezTo>
                      <a:pt x="144" y="61"/>
                      <a:pt x="145" y="54"/>
                      <a:pt x="140" y="47"/>
                    </a:cubicBezTo>
                    <a:lnTo>
                      <a:pt x="131" y="36"/>
                    </a:lnTo>
                    <a:lnTo>
                      <a:pt x="36" y="11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1500" rIns="90000" bIns="11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p47"/>
              <p:cNvSpPr/>
              <p:nvPr/>
            </p:nvSpPr>
            <p:spPr>
              <a:xfrm>
                <a:off x="11110228" y="729497"/>
                <a:ext cx="262991" cy="212089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50" extrusionOk="0">
                    <a:moveTo>
                      <a:pt x="0" y="87"/>
                    </a:moveTo>
                    <a:lnTo>
                      <a:pt x="148" y="0"/>
                    </a:lnTo>
                    <a:lnTo>
                      <a:pt x="186" y="63"/>
                    </a:lnTo>
                    <a:lnTo>
                      <a:pt x="165" y="76"/>
                    </a:lnTo>
                    <a:lnTo>
                      <a:pt x="141" y="36"/>
                    </a:lnTo>
                    <a:lnTo>
                      <a:pt x="102" y="58"/>
                    </a:lnTo>
                    <a:lnTo>
                      <a:pt x="121" y="90"/>
                    </a:lnTo>
                    <a:lnTo>
                      <a:pt x="99" y="103"/>
                    </a:lnTo>
                    <a:lnTo>
                      <a:pt x="81" y="71"/>
                    </a:lnTo>
                    <a:lnTo>
                      <a:pt x="35" y="98"/>
                    </a:lnTo>
                    <a:lnTo>
                      <a:pt x="59" y="138"/>
                    </a:lnTo>
                    <a:lnTo>
                      <a:pt x="38" y="150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9000" rIns="90000" bIns="9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Google Shape;1445;p47"/>
              <p:cNvSpPr/>
              <p:nvPr/>
            </p:nvSpPr>
            <p:spPr>
              <a:xfrm>
                <a:off x="11180925" y="923205"/>
                <a:ext cx="258749" cy="173913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23" extrusionOk="0">
                    <a:moveTo>
                      <a:pt x="23" y="98"/>
                    </a:moveTo>
                    <a:lnTo>
                      <a:pt x="53" y="81"/>
                    </a:lnTo>
                    <a:lnTo>
                      <a:pt x="42" y="52"/>
                    </a:lnTo>
                    <a:lnTo>
                      <a:pt x="9" y="60"/>
                    </a:lnTo>
                    <a:lnTo>
                      <a:pt x="0" y="37"/>
                    </a:lnTo>
                    <a:lnTo>
                      <a:pt x="170" y="0"/>
                    </a:lnTo>
                    <a:lnTo>
                      <a:pt x="183" y="34"/>
                    </a:lnTo>
                    <a:lnTo>
                      <a:pt x="33" y="123"/>
                    </a:lnTo>
                    <a:lnTo>
                      <a:pt x="23" y="98"/>
                    </a:lnTo>
                    <a:moveTo>
                      <a:pt x="65" y="47"/>
                    </a:moveTo>
                    <a:lnTo>
                      <a:pt x="73" y="69"/>
                    </a:lnTo>
                    <a:lnTo>
                      <a:pt x="150" y="27"/>
                    </a:lnTo>
                    <a:lnTo>
                      <a:pt x="65" y="4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46" name="Google Shape;1446;p47"/>
            <p:cNvSpPr/>
            <p:nvPr/>
          </p:nvSpPr>
          <p:spPr>
            <a:xfrm>
              <a:off x="10616768" y="2153323"/>
              <a:ext cx="224814" cy="223401"/>
            </a:xfrm>
            <a:custGeom>
              <a:avLst/>
              <a:gdLst/>
              <a:ahLst/>
              <a:cxnLst/>
              <a:rect l="l" t="t" r="r" b="b"/>
              <a:pathLst>
                <a:path w="159" h="158" extrusionOk="0">
                  <a:moveTo>
                    <a:pt x="105" y="58"/>
                  </a:moveTo>
                  <a:lnTo>
                    <a:pt x="154" y="73"/>
                  </a:lnTo>
                  <a:cubicBezTo>
                    <a:pt x="160" y="75"/>
                    <a:pt x="160" y="82"/>
                    <a:pt x="154" y="83"/>
                  </a:cubicBezTo>
                  <a:lnTo>
                    <a:pt x="105" y="97"/>
                  </a:lnTo>
                  <a:cubicBezTo>
                    <a:pt x="103" y="98"/>
                    <a:pt x="101" y="99"/>
                    <a:pt x="101" y="101"/>
                  </a:cubicBezTo>
                  <a:lnTo>
                    <a:pt x="85" y="154"/>
                  </a:lnTo>
                  <a:cubicBezTo>
                    <a:pt x="83" y="159"/>
                    <a:pt x="76" y="159"/>
                    <a:pt x="74" y="154"/>
                  </a:cubicBezTo>
                  <a:lnTo>
                    <a:pt x="58" y="106"/>
                  </a:lnTo>
                  <a:cubicBezTo>
                    <a:pt x="57" y="104"/>
                    <a:pt x="56" y="103"/>
                    <a:pt x="54" y="102"/>
                  </a:cubicBezTo>
                  <a:lnTo>
                    <a:pt x="3" y="84"/>
                  </a:lnTo>
                  <a:cubicBezTo>
                    <a:pt x="-2" y="82"/>
                    <a:pt x="-2" y="76"/>
                    <a:pt x="3" y="74"/>
                  </a:cubicBezTo>
                  <a:lnTo>
                    <a:pt x="56" y="59"/>
                  </a:lnTo>
                  <a:cubicBezTo>
                    <a:pt x="57" y="59"/>
                    <a:pt x="59" y="57"/>
                    <a:pt x="59" y="55"/>
                  </a:cubicBezTo>
                  <a:lnTo>
                    <a:pt x="74" y="4"/>
                  </a:lnTo>
                  <a:cubicBezTo>
                    <a:pt x="76" y="-1"/>
                    <a:pt x="83" y="-1"/>
                    <a:pt x="85" y="4"/>
                  </a:cubicBezTo>
                  <a:lnTo>
                    <a:pt x="101" y="55"/>
                  </a:lnTo>
                  <a:cubicBezTo>
                    <a:pt x="102" y="56"/>
                    <a:pt x="103" y="58"/>
                    <a:pt x="105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0000" tIns="11875" rIns="90000" bIns="11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7" name="Google Shape;1447;p47"/>
            <p:cNvGrpSpPr/>
            <p:nvPr/>
          </p:nvGrpSpPr>
          <p:grpSpPr>
            <a:xfrm>
              <a:off x="9298988" y="1205991"/>
              <a:ext cx="1997879" cy="270060"/>
              <a:chOff x="9298988" y="1205991"/>
              <a:chExt cx="1997879" cy="270060"/>
            </a:xfrm>
          </p:grpSpPr>
          <p:sp>
            <p:nvSpPr>
              <p:cNvPr id="1448" name="Google Shape;1448;p47"/>
              <p:cNvSpPr/>
              <p:nvPr/>
            </p:nvSpPr>
            <p:spPr>
              <a:xfrm>
                <a:off x="11073466" y="1205991"/>
                <a:ext cx="223401" cy="223401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05" y="58"/>
                    </a:moveTo>
                    <a:lnTo>
                      <a:pt x="154" y="74"/>
                    </a:lnTo>
                    <a:cubicBezTo>
                      <a:pt x="159" y="75"/>
                      <a:pt x="159" y="83"/>
                      <a:pt x="154" y="84"/>
                    </a:cubicBezTo>
                    <a:lnTo>
                      <a:pt x="105" y="98"/>
                    </a:lnTo>
                    <a:cubicBezTo>
                      <a:pt x="103" y="99"/>
                      <a:pt x="101" y="100"/>
                      <a:pt x="101" y="102"/>
                    </a:cubicBezTo>
                    <a:lnTo>
                      <a:pt x="84" y="155"/>
                    </a:lnTo>
                    <a:cubicBezTo>
                      <a:pt x="83" y="160"/>
                      <a:pt x="76" y="160"/>
                      <a:pt x="74" y="155"/>
                    </a:cubicBezTo>
                    <a:lnTo>
                      <a:pt x="58" y="107"/>
                    </a:lnTo>
                    <a:cubicBezTo>
                      <a:pt x="57" y="105"/>
                      <a:pt x="56" y="104"/>
                      <a:pt x="54" y="103"/>
                    </a:cubicBezTo>
                    <a:lnTo>
                      <a:pt x="3" y="85"/>
                    </a:lnTo>
                    <a:cubicBezTo>
                      <a:pt x="-2" y="83"/>
                      <a:pt x="-2" y="76"/>
                      <a:pt x="3" y="74"/>
                    </a:cubicBezTo>
                    <a:lnTo>
                      <a:pt x="55" y="59"/>
                    </a:lnTo>
                    <a:cubicBezTo>
                      <a:pt x="57" y="59"/>
                      <a:pt x="59" y="57"/>
                      <a:pt x="59" y="55"/>
                    </a:cubicBezTo>
                    <a:lnTo>
                      <a:pt x="74" y="4"/>
                    </a:lnTo>
                    <a:cubicBezTo>
                      <a:pt x="76" y="-1"/>
                      <a:pt x="83" y="-1"/>
                      <a:pt x="85" y="4"/>
                    </a:cubicBezTo>
                    <a:lnTo>
                      <a:pt x="101" y="55"/>
                    </a:lnTo>
                    <a:cubicBezTo>
                      <a:pt x="101" y="57"/>
                      <a:pt x="103" y="58"/>
                      <a:pt x="105" y="5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1875" rIns="90000" bIns="11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Google Shape;1449;p47"/>
              <p:cNvSpPr/>
              <p:nvPr/>
            </p:nvSpPr>
            <p:spPr>
              <a:xfrm>
                <a:off x="9298988" y="1251236"/>
                <a:ext cx="223401" cy="224814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04" y="59"/>
                    </a:moveTo>
                    <a:lnTo>
                      <a:pt x="154" y="74"/>
                    </a:lnTo>
                    <a:cubicBezTo>
                      <a:pt x="159" y="75"/>
                      <a:pt x="159" y="83"/>
                      <a:pt x="154" y="84"/>
                    </a:cubicBezTo>
                    <a:lnTo>
                      <a:pt x="104" y="98"/>
                    </a:lnTo>
                    <a:cubicBezTo>
                      <a:pt x="103" y="99"/>
                      <a:pt x="101" y="100"/>
                      <a:pt x="101" y="102"/>
                    </a:cubicBezTo>
                    <a:lnTo>
                      <a:pt x="84" y="155"/>
                    </a:lnTo>
                    <a:cubicBezTo>
                      <a:pt x="83" y="160"/>
                      <a:pt x="75" y="161"/>
                      <a:pt x="74" y="155"/>
                    </a:cubicBezTo>
                    <a:lnTo>
                      <a:pt x="57" y="107"/>
                    </a:lnTo>
                    <a:cubicBezTo>
                      <a:pt x="57" y="105"/>
                      <a:pt x="56" y="104"/>
                      <a:pt x="54" y="104"/>
                    </a:cubicBezTo>
                    <a:lnTo>
                      <a:pt x="3" y="85"/>
                    </a:lnTo>
                    <a:cubicBezTo>
                      <a:pt x="-2" y="83"/>
                      <a:pt x="-2" y="76"/>
                      <a:pt x="3" y="74"/>
                    </a:cubicBezTo>
                    <a:lnTo>
                      <a:pt x="55" y="59"/>
                    </a:lnTo>
                    <a:cubicBezTo>
                      <a:pt x="57" y="59"/>
                      <a:pt x="59" y="57"/>
                      <a:pt x="59" y="56"/>
                    </a:cubicBezTo>
                    <a:lnTo>
                      <a:pt x="74" y="4"/>
                    </a:lnTo>
                    <a:cubicBezTo>
                      <a:pt x="76" y="-1"/>
                      <a:pt x="83" y="-1"/>
                      <a:pt x="85" y="4"/>
                    </a:cubicBezTo>
                    <a:lnTo>
                      <a:pt x="101" y="55"/>
                    </a:lnTo>
                    <a:cubicBezTo>
                      <a:pt x="101" y="57"/>
                      <a:pt x="103" y="58"/>
                      <a:pt x="104" y="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0" name="Google Shape;1450;p47"/>
            <p:cNvGrpSpPr/>
            <p:nvPr/>
          </p:nvGrpSpPr>
          <p:grpSpPr>
            <a:xfrm>
              <a:off x="9361201" y="124335"/>
              <a:ext cx="1787204" cy="1867799"/>
              <a:chOff x="9361201" y="124335"/>
              <a:chExt cx="1787204" cy="1867799"/>
            </a:xfrm>
          </p:grpSpPr>
          <p:sp>
            <p:nvSpPr>
              <p:cNvPr id="1451" name="Google Shape;1451;p47"/>
              <p:cNvSpPr/>
              <p:nvPr/>
            </p:nvSpPr>
            <p:spPr>
              <a:xfrm>
                <a:off x="10191176" y="124335"/>
                <a:ext cx="247437" cy="248851"/>
              </a:xfrm>
              <a:custGeom>
                <a:avLst/>
                <a:gdLst/>
                <a:ahLst/>
                <a:cxnLst/>
                <a:rect l="l" t="t" r="r" b="b"/>
                <a:pathLst>
                  <a:path w="175" h="176" extrusionOk="0">
                    <a:moveTo>
                      <a:pt x="87" y="176"/>
                    </a:moveTo>
                    <a:cubicBezTo>
                      <a:pt x="39" y="176"/>
                      <a:pt x="0" y="136"/>
                      <a:pt x="0" y="88"/>
                    </a:cubicBezTo>
                    <a:cubicBezTo>
                      <a:pt x="0" y="40"/>
                      <a:pt x="39" y="0"/>
                      <a:pt x="87" y="0"/>
                    </a:cubicBezTo>
                    <a:cubicBezTo>
                      <a:pt x="136" y="0"/>
                      <a:pt x="175" y="40"/>
                      <a:pt x="175" y="88"/>
                    </a:cubicBezTo>
                    <a:cubicBezTo>
                      <a:pt x="175" y="136"/>
                      <a:pt x="136" y="176"/>
                      <a:pt x="87" y="176"/>
                    </a:cubicBezTo>
                    <a:moveTo>
                      <a:pt x="87" y="13"/>
                    </a:moveTo>
                    <a:cubicBezTo>
                      <a:pt x="46" y="13"/>
                      <a:pt x="13" y="47"/>
                      <a:pt x="13" y="88"/>
                    </a:cubicBezTo>
                    <a:cubicBezTo>
                      <a:pt x="13" y="129"/>
                      <a:pt x="46" y="163"/>
                      <a:pt x="87" y="163"/>
                    </a:cubicBezTo>
                    <a:cubicBezTo>
                      <a:pt x="129" y="163"/>
                      <a:pt x="162" y="129"/>
                      <a:pt x="162" y="88"/>
                    </a:cubicBezTo>
                    <a:cubicBezTo>
                      <a:pt x="162" y="47"/>
                      <a:pt x="129" y="13"/>
                      <a:pt x="87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8350" rIns="90000" bIns="18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Google Shape;1452;p47"/>
              <p:cNvSpPr/>
              <p:nvPr/>
            </p:nvSpPr>
            <p:spPr>
              <a:xfrm>
                <a:off x="9361201" y="1739042"/>
                <a:ext cx="233298" cy="23329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65" extrusionOk="0">
                    <a:moveTo>
                      <a:pt x="83" y="165"/>
                    </a:moveTo>
                    <a:cubicBezTo>
                      <a:pt x="37" y="165"/>
                      <a:pt x="0" y="127"/>
                      <a:pt x="0" y="82"/>
                    </a:cubicBezTo>
                    <a:cubicBezTo>
                      <a:pt x="0" y="36"/>
                      <a:pt x="38" y="0"/>
                      <a:pt x="83" y="0"/>
                    </a:cubicBezTo>
                    <a:cubicBezTo>
                      <a:pt x="129" y="0"/>
                      <a:pt x="165" y="36"/>
                      <a:pt x="165" y="82"/>
                    </a:cubicBezTo>
                    <a:cubicBezTo>
                      <a:pt x="165" y="127"/>
                      <a:pt x="128" y="165"/>
                      <a:pt x="83" y="165"/>
                    </a:cubicBezTo>
                    <a:moveTo>
                      <a:pt x="83" y="13"/>
                    </a:moveTo>
                    <a:cubicBezTo>
                      <a:pt x="45" y="13"/>
                      <a:pt x="14" y="44"/>
                      <a:pt x="14" y="82"/>
                    </a:cubicBezTo>
                    <a:cubicBezTo>
                      <a:pt x="14" y="120"/>
                      <a:pt x="45" y="151"/>
                      <a:pt x="83" y="151"/>
                    </a:cubicBezTo>
                    <a:cubicBezTo>
                      <a:pt x="121" y="151"/>
                      <a:pt x="152" y="120"/>
                      <a:pt x="152" y="82"/>
                    </a:cubicBezTo>
                    <a:cubicBezTo>
                      <a:pt x="152" y="44"/>
                      <a:pt x="121" y="13"/>
                      <a:pt x="83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4400" rIns="90000" bIns="14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3" name="Google Shape;1453;p47"/>
              <p:cNvSpPr/>
              <p:nvPr/>
            </p:nvSpPr>
            <p:spPr>
              <a:xfrm>
                <a:off x="10915106" y="1758837"/>
                <a:ext cx="233298" cy="23329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65" extrusionOk="0">
                    <a:moveTo>
                      <a:pt x="82" y="165"/>
                    </a:moveTo>
                    <a:cubicBezTo>
                      <a:pt x="37" y="165"/>
                      <a:pt x="0" y="127"/>
                      <a:pt x="0" y="82"/>
                    </a:cubicBezTo>
                    <a:cubicBezTo>
                      <a:pt x="0" y="36"/>
                      <a:pt x="37" y="0"/>
                      <a:pt x="82" y="0"/>
                    </a:cubicBezTo>
                    <a:cubicBezTo>
                      <a:pt x="128" y="0"/>
                      <a:pt x="165" y="36"/>
                      <a:pt x="165" y="82"/>
                    </a:cubicBezTo>
                    <a:cubicBezTo>
                      <a:pt x="165" y="127"/>
                      <a:pt x="128" y="165"/>
                      <a:pt x="82" y="165"/>
                    </a:cubicBezTo>
                    <a:moveTo>
                      <a:pt x="82" y="13"/>
                    </a:moveTo>
                    <a:cubicBezTo>
                      <a:pt x="44" y="13"/>
                      <a:pt x="13" y="44"/>
                      <a:pt x="13" y="82"/>
                    </a:cubicBezTo>
                    <a:cubicBezTo>
                      <a:pt x="13" y="120"/>
                      <a:pt x="44" y="151"/>
                      <a:pt x="82" y="151"/>
                    </a:cubicBezTo>
                    <a:cubicBezTo>
                      <a:pt x="120" y="151"/>
                      <a:pt x="151" y="120"/>
                      <a:pt x="151" y="82"/>
                    </a:cubicBezTo>
                    <a:cubicBezTo>
                      <a:pt x="151" y="44"/>
                      <a:pt x="120" y="13"/>
                      <a:pt x="82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4400" rIns="90000" bIns="14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54" name="Google Shape;1454;p47"/>
          <p:cNvGrpSpPr/>
          <p:nvPr/>
        </p:nvGrpSpPr>
        <p:grpSpPr>
          <a:xfrm>
            <a:off x="6735920" y="2784034"/>
            <a:ext cx="1075733" cy="1075733"/>
            <a:chOff x="7174069" y="3047744"/>
            <a:chExt cx="1555652" cy="1555652"/>
          </a:xfrm>
        </p:grpSpPr>
        <p:sp>
          <p:nvSpPr>
            <p:cNvPr id="1455" name="Google Shape;1455;p47"/>
            <p:cNvSpPr/>
            <p:nvPr/>
          </p:nvSpPr>
          <p:spPr>
            <a:xfrm>
              <a:off x="7174069" y="3047744"/>
              <a:ext cx="1555652" cy="1555652"/>
            </a:xfrm>
            <a:custGeom>
              <a:avLst/>
              <a:gdLst/>
              <a:ahLst/>
              <a:cxnLst/>
              <a:rect l="l" t="t" r="r" b="b"/>
              <a:pathLst>
                <a:path w="1987" h="1987" extrusionOk="0">
                  <a:moveTo>
                    <a:pt x="993" y="1987"/>
                  </a:moveTo>
                  <a:cubicBezTo>
                    <a:pt x="942" y="1987"/>
                    <a:pt x="890" y="1983"/>
                    <a:pt x="839" y="1975"/>
                  </a:cubicBezTo>
                  <a:cubicBezTo>
                    <a:pt x="735" y="1959"/>
                    <a:pt x="635" y="1927"/>
                    <a:pt x="541" y="1878"/>
                  </a:cubicBezTo>
                  <a:cubicBezTo>
                    <a:pt x="380" y="1796"/>
                    <a:pt x="245" y="1672"/>
                    <a:pt x="150" y="1519"/>
                  </a:cubicBezTo>
                  <a:cubicBezTo>
                    <a:pt x="51" y="1362"/>
                    <a:pt x="0" y="1180"/>
                    <a:pt x="0" y="994"/>
                  </a:cubicBezTo>
                  <a:cubicBezTo>
                    <a:pt x="0" y="866"/>
                    <a:pt x="23" y="743"/>
                    <a:pt x="70" y="625"/>
                  </a:cubicBezTo>
                  <a:cubicBezTo>
                    <a:pt x="160" y="400"/>
                    <a:pt x="329" y="215"/>
                    <a:pt x="546" y="106"/>
                  </a:cubicBezTo>
                  <a:cubicBezTo>
                    <a:pt x="686" y="36"/>
                    <a:pt x="836" y="0"/>
                    <a:pt x="993" y="0"/>
                  </a:cubicBezTo>
                  <a:cubicBezTo>
                    <a:pt x="1164" y="0"/>
                    <a:pt x="1333" y="44"/>
                    <a:pt x="1481" y="128"/>
                  </a:cubicBezTo>
                  <a:cubicBezTo>
                    <a:pt x="1625" y="209"/>
                    <a:pt x="1747" y="326"/>
                    <a:pt x="1835" y="466"/>
                  </a:cubicBezTo>
                  <a:cubicBezTo>
                    <a:pt x="1896" y="563"/>
                    <a:pt x="1939" y="669"/>
                    <a:pt x="1964" y="780"/>
                  </a:cubicBezTo>
                  <a:cubicBezTo>
                    <a:pt x="1964" y="782"/>
                    <a:pt x="1965" y="784"/>
                    <a:pt x="1965" y="785"/>
                  </a:cubicBezTo>
                  <a:cubicBezTo>
                    <a:pt x="1971" y="813"/>
                    <a:pt x="1975" y="841"/>
                    <a:pt x="1979" y="869"/>
                  </a:cubicBezTo>
                  <a:cubicBezTo>
                    <a:pt x="1981" y="884"/>
                    <a:pt x="1982" y="898"/>
                    <a:pt x="1984" y="913"/>
                  </a:cubicBezTo>
                  <a:cubicBezTo>
                    <a:pt x="1986" y="939"/>
                    <a:pt x="1987" y="966"/>
                    <a:pt x="1987" y="993"/>
                  </a:cubicBezTo>
                  <a:cubicBezTo>
                    <a:pt x="1987" y="1177"/>
                    <a:pt x="1936" y="1357"/>
                    <a:pt x="1841" y="1512"/>
                  </a:cubicBezTo>
                  <a:lnTo>
                    <a:pt x="1839" y="1515"/>
                  </a:lnTo>
                  <a:cubicBezTo>
                    <a:pt x="1822" y="1542"/>
                    <a:pt x="1804" y="1569"/>
                    <a:pt x="1785" y="1594"/>
                  </a:cubicBezTo>
                  <a:cubicBezTo>
                    <a:pt x="1694" y="1713"/>
                    <a:pt x="1576" y="1812"/>
                    <a:pt x="1442" y="1880"/>
                  </a:cubicBezTo>
                  <a:cubicBezTo>
                    <a:pt x="1303" y="1951"/>
                    <a:pt x="1151" y="1987"/>
                    <a:pt x="993" y="19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47"/>
            <p:cNvSpPr/>
            <p:nvPr/>
          </p:nvSpPr>
          <p:spPr>
            <a:xfrm>
              <a:off x="7203820" y="3077495"/>
              <a:ext cx="1496151" cy="1496151"/>
            </a:xfrm>
            <a:custGeom>
              <a:avLst/>
              <a:gdLst/>
              <a:ahLst/>
              <a:cxnLst/>
              <a:rect l="l" t="t" r="r" b="b"/>
              <a:pathLst>
                <a:path w="1911" h="1911" extrusionOk="0">
                  <a:moveTo>
                    <a:pt x="1911" y="955"/>
                  </a:moveTo>
                  <a:cubicBezTo>
                    <a:pt x="1911" y="1123"/>
                    <a:pt x="1867" y="1288"/>
                    <a:pt x="1783" y="1433"/>
                  </a:cubicBezTo>
                  <a:cubicBezTo>
                    <a:pt x="1699" y="1578"/>
                    <a:pt x="1578" y="1699"/>
                    <a:pt x="1433" y="1783"/>
                  </a:cubicBezTo>
                  <a:cubicBezTo>
                    <a:pt x="1288" y="1867"/>
                    <a:pt x="1122" y="1911"/>
                    <a:pt x="955" y="1911"/>
                  </a:cubicBezTo>
                  <a:cubicBezTo>
                    <a:pt x="787" y="1911"/>
                    <a:pt x="623" y="1867"/>
                    <a:pt x="478" y="1783"/>
                  </a:cubicBezTo>
                  <a:cubicBezTo>
                    <a:pt x="332" y="1699"/>
                    <a:pt x="212" y="1578"/>
                    <a:pt x="128" y="1433"/>
                  </a:cubicBezTo>
                  <a:cubicBezTo>
                    <a:pt x="44" y="1288"/>
                    <a:pt x="0" y="1123"/>
                    <a:pt x="0" y="955"/>
                  </a:cubicBezTo>
                  <a:cubicBezTo>
                    <a:pt x="0" y="788"/>
                    <a:pt x="44" y="623"/>
                    <a:pt x="128" y="478"/>
                  </a:cubicBezTo>
                  <a:cubicBezTo>
                    <a:pt x="212" y="333"/>
                    <a:pt x="332" y="212"/>
                    <a:pt x="478" y="128"/>
                  </a:cubicBezTo>
                  <a:cubicBezTo>
                    <a:pt x="623" y="44"/>
                    <a:pt x="788" y="0"/>
                    <a:pt x="955" y="0"/>
                  </a:cubicBezTo>
                  <a:cubicBezTo>
                    <a:pt x="1123" y="0"/>
                    <a:pt x="1288" y="44"/>
                    <a:pt x="1433" y="128"/>
                  </a:cubicBezTo>
                  <a:cubicBezTo>
                    <a:pt x="1578" y="212"/>
                    <a:pt x="1699" y="333"/>
                    <a:pt x="1783" y="478"/>
                  </a:cubicBezTo>
                  <a:cubicBezTo>
                    <a:pt x="1867" y="623"/>
                    <a:pt x="1911" y="788"/>
                    <a:pt x="1911" y="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47"/>
            <p:cNvSpPr/>
            <p:nvPr/>
          </p:nvSpPr>
          <p:spPr>
            <a:xfrm>
              <a:off x="7501327" y="4163396"/>
              <a:ext cx="746118" cy="139359"/>
            </a:xfrm>
            <a:custGeom>
              <a:avLst/>
              <a:gdLst/>
              <a:ahLst/>
              <a:cxnLst/>
              <a:rect l="l" t="t" r="r" b="b"/>
              <a:pathLst>
                <a:path w="953" h="178" extrusionOk="0">
                  <a:moveTo>
                    <a:pt x="953" y="178"/>
                  </a:moveTo>
                  <a:lnTo>
                    <a:pt x="0" y="178"/>
                  </a:lnTo>
                  <a:cubicBezTo>
                    <a:pt x="32" y="151"/>
                    <a:pt x="75" y="137"/>
                    <a:pt x="117" y="141"/>
                  </a:cubicBezTo>
                  <a:cubicBezTo>
                    <a:pt x="141" y="144"/>
                    <a:pt x="164" y="152"/>
                    <a:pt x="188" y="155"/>
                  </a:cubicBezTo>
                  <a:cubicBezTo>
                    <a:pt x="212" y="158"/>
                    <a:pt x="239" y="155"/>
                    <a:pt x="256" y="139"/>
                  </a:cubicBezTo>
                  <a:cubicBezTo>
                    <a:pt x="266" y="129"/>
                    <a:pt x="273" y="117"/>
                    <a:pt x="281" y="105"/>
                  </a:cubicBezTo>
                  <a:cubicBezTo>
                    <a:pt x="293" y="88"/>
                    <a:pt x="310" y="75"/>
                    <a:pt x="329" y="63"/>
                  </a:cubicBezTo>
                  <a:cubicBezTo>
                    <a:pt x="428" y="-1"/>
                    <a:pt x="554" y="-15"/>
                    <a:pt x="668" y="13"/>
                  </a:cubicBezTo>
                  <a:cubicBezTo>
                    <a:pt x="769" y="37"/>
                    <a:pt x="873" y="105"/>
                    <a:pt x="953" y="1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19075" rIns="90000" bIns="19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47"/>
            <p:cNvSpPr/>
            <p:nvPr/>
          </p:nvSpPr>
          <p:spPr>
            <a:xfrm>
              <a:off x="7889652" y="3721833"/>
              <a:ext cx="746118" cy="138576"/>
            </a:xfrm>
            <a:custGeom>
              <a:avLst/>
              <a:gdLst/>
              <a:ahLst/>
              <a:cxnLst/>
              <a:rect l="l" t="t" r="r" b="b"/>
              <a:pathLst>
                <a:path w="953" h="177" extrusionOk="0">
                  <a:moveTo>
                    <a:pt x="953" y="177"/>
                  </a:moveTo>
                  <a:lnTo>
                    <a:pt x="0" y="177"/>
                  </a:lnTo>
                  <a:cubicBezTo>
                    <a:pt x="32" y="150"/>
                    <a:pt x="75" y="136"/>
                    <a:pt x="117" y="141"/>
                  </a:cubicBezTo>
                  <a:cubicBezTo>
                    <a:pt x="141" y="143"/>
                    <a:pt x="164" y="152"/>
                    <a:pt x="188" y="155"/>
                  </a:cubicBezTo>
                  <a:cubicBezTo>
                    <a:pt x="212" y="158"/>
                    <a:pt x="239" y="155"/>
                    <a:pt x="256" y="138"/>
                  </a:cubicBezTo>
                  <a:cubicBezTo>
                    <a:pt x="266" y="129"/>
                    <a:pt x="272" y="116"/>
                    <a:pt x="280" y="105"/>
                  </a:cubicBezTo>
                  <a:cubicBezTo>
                    <a:pt x="293" y="88"/>
                    <a:pt x="310" y="74"/>
                    <a:pt x="328" y="63"/>
                  </a:cubicBezTo>
                  <a:cubicBezTo>
                    <a:pt x="427" y="-1"/>
                    <a:pt x="554" y="-15"/>
                    <a:pt x="668" y="13"/>
                  </a:cubicBezTo>
                  <a:cubicBezTo>
                    <a:pt x="769" y="37"/>
                    <a:pt x="873" y="105"/>
                    <a:pt x="953" y="17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47"/>
            <p:cNvSpPr/>
            <p:nvPr/>
          </p:nvSpPr>
          <p:spPr>
            <a:xfrm>
              <a:off x="7261755" y="3593435"/>
              <a:ext cx="746118" cy="138576"/>
            </a:xfrm>
            <a:custGeom>
              <a:avLst/>
              <a:gdLst/>
              <a:ahLst/>
              <a:cxnLst/>
              <a:rect l="l" t="t" r="r" b="b"/>
              <a:pathLst>
                <a:path w="953" h="177" extrusionOk="0">
                  <a:moveTo>
                    <a:pt x="953" y="177"/>
                  </a:moveTo>
                  <a:lnTo>
                    <a:pt x="0" y="177"/>
                  </a:lnTo>
                  <a:cubicBezTo>
                    <a:pt x="32" y="150"/>
                    <a:pt x="76" y="136"/>
                    <a:pt x="117" y="141"/>
                  </a:cubicBezTo>
                  <a:cubicBezTo>
                    <a:pt x="141" y="143"/>
                    <a:pt x="164" y="151"/>
                    <a:pt x="188" y="155"/>
                  </a:cubicBezTo>
                  <a:cubicBezTo>
                    <a:pt x="212" y="158"/>
                    <a:pt x="239" y="155"/>
                    <a:pt x="256" y="138"/>
                  </a:cubicBezTo>
                  <a:cubicBezTo>
                    <a:pt x="267" y="129"/>
                    <a:pt x="273" y="116"/>
                    <a:pt x="281" y="105"/>
                  </a:cubicBezTo>
                  <a:cubicBezTo>
                    <a:pt x="293" y="88"/>
                    <a:pt x="311" y="74"/>
                    <a:pt x="329" y="63"/>
                  </a:cubicBezTo>
                  <a:cubicBezTo>
                    <a:pt x="428" y="-1"/>
                    <a:pt x="554" y="-15"/>
                    <a:pt x="669" y="13"/>
                  </a:cubicBezTo>
                  <a:cubicBezTo>
                    <a:pt x="769" y="37"/>
                    <a:pt x="873" y="104"/>
                    <a:pt x="953" y="17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47"/>
            <p:cNvSpPr/>
            <p:nvPr/>
          </p:nvSpPr>
          <p:spPr>
            <a:xfrm>
              <a:off x="7524814" y="3454076"/>
              <a:ext cx="836153" cy="938715"/>
            </a:xfrm>
            <a:custGeom>
              <a:avLst/>
              <a:gdLst/>
              <a:ahLst/>
              <a:cxnLst/>
              <a:rect l="l" t="t" r="r" b="b"/>
              <a:pathLst>
                <a:path w="1068" h="1199" extrusionOk="0">
                  <a:moveTo>
                    <a:pt x="1050" y="347"/>
                  </a:moveTo>
                  <a:cubicBezTo>
                    <a:pt x="973" y="85"/>
                    <a:pt x="680" y="-60"/>
                    <a:pt x="395" y="23"/>
                  </a:cubicBezTo>
                  <a:cubicBezTo>
                    <a:pt x="110" y="106"/>
                    <a:pt x="-58" y="386"/>
                    <a:pt x="19" y="649"/>
                  </a:cubicBezTo>
                  <a:cubicBezTo>
                    <a:pt x="76" y="844"/>
                    <a:pt x="252" y="974"/>
                    <a:pt x="455" y="994"/>
                  </a:cubicBezTo>
                  <a:cubicBezTo>
                    <a:pt x="458" y="994"/>
                    <a:pt x="461" y="997"/>
                    <a:pt x="461" y="1000"/>
                  </a:cubicBezTo>
                  <a:lnTo>
                    <a:pt x="473" y="1091"/>
                  </a:lnTo>
                  <a:cubicBezTo>
                    <a:pt x="482" y="1162"/>
                    <a:pt x="548" y="1210"/>
                    <a:pt x="617" y="1197"/>
                  </a:cubicBezTo>
                  <a:lnTo>
                    <a:pt x="617" y="1197"/>
                  </a:lnTo>
                  <a:cubicBezTo>
                    <a:pt x="683" y="1185"/>
                    <a:pt x="726" y="1123"/>
                    <a:pt x="717" y="1058"/>
                  </a:cubicBezTo>
                  <a:lnTo>
                    <a:pt x="703" y="969"/>
                  </a:lnTo>
                  <a:cubicBezTo>
                    <a:pt x="703" y="966"/>
                    <a:pt x="705" y="963"/>
                    <a:pt x="708" y="962"/>
                  </a:cubicBezTo>
                  <a:cubicBezTo>
                    <a:pt x="971" y="866"/>
                    <a:pt x="1123" y="599"/>
                    <a:pt x="1050" y="3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47"/>
            <p:cNvSpPr/>
            <p:nvPr/>
          </p:nvSpPr>
          <p:spPr>
            <a:xfrm>
              <a:off x="7823105" y="3671726"/>
              <a:ext cx="330390" cy="663129"/>
            </a:xfrm>
            <a:custGeom>
              <a:avLst/>
              <a:gdLst/>
              <a:ahLst/>
              <a:cxnLst/>
              <a:rect l="l" t="t" r="r" b="b"/>
              <a:pathLst>
                <a:path w="422" h="847" extrusionOk="0">
                  <a:moveTo>
                    <a:pt x="153" y="847"/>
                  </a:moveTo>
                  <a:lnTo>
                    <a:pt x="133" y="840"/>
                  </a:lnTo>
                  <a:cubicBezTo>
                    <a:pt x="172" y="728"/>
                    <a:pt x="168" y="604"/>
                    <a:pt x="127" y="494"/>
                  </a:cubicBezTo>
                  <a:cubicBezTo>
                    <a:pt x="98" y="498"/>
                    <a:pt x="66" y="488"/>
                    <a:pt x="43" y="465"/>
                  </a:cubicBezTo>
                  <a:cubicBezTo>
                    <a:pt x="20" y="444"/>
                    <a:pt x="5" y="411"/>
                    <a:pt x="1" y="375"/>
                  </a:cubicBezTo>
                  <a:cubicBezTo>
                    <a:pt x="0" y="365"/>
                    <a:pt x="0" y="352"/>
                    <a:pt x="8" y="342"/>
                  </a:cubicBezTo>
                  <a:cubicBezTo>
                    <a:pt x="14" y="335"/>
                    <a:pt x="22" y="331"/>
                    <a:pt x="31" y="331"/>
                  </a:cubicBezTo>
                  <a:cubicBezTo>
                    <a:pt x="49" y="331"/>
                    <a:pt x="67" y="346"/>
                    <a:pt x="78" y="360"/>
                  </a:cubicBezTo>
                  <a:cubicBezTo>
                    <a:pt x="103" y="394"/>
                    <a:pt x="124" y="430"/>
                    <a:pt x="140" y="469"/>
                  </a:cubicBezTo>
                  <a:cubicBezTo>
                    <a:pt x="159" y="461"/>
                    <a:pt x="175" y="444"/>
                    <a:pt x="185" y="431"/>
                  </a:cubicBezTo>
                  <a:cubicBezTo>
                    <a:pt x="206" y="405"/>
                    <a:pt x="223" y="376"/>
                    <a:pt x="235" y="345"/>
                  </a:cubicBezTo>
                  <a:cubicBezTo>
                    <a:pt x="212" y="326"/>
                    <a:pt x="191" y="299"/>
                    <a:pt x="174" y="264"/>
                  </a:cubicBezTo>
                  <a:cubicBezTo>
                    <a:pt x="141" y="200"/>
                    <a:pt x="125" y="127"/>
                    <a:pt x="128" y="55"/>
                  </a:cubicBezTo>
                  <a:cubicBezTo>
                    <a:pt x="129" y="39"/>
                    <a:pt x="131" y="22"/>
                    <a:pt x="144" y="11"/>
                  </a:cubicBezTo>
                  <a:cubicBezTo>
                    <a:pt x="159" y="-4"/>
                    <a:pt x="184" y="-3"/>
                    <a:pt x="200" y="7"/>
                  </a:cubicBezTo>
                  <a:cubicBezTo>
                    <a:pt x="216" y="16"/>
                    <a:pt x="226" y="32"/>
                    <a:pt x="234" y="46"/>
                  </a:cubicBezTo>
                  <a:cubicBezTo>
                    <a:pt x="284" y="132"/>
                    <a:pt x="292" y="242"/>
                    <a:pt x="260" y="337"/>
                  </a:cubicBezTo>
                  <a:cubicBezTo>
                    <a:pt x="262" y="338"/>
                    <a:pt x="264" y="340"/>
                    <a:pt x="266" y="341"/>
                  </a:cubicBezTo>
                  <a:cubicBezTo>
                    <a:pt x="269" y="343"/>
                    <a:pt x="272" y="344"/>
                    <a:pt x="276" y="346"/>
                  </a:cubicBezTo>
                  <a:cubicBezTo>
                    <a:pt x="285" y="321"/>
                    <a:pt x="297" y="297"/>
                    <a:pt x="310" y="274"/>
                  </a:cubicBezTo>
                  <a:cubicBezTo>
                    <a:pt x="317" y="262"/>
                    <a:pt x="326" y="248"/>
                    <a:pt x="340" y="240"/>
                  </a:cubicBezTo>
                  <a:cubicBezTo>
                    <a:pt x="354" y="233"/>
                    <a:pt x="371" y="233"/>
                    <a:pt x="386" y="240"/>
                  </a:cubicBezTo>
                  <a:cubicBezTo>
                    <a:pt x="404" y="248"/>
                    <a:pt x="418" y="264"/>
                    <a:pt x="421" y="281"/>
                  </a:cubicBezTo>
                  <a:cubicBezTo>
                    <a:pt x="428" y="312"/>
                    <a:pt x="411" y="346"/>
                    <a:pt x="381" y="365"/>
                  </a:cubicBezTo>
                  <a:cubicBezTo>
                    <a:pt x="354" y="380"/>
                    <a:pt x="320" y="383"/>
                    <a:pt x="288" y="373"/>
                  </a:cubicBezTo>
                  <a:cubicBezTo>
                    <a:pt x="238" y="513"/>
                    <a:pt x="245" y="672"/>
                    <a:pt x="311" y="807"/>
                  </a:cubicBezTo>
                  <a:lnTo>
                    <a:pt x="292" y="816"/>
                  </a:lnTo>
                  <a:cubicBezTo>
                    <a:pt x="223" y="676"/>
                    <a:pt x="216" y="511"/>
                    <a:pt x="268" y="366"/>
                  </a:cubicBezTo>
                  <a:cubicBezTo>
                    <a:pt x="264" y="364"/>
                    <a:pt x="259" y="361"/>
                    <a:pt x="255" y="359"/>
                  </a:cubicBezTo>
                  <a:cubicBezTo>
                    <a:pt x="254" y="358"/>
                    <a:pt x="253" y="358"/>
                    <a:pt x="252" y="357"/>
                  </a:cubicBezTo>
                  <a:cubicBezTo>
                    <a:pt x="240" y="389"/>
                    <a:pt x="223" y="418"/>
                    <a:pt x="201" y="445"/>
                  </a:cubicBezTo>
                  <a:cubicBezTo>
                    <a:pt x="189" y="459"/>
                    <a:pt x="171" y="479"/>
                    <a:pt x="147" y="488"/>
                  </a:cubicBezTo>
                  <a:cubicBezTo>
                    <a:pt x="190" y="602"/>
                    <a:pt x="193" y="731"/>
                    <a:pt x="153" y="847"/>
                  </a:cubicBezTo>
                  <a:moveTo>
                    <a:pt x="30" y="352"/>
                  </a:moveTo>
                  <a:cubicBezTo>
                    <a:pt x="27" y="352"/>
                    <a:pt x="26" y="353"/>
                    <a:pt x="24" y="355"/>
                  </a:cubicBezTo>
                  <a:cubicBezTo>
                    <a:pt x="21" y="359"/>
                    <a:pt x="21" y="366"/>
                    <a:pt x="22" y="372"/>
                  </a:cubicBezTo>
                  <a:cubicBezTo>
                    <a:pt x="26" y="404"/>
                    <a:pt x="38" y="432"/>
                    <a:pt x="57" y="450"/>
                  </a:cubicBezTo>
                  <a:cubicBezTo>
                    <a:pt x="74" y="467"/>
                    <a:pt x="97" y="475"/>
                    <a:pt x="119" y="474"/>
                  </a:cubicBezTo>
                  <a:lnTo>
                    <a:pt x="119" y="474"/>
                  </a:lnTo>
                  <a:cubicBezTo>
                    <a:pt x="104" y="438"/>
                    <a:pt x="84" y="404"/>
                    <a:pt x="61" y="372"/>
                  </a:cubicBezTo>
                  <a:cubicBezTo>
                    <a:pt x="53" y="361"/>
                    <a:pt x="39" y="352"/>
                    <a:pt x="31" y="352"/>
                  </a:cubicBezTo>
                  <a:cubicBezTo>
                    <a:pt x="30" y="352"/>
                    <a:pt x="30" y="352"/>
                    <a:pt x="30" y="352"/>
                  </a:cubicBezTo>
                  <a:moveTo>
                    <a:pt x="295" y="353"/>
                  </a:moveTo>
                  <a:cubicBezTo>
                    <a:pt x="322" y="361"/>
                    <a:pt x="349" y="359"/>
                    <a:pt x="370" y="346"/>
                  </a:cubicBezTo>
                  <a:cubicBezTo>
                    <a:pt x="389" y="335"/>
                    <a:pt x="406" y="310"/>
                    <a:pt x="401" y="286"/>
                  </a:cubicBezTo>
                  <a:cubicBezTo>
                    <a:pt x="398" y="275"/>
                    <a:pt x="389" y="264"/>
                    <a:pt x="378" y="259"/>
                  </a:cubicBezTo>
                  <a:cubicBezTo>
                    <a:pt x="368" y="254"/>
                    <a:pt x="358" y="254"/>
                    <a:pt x="351" y="259"/>
                  </a:cubicBezTo>
                  <a:cubicBezTo>
                    <a:pt x="341" y="264"/>
                    <a:pt x="335" y="274"/>
                    <a:pt x="329" y="285"/>
                  </a:cubicBezTo>
                  <a:cubicBezTo>
                    <a:pt x="316" y="307"/>
                    <a:pt x="305" y="330"/>
                    <a:pt x="295" y="353"/>
                  </a:cubicBezTo>
                  <a:moveTo>
                    <a:pt x="171" y="20"/>
                  </a:moveTo>
                  <a:cubicBezTo>
                    <a:pt x="166" y="21"/>
                    <a:pt x="162" y="23"/>
                    <a:pt x="158" y="26"/>
                  </a:cubicBezTo>
                  <a:cubicBezTo>
                    <a:pt x="151" y="33"/>
                    <a:pt x="150" y="44"/>
                    <a:pt x="149" y="56"/>
                  </a:cubicBezTo>
                  <a:cubicBezTo>
                    <a:pt x="146" y="124"/>
                    <a:pt x="161" y="193"/>
                    <a:pt x="192" y="254"/>
                  </a:cubicBezTo>
                  <a:cubicBezTo>
                    <a:pt x="207" y="284"/>
                    <a:pt x="224" y="306"/>
                    <a:pt x="242" y="323"/>
                  </a:cubicBezTo>
                  <a:cubicBezTo>
                    <a:pt x="269" y="235"/>
                    <a:pt x="262" y="135"/>
                    <a:pt x="216" y="56"/>
                  </a:cubicBezTo>
                  <a:cubicBezTo>
                    <a:pt x="209" y="44"/>
                    <a:pt x="201" y="32"/>
                    <a:pt x="189" y="25"/>
                  </a:cubicBezTo>
                  <a:cubicBezTo>
                    <a:pt x="184" y="22"/>
                    <a:pt x="177" y="20"/>
                    <a:pt x="17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47"/>
            <p:cNvSpPr/>
            <p:nvPr/>
          </p:nvSpPr>
          <p:spPr>
            <a:xfrm>
              <a:off x="7870862" y="4282399"/>
              <a:ext cx="245052" cy="238789"/>
            </a:xfrm>
            <a:custGeom>
              <a:avLst/>
              <a:gdLst/>
              <a:ahLst/>
              <a:cxnLst/>
              <a:rect l="l" t="t" r="r" b="b"/>
              <a:pathLst>
                <a:path w="313" h="305" extrusionOk="0">
                  <a:moveTo>
                    <a:pt x="310" y="54"/>
                  </a:moveTo>
                  <a:lnTo>
                    <a:pt x="303" y="0"/>
                  </a:lnTo>
                  <a:lnTo>
                    <a:pt x="0" y="46"/>
                  </a:lnTo>
                  <a:lnTo>
                    <a:pt x="6" y="117"/>
                  </a:lnTo>
                  <a:cubicBezTo>
                    <a:pt x="6" y="117"/>
                    <a:pt x="21" y="250"/>
                    <a:pt x="130" y="264"/>
                  </a:cubicBezTo>
                  <a:cubicBezTo>
                    <a:pt x="140" y="285"/>
                    <a:pt x="160" y="308"/>
                    <a:pt x="190" y="304"/>
                  </a:cubicBezTo>
                  <a:cubicBezTo>
                    <a:pt x="222" y="300"/>
                    <a:pt x="232" y="269"/>
                    <a:pt x="235" y="246"/>
                  </a:cubicBezTo>
                  <a:cubicBezTo>
                    <a:pt x="337" y="192"/>
                    <a:pt x="310" y="54"/>
                    <a:pt x="310" y="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47"/>
            <p:cNvSpPr/>
            <p:nvPr/>
          </p:nvSpPr>
          <p:spPr>
            <a:xfrm>
              <a:off x="7581184" y="3325678"/>
              <a:ext cx="292810" cy="245835"/>
            </a:xfrm>
            <a:custGeom>
              <a:avLst/>
              <a:gdLst/>
              <a:ahLst/>
              <a:cxnLst/>
              <a:rect l="l" t="t" r="r" b="b"/>
              <a:pathLst>
                <a:path w="374" h="314" extrusionOk="0">
                  <a:moveTo>
                    <a:pt x="343" y="5"/>
                  </a:moveTo>
                  <a:cubicBezTo>
                    <a:pt x="258" y="-12"/>
                    <a:pt x="165" y="9"/>
                    <a:pt x="96" y="62"/>
                  </a:cubicBezTo>
                  <a:cubicBezTo>
                    <a:pt x="119" y="64"/>
                    <a:pt x="140" y="65"/>
                    <a:pt x="163" y="64"/>
                  </a:cubicBezTo>
                  <a:cubicBezTo>
                    <a:pt x="126" y="71"/>
                    <a:pt x="92" y="91"/>
                    <a:pt x="65" y="118"/>
                  </a:cubicBezTo>
                  <a:cubicBezTo>
                    <a:pt x="38" y="145"/>
                    <a:pt x="18" y="178"/>
                    <a:pt x="0" y="213"/>
                  </a:cubicBezTo>
                  <a:cubicBezTo>
                    <a:pt x="22" y="199"/>
                    <a:pt x="43" y="187"/>
                    <a:pt x="67" y="178"/>
                  </a:cubicBezTo>
                  <a:cubicBezTo>
                    <a:pt x="39" y="217"/>
                    <a:pt x="14" y="267"/>
                    <a:pt x="11" y="314"/>
                  </a:cubicBezTo>
                  <a:cubicBezTo>
                    <a:pt x="18" y="308"/>
                    <a:pt x="27" y="306"/>
                    <a:pt x="36" y="303"/>
                  </a:cubicBezTo>
                  <a:cubicBezTo>
                    <a:pt x="75" y="290"/>
                    <a:pt x="111" y="268"/>
                    <a:pt x="140" y="239"/>
                  </a:cubicBezTo>
                  <a:cubicBezTo>
                    <a:pt x="132" y="257"/>
                    <a:pt x="124" y="272"/>
                    <a:pt x="116" y="290"/>
                  </a:cubicBezTo>
                  <a:cubicBezTo>
                    <a:pt x="138" y="289"/>
                    <a:pt x="157" y="281"/>
                    <a:pt x="177" y="271"/>
                  </a:cubicBezTo>
                  <a:cubicBezTo>
                    <a:pt x="198" y="261"/>
                    <a:pt x="217" y="248"/>
                    <a:pt x="235" y="235"/>
                  </a:cubicBezTo>
                  <a:cubicBezTo>
                    <a:pt x="229" y="248"/>
                    <a:pt x="222" y="260"/>
                    <a:pt x="216" y="273"/>
                  </a:cubicBezTo>
                  <a:cubicBezTo>
                    <a:pt x="260" y="255"/>
                    <a:pt x="302" y="232"/>
                    <a:pt x="332" y="196"/>
                  </a:cubicBezTo>
                  <a:cubicBezTo>
                    <a:pt x="362" y="159"/>
                    <a:pt x="380" y="111"/>
                    <a:pt x="373" y="64"/>
                  </a:cubicBezTo>
                  <a:cubicBezTo>
                    <a:pt x="370" y="45"/>
                    <a:pt x="357" y="19"/>
                    <a:pt x="343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47"/>
            <p:cNvSpPr/>
            <p:nvPr/>
          </p:nvSpPr>
          <p:spPr>
            <a:xfrm>
              <a:off x="7747162" y="3187886"/>
              <a:ext cx="366404" cy="388326"/>
            </a:xfrm>
            <a:custGeom>
              <a:avLst/>
              <a:gdLst/>
              <a:ahLst/>
              <a:cxnLst/>
              <a:rect l="l" t="t" r="r" b="b"/>
              <a:pathLst>
                <a:path w="468" h="496" extrusionOk="0">
                  <a:moveTo>
                    <a:pt x="426" y="85"/>
                  </a:moveTo>
                  <a:cubicBezTo>
                    <a:pt x="426" y="85"/>
                    <a:pt x="490" y="-36"/>
                    <a:pt x="325" y="10"/>
                  </a:cubicBezTo>
                  <a:cubicBezTo>
                    <a:pt x="322" y="11"/>
                    <a:pt x="320" y="12"/>
                    <a:pt x="317" y="12"/>
                  </a:cubicBezTo>
                  <a:cubicBezTo>
                    <a:pt x="260" y="11"/>
                    <a:pt x="10" y="4"/>
                    <a:pt x="1" y="33"/>
                  </a:cubicBezTo>
                  <a:cubicBezTo>
                    <a:pt x="-4" y="52"/>
                    <a:pt x="46" y="85"/>
                    <a:pt x="87" y="108"/>
                  </a:cubicBezTo>
                  <a:cubicBezTo>
                    <a:pt x="76" y="113"/>
                    <a:pt x="65" y="119"/>
                    <a:pt x="54" y="125"/>
                  </a:cubicBezTo>
                  <a:lnTo>
                    <a:pt x="202" y="387"/>
                  </a:lnTo>
                  <a:cubicBezTo>
                    <a:pt x="202" y="387"/>
                    <a:pt x="231" y="369"/>
                    <a:pt x="273" y="339"/>
                  </a:cubicBezTo>
                  <a:lnTo>
                    <a:pt x="270" y="342"/>
                  </a:lnTo>
                  <a:cubicBezTo>
                    <a:pt x="270" y="342"/>
                    <a:pt x="301" y="497"/>
                    <a:pt x="334" y="496"/>
                  </a:cubicBezTo>
                  <a:cubicBezTo>
                    <a:pt x="361" y="495"/>
                    <a:pt x="427" y="272"/>
                    <a:pt x="444" y="195"/>
                  </a:cubicBezTo>
                  <a:lnTo>
                    <a:pt x="444" y="195"/>
                  </a:lnTo>
                  <a:cubicBezTo>
                    <a:pt x="508" y="132"/>
                    <a:pt x="427" y="147"/>
                    <a:pt x="426" y="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47"/>
            <p:cNvSpPr/>
            <p:nvPr/>
          </p:nvSpPr>
          <p:spPr>
            <a:xfrm>
              <a:off x="8000826" y="3177708"/>
              <a:ext cx="182419" cy="162846"/>
            </a:xfrm>
            <a:custGeom>
              <a:avLst/>
              <a:gdLst/>
              <a:ahLst/>
              <a:cxnLst/>
              <a:rect l="l" t="t" r="r" b="b"/>
              <a:pathLst>
                <a:path w="233" h="208" extrusionOk="0">
                  <a:moveTo>
                    <a:pt x="233" y="12"/>
                  </a:moveTo>
                  <a:cubicBezTo>
                    <a:pt x="234" y="74"/>
                    <a:pt x="183" y="145"/>
                    <a:pt x="120" y="208"/>
                  </a:cubicBezTo>
                  <a:cubicBezTo>
                    <a:pt x="110" y="181"/>
                    <a:pt x="92" y="141"/>
                    <a:pt x="66" y="102"/>
                  </a:cubicBezTo>
                  <a:cubicBezTo>
                    <a:pt x="39" y="61"/>
                    <a:pt x="15" y="36"/>
                    <a:pt x="0" y="23"/>
                  </a:cubicBezTo>
                  <a:cubicBezTo>
                    <a:pt x="166" y="-23"/>
                    <a:pt x="233" y="12"/>
                    <a:pt x="233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9875" rIns="90000" bIns="29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47"/>
            <p:cNvSpPr/>
            <p:nvPr/>
          </p:nvSpPr>
          <p:spPr>
            <a:xfrm>
              <a:off x="7889652" y="3254433"/>
              <a:ext cx="130747" cy="130747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167" y="84"/>
                  </a:moveTo>
                  <a:cubicBezTo>
                    <a:pt x="167" y="98"/>
                    <a:pt x="163" y="114"/>
                    <a:pt x="156" y="126"/>
                  </a:cubicBezTo>
                  <a:cubicBezTo>
                    <a:pt x="148" y="139"/>
                    <a:pt x="138" y="149"/>
                    <a:pt x="126" y="156"/>
                  </a:cubicBezTo>
                  <a:cubicBezTo>
                    <a:pt x="113" y="164"/>
                    <a:pt x="98" y="167"/>
                    <a:pt x="84" y="167"/>
                  </a:cubicBezTo>
                  <a:cubicBezTo>
                    <a:pt x="69" y="167"/>
                    <a:pt x="54" y="164"/>
                    <a:pt x="42" y="156"/>
                  </a:cubicBezTo>
                  <a:cubicBezTo>
                    <a:pt x="29" y="149"/>
                    <a:pt x="18" y="139"/>
                    <a:pt x="11" y="126"/>
                  </a:cubicBezTo>
                  <a:cubicBezTo>
                    <a:pt x="3" y="114"/>
                    <a:pt x="0" y="98"/>
                    <a:pt x="0" y="84"/>
                  </a:cubicBezTo>
                  <a:cubicBezTo>
                    <a:pt x="0" y="69"/>
                    <a:pt x="3" y="54"/>
                    <a:pt x="11" y="42"/>
                  </a:cubicBezTo>
                  <a:cubicBezTo>
                    <a:pt x="18" y="29"/>
                    <a:pt x="29" y="19"/>
                    <a:pt x="42" y="11"/>
                  </a:cubicBezTo>
                  <a:cubicBezTo>
                    <a:pt x="54" y="4"/>
                    <a:pt x="69" y="0"/>
                    <a:pt x="84" y="0"/>
                  </a:cubicBezTo>
                  <a:cubicBezTo>
                    <a:pt x="98" y="0"/>
                    <a:pt x="113" y="4"/>
                    <a:pt x="126" y="11"/>
                  </a:cubicBezTo>
                  <a:cubicBezTo>
                    <a:pt x="138" y="19"/>
                    <a:pt x="149" y="29"/>
                    <a:pt x="156" y="42"/>
                  </a:cubicBezTo>
                  <a:cubicBezTo>
                    <a:pt x="164" y="54"/>
                    <a:pt x="167" y="69"/>
                    <a:pt x="167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5100" rIns="90000" bIns="15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47"/>
            <p:cNvSpPr/>
            <p:nvPr/>
          </p:nvSpPr>
          <p:spPr>
            <a:xfrm>
              <a:off x="7909225" y="3274006"/>
              <a:ext cx="91601" cy="91601"/>
            </a:xfrm>
            <a:custGeom>
              <a:avLst/>
              <a:gdLst/>
              <a:ahLst/>
              <a:cxnLst/>
              <a:rect l="l" t="t" r="r" b="b"/>
              <a:pathLst>
                <a:path w="117" h="117" extrusionOk="0">
                  <a:moveTo>
                    <a:pt x="117" y="59"/>
                  </a:moveTo>
                  <a:cubicBezTo>
                    <a:pt x="117" y="91"/>
                    <a:pt x="91" y="117"/>
                    <a:pt x="59" y="117"/>
                  </a:cubicBezTo>
                  <a:cubicBezTo>
                    <a:pt x="26" y="117"/>
                    <a:pt x="0" y="92"/>
                    <a:pt x="0" y="59"/>
                  </a:cubicBezTo>
                  <a:cubicBezTo>
                    <a:pt x="0" y="27"/>
                    <a:pt x="26" y="0"/>
                    <a:pt x="59" y="0"/>
                  </a:cubicBezTo>
                  <a:cubicBezTo>
                    <a:pt x="91" y="0"/>
                    <a:pt x="117" y="26"/>
                    <a:pt x="117" y="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47"/>
            <p:cNvSpPr/>
            <p:nvPr/>
          </p:nvSpPr>
          <p:spPr>
            <a:xfrm>
              <a:off x="7784742" y="3191800"/>
              <a:ext cx="220782" cy="98647"/>
            </a:xfrm>
            <a:custGeom>
              <a:avLst/>
              <a:gdLst/>
              <a:ahLst/>
              <a:cxnLst/>
              <a:rect l="l" t="t" r="r" b="b"/>
              <a:pathLst>
                <a:path w="282" h="126" extrusionOk="0">
                  <a:moveTo>
                    <a:pt x="6" y="126"/>
                  </a:moveTo>
                  <a:cubicBezTo>
                    <a:pt x="4" y="126"/>
                    <a:pt x="2" y="125"/>
                    <a:pt x="1" y="123"/>
                  </a:cubicBezTo>
                  <a:cubicBezTo>
                    <a:pt x="-1" y="120"/>
                    <a:pt x="0" y="116"/>
                    <a:pt x="3" y="115"/>
                  </a:cubicBezTo>
                  <a:cubicBezTo>
                    <a:pt x="5" y="114"/>
                    <a:pt x="160" y="29"/>
                    <a:pt x="275" y="0"/>
                  </a:cubicBezTo>
                  <a:cubicBezTo>
                    <a:pt x="278" y="-1"/>
                    <a:pt x="281" y="1"/>
                    <a:pt x="282" y="4"/>
                  </a:cubicBezTo>
                  <a:cubicBezTo>
                    <a:pt x="283" y="7"/>
                    <a:pt x="281" y="10"/>
                    <a:pt x="278" y="11"/>
                  </a:cubicBezTo>
                  <a:cubicBezTo>
                    <a:pt x="164" y="40"/>
                    <a:pt x="10" y="124"/>
                    <a:pt x="9" y="125"/>
                  </a:cubicBezTo>
                  <a:cubicBezTo>
                    <a:pt x="8" y="125"/>
                    <a:pt x="7" y="126"/>
                    <a:pt x="6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47"/>
            <p:cNvSpPr/>
            <p:nvPr/>
          </p:nvSpPr>
          <p:spPr>
            <a:xfrm>
              <a:off x="7900613" y="3335856"/>
              <a:ext cx="202775" cy="159715"/>
            </a:xfrm>
            <a:custGeom>
              <a:avLst/>
              <a:gdLst/>
              <a:ahLst/>
              <a:cxnLst/>
              <a:rect l="l" t="t" r="r" b="b"/>
              <a:pathLst>
                <a:path w="259" h="204" extrusionOk="0">
                  <a:moveTo>
                    <a:pt x="6" y="204"/>
                  </a:moveTo>
                  <a:cubicBezTo>
                    <a:pt x="4" y="204"/>
                    <a:pt x="2" y="203"/>
                    <a:pt x="1" y="201"/>
                  </a:cubicBezTo>
                  <a:cubicBezTo>
                    <a:pt x="0" y="199"/>
                    <a:pt x="0" y="195"/>
                    <a:pt x="3" y="193"/>
                  </a:cubicBezTo>
                  <a:cubicBezTo>
                    <a:pt x="5" y="192"/>
                    <a:pt x="168" y="81"/>
                    <a:pt x="249" y="1"/>
                  </a:cubicBezTo>
                  <a:cubicBezTo>
                    <a:pt x="251" y="-1"/>
                    <a:pt x="254" y="-1"/>
                    <a:pt x="257" y="1"/>
                  </a:cubicBezTo>
                  <a:cubicBezTo>
                    <a:pt x="259" y="3"/>
                    <a:pt x="260" y="7"/>
                    <a:pt x="257" y="9"/>
                  </a:cubicBezTo>
                  <a:cubicBezTo>
                    <a:pt x="175" y="90"/>
                    <a:pt x="11" y="202"/>
                    <a:pt x="10" y="203"/>
                  </a:cubicBezTo>
                  <a:cubicBezTo>
                    <a:pt x="8" y="203"/>
                    <a:pt x="7" y="204"/>
                    <a:pt x="6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0" name="Google Shape;1470;p47"/>
            <p:cNvGrpSpPr/>
            <p:nvPr/>
          </p:nvGrpSpPr>
          <p:grpSpPr>
            <a:xfrm>
              <a:off x="7269585" y="3310803"/>
              <a:ext cx="1234655" cy="929319"/>
              <a:chOff x="7269585" y="3310803"/>
              <a:chExt cx="1234655" cy="929319"/>
            </a:xfrm>
          </p:grpSpPr>
          <p:sp>
            <p:nvSpPr>
              <p:cNvPr id="1471" name="Google Shape;1471;p47"/>
              <p:cNvSpPr/>
              <p:nvPr/>
            </p:nvSpPr>
            <p:spPr>
              <a:xfrm>
                <a:off x="8060328" y="3548809"/>
                <a:ext cx="211387" cy="22704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90" extrusionOk="0">
                    <a:moveTo>
                      <a:pt x="107" y="3"/>
                    </a:moveTo>
                    <a:cubicBezTo>
                      <a:pt x="73" y="29"/>
                      <a:pt x="40" y="55"/>
                      <a:pt x="7" y="82"/>
                    </a:cubicBezTo>
                    <a:cubicBezTo>
                      <a:pt x="-3" y="91"/>
                      <a:pt x="-2" y="108"/>
                      <a:pt x="10" y="115"/>
                    </a:cubicBezTo>
                    <a:lnTo>
                      <a:pt x="11" y="115"/>
                    </a:lnTo>
                    <a:cubicBezTo>
                      <a:pt x="71" y="153"/>
                      <a:pt x="120" y="211"/>
                      <a:pt x="146" y="277"/>
                    </a:cubicBezTo>
                    <a:cubicBezTo>
                      <a:pt x="151" y="290"/>
                      <a:pt x="168" y="294"/>
                      <a:pt x="178" y="285"/>
                    </a:cubicBezTo>
                    <a:cubicBezTo>
                      <a:pt x="207" y="260"/>
                      <a:pt x="234" y="236"/>
                      <a:pt x="263" y="211"/>
                    </a:cubicBezTo>
                    <a:cubicBezTo>
                      <a:pt x="270" y="205"/>
                      <a:pt x="272" y="197"/>
                      <a:pt x="269" y="189"/>
                    </a:cubicBezTo>
                    <a:cubicBezTo>
                      <a:pt x="245" y="118"/>
                      <a:pt x="192" y="48"/>
                      <a:pt x="131" y="3"/>
                    </a:cubicBezTo>
                    <a:cubicBezTo>
                      <a:pt x="124" y="-2"/>
                      <a:pt x="115" y="-2"/>
                      <a:pt x="107" y="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2" name="Google Shape;1472;p47"/>
              <p:cNvSpPr/>
              <p:nvPr/>
            </p:nvSpPr>
            <p:spPr>
              <a:xfrm>
                <a:off x="8217693" y="3776637"/>
                <a:ext cx="92384" cy="92384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18" extrusionOk="0">
                    <a:moveTo>
                      <a:pt x="118" y="59"/>
                    </a:moveTo>
                    <a:cubicBezTo>
                      <a:pt x="118" y="70"/>
                      <a:pt x="115" y="80"/>
                      <a:pt x="110" y="89"/>
                    </a:cubicBezTo>
                    <a:cubicBezTo>
                      <a:pt x="104" y="98"/>
                      <a:pt x="98" y="105"/>
                      <a:pt x="89" y="110"/>
                    </a:cubicBezTo>
                    <a:cubicBezTo>
                      <a:pt x="80" y="116"/>
                      <a:pt x="69" y="118"/>
                      <a:pt x="59" y="118"/>
                    </a:cubicBezTo>
                    <a:cubicBezTo>
                      <a:pt x="48" y="118"/>
                      <a:pt x="39" y="116"/>
                      <a:pt x="30" y="110"/>
                    </a:cubicBezTo>
                    <a:cubicBezTo>
                      <a:pt x="21" y="105"/>
                      <a:pt x="13" y="98"/>
                      <a:pt x="8" y="89"/>
                    </a:cubicBezTo>
                    <a:cubicBezTo>
                      <a:pt x="3" y="80"/>
                      <a:pt x="0" y="70"/>
                      <a:pt x="0" y="59"/>
                    </a:cubicBezTo>
                    <a:cubicBezTo>
                      <a:pt x="0" y="49"/>
                      <a:pt x="3" y="39"/>
                      <a:pt x="8" y="30"/>
                    </a:cubicBezTo>
                    <a:cubicBezTo>
                      <a:pt x="13" y="21"/>
                      <a:pt x="21" y="13"/>
                      <a:pt x="30" y="8"/>
                    </a:cubicBezTo>
                    <a:cubicBezTo>
                      <a:pt x="39" y="3"/>
                      <a:pt x="49" y="0"/>
                      <a:pt x="59" y="0"/>
                    </a:cubicBezTo>
                    <a:cubicBezTo>
                      <a:pt x="70" y="0"/>
                      <a:pt x="80" y="3"/>
                      <a:pt x="89" y="8"/>
                    </a:cubicBezTo>
                    <a:cubicBezTo>
                      <a:pt x="98" y="13"/>
                      <a:pt x="105" y="21"/>
                      <a:pt x="110" y="30"/>
                    </a:cubicBezTo>
                    <a:cubicBezTo>
                      <a:pt x="116" y="39"/>
                      <a:pt x="118" y="49"/>
                      <a:pt x="118" y="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47"/>
              <p:cNvSpPr/>
              <p:nvPr/>
            </p:nvSpPr>
            <p:spPr>
              <a:xfrm>
                <a:off x="8245878" y="3310803"/>
                <a:ext cx="129964" cy="129964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66" extrusionOk="0">
                    <a:moveTo>
                      <a:pt x="110" y="60"/>
                    </a:moveTo>
                    <a:lnTo>
                      <a:pt x="162" y="76"/>
                    </a:lnTo>
                    <a:cubicBezTo>
                      <a:pt x="168" y="78"/>
                      <a:pt x="168" y="85"/>
                      <a:pt x="162" y="87"/>
                    </a:cubicBezTo>
                    <a:lnTo>
                      <a:pt x="110" y="102"/>
                    </a:lnTo>
                    <a:cubicBezTo>
                      <a:pt x="108" y="102"/>
                      <a:pt x="107" y="104"/>
                      <a:pt x="106" y="106"/>
                    </a:cubicBezTo>
                    <a:lnTo>
                      <a:pt x="89" y="161"/>
                    </a:lnTo>
                    <a:cubicBezTo>
                      <a:pt x="88" y="167"/>
                      <a:pt x="80" y="167"/>
                      <a:pt x="78" y="161"/>
                    </a:cubicBezTo>
                    <a:lnTo>
                      <a:pt x="61" y="111"/>
                    </a:lnTo>
                    <a:cubicBezTo>
                      <a:pt x="61" y="109"/>
                      <a:pt x="59" y="108"/>
                      <a:pt x="58" y="107"/>
                    </a:cubicBezTo>
                    <a:lnTo>
                      <a:pt x="4" y="88"/>
                    </a:lnTo>
                    <a:cubicBezTo>
                      <a:pt x="-1" y="86"/>
                      <a:pt x="-1" y="78"/>
                      <a:pt x="4" y="77"/>
                    </a:cubicBezTo>
                    <a:lnTo>
                      <a:pt x="59" y="61"/>
                    </a:lnTo>
                    <a:cubicBezTo>
                      <a:pt x="61" y="61"/>
                      <a:pt x="62" y="59"/>
                      <a:pt x="63" y="57"/>
                    </a:cubicBezTo>
                    <a:lnTo>
                      <a:pt x="79" y="3"/>
                    </a:lnTo>
                    <a:cubicBezTo>
                      <a:pt x="80" y="-2"/>
                      <a:pt x="88" y="-2"/>
                      <a:pt x="90" y="3"/>
                    </a:cubicBezTo>
                    <a:lnTo>
                      <a:pt x="106" y="56"/>
                    </a:lnTo>
                    <a:cubicBezTo>
                      <a:pt x="107" y="58"/>
                      <a:pt x="108" y="60"/>
                      <a:pt x="110" y="6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4750" rIns="9000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47"/>
              <p:cNvSpPr/>
              <p:nvPr/>
            </p:nvSpPr>
            <p:spPr>
              <a:xfrm>
                <a:off x="8374276" y="4110158"/>
                <a:ext cx="129964" cy="129964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66" extrusionOk="0">
                    <a:moveTo>
                      <a:pt x="110" y="61"/>
                    </a:moveTo>
                    <a:lnTo>
                      <a:pt x="162" y="77"/>
                    </a:lnTo>
                    <a:cubicBezTo>
                      <a:pt x="168" y="78"/>
                      <a:pt x="167" y="86"/>
                      <a:pt x="162" y="88"/>
                    </a:cubicBezTo>
                    <a:lnTo>
                      <a:pt x="110" y="103"/>
                    </a:lnTo>
                    <a:cubicBezTo>
                      <a:pt x="108" y="103"/>
                      <a:pt x="107" y="105"/>
                      <a:pt x="106" y="106"/>
                    </a:cubicBezTo>
                    <a:lnTo>
                      <a:pt x="89" y="162"/>
                    </a:lnTo>
                    <a:cubicBezTo>
                      <a:pt x="88" y="167"/>
                      <a:pt x="80" y="167"/>
                      <a:pt x="78" y="162"/>
                    </a:cubicBezTo>
                    <a:lnTo>
                      <a:pt x="61" y="111"/>
                    </a:lnTo>
                    <a:cubicBezTo>
                      <a:pt x="61" y="110"/>
                      <a:pt x="59" y="108"/>
                      <a:pt x="58" y="108"/>
                    </a:cubicBezTo>
                    <a:lnTo>
                      <a:pt x="4" y="88"/>
                    </a:lnTo>
                    <a:cubicBezTo>
                      <a:pt x="-1" y="86"/>
                      <a:pt x="-1" y="79"/>
                      <a:pt x="4" y="77"/>
                    </a:cubicBezTo>
                    <a:lnTo>
                      <a:pt x="59" y="62"/>
                    </a:lnTo>
                    <a:cubicBezTo>
                      <a:pt x="61" y="61"/>
                      <a:pt x="62" y="60"/>
                      <a:pt x="63" y="58"/>
                    </a:cubicBezTo>
                    <a:lnTo>
                      <a:pt x="79" y="4"/>
                    </a:lnTo>
                    <a:cubicBezTo>
                      <a:pt x="80" y="-2"/>
                      <a:pt x="88" y="-2"/>
                      <a:pt x="90" y="4"/>
                    </a:cubicBezTo>
                    <a:lnTo>
                      <a:pt x="106" y="57"/>
                    </a:lnTo>
                    <a:cubicBezTo>
                      <a:pt x="107" y="59"/>
                      <a:pt x="108" y="60"/>
                      <a:pt x="110" y="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4750" rIns="9000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5" name="Google Shape;1475;p47"/>
              <p:cNvSpPr/>
              <p:nvPr/>
            </p:nvSpPr>
            <p:spPr>
              <a:xfrm>
                <a:off x="7269585" y="3822046"/>
                <a:ext cx="129964" cy="129181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65" extrusionOk="0">
                    <a:moveTo>
                      <a:pt x="110" y="60"/>
                    </a:moveTo>
                    <a:lnTo>
                      <a:pt x="162" y="76"/>
                    </a:lnTo>
                    <a:cubicBezTo>
                      <a:pt x="168" y="77"/>
                      <a:pt x="167" y="85"/>
                      <a:pt x="162" y="87"/>
                    </a:cubicBezTo>
                    <a:lnTo>
                      <a:pt x="110" y="102"/>
                    </a:lnTo>
                    <a:cubicBezTo>
                      <a:pt x="108" y="102"/>
                      <a:pt x="107" y="104"/>
                      <a:pt x="106" y="106"/>
                    </a:cubicBezTo>
                    <a:lnTo>
                      <a:pt x="89" y="161"/>
                    </a:lnTo>
                    <a:cubicBezTo>
                      <a:pt x="88" y="166"/>
                      <a:pt x="80" y="167"/>
                      <a:pt x="78" y="161"/>
                    </a:cubicBezTo>
                    <a:lnTo>
                      <a:pt x="61" y="111"/>
                    </a:lnTo>
                    <a:cubicBezTo>
                      <a:pt x="61" y="109"/>
                      <a:pt x="59" y="108"/>
                      <a:pt x="57" y="107"/>
                    </a:cubicBezTo>
                    <a:lnTo>
                      <a:pt x="4" y="88"/>
                    </a:lnTo>
                    <a:cubicBezTo>
                      <a:pt x="-1" y="86"/>
                      <a:pt x="-1" y="78"/>
                      <a:pt x="4" y="77"/>
                    </a:cubicBezTo>
                    <a:lnTo>
                      <a:pt x="59" y="61"/>
                    </a:lnTo>
                    <a:cubicBezTo>
                      <a:pt x="61" y="60"/>
                      <a:pt x="62" y="59"/>
                      <a:pt x="63" y="57"/>
                    </a:cubicBezTo>
                    <a:lnTo>
                      <a:pt x="78" y="3"/>
                    </a:lnTo>
                    <a:cubicBezTo>
                      <a:pt x="80" y="-2"/>
                      <a:pt x="88" y="-2"/>
                      <a:pt x="90" y="3"/>
                    </a:cubicBezTo>
                    <a:lnTo>
                      <a:pt x="106" y="56"/>
                    </a:lnTo>
                    <a:cubicBezTo>
                      <a:pt x="107" y="58"/>
                      <a:pt x="108" y="59"/>
                      <a:pt x="110" y="6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4400" rIns="90000" bIns="14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6" name="Google Shape;1476;p47"/>
            <p:cNvGrpSpPr/>
            <p:nvPr/>
          </p:nvGrpSpPr>
          <p:grpSpPr>
            <a:xfrm>
              <a:off x="7340830" y="3427457"/>
              <a:ext cx="1241702" cy="915227"/>
              <a:chOff x="7340830" y="3427457"/>
              <a:chExt cx="1241702" cy="915227"/>
            </a:xfrm>
          </p:grpSpPr>
          <p:sp>
            <p:nvSpPr>
              <p:cNvPr id="1477" name="Google Shape;1477;p47"/>
              <p:cNvSpPr/>
              <p:nvPr/>
            </p:nvSpPr>
            <p:spPr>
              <a:xfrm>
                <a:off x="8438475" y="3509663"/>
                <a:ext cx="144056" cy="143273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83" extrusionOk="0">
                    <a:moveTo>
                      <a:pt x="92" y="183"/>
                    </a:moveTo>
                    <a:cubicBezTo>
                      <a:pt x="41" y="183"/>
                      <a:pt x="0" y="143"/>
                      <a:pt x="0" y="92"/>
                    </a:cubicBezTo>
                    <a:cubicBezTo>
                      <a:pt x="0" y="42"/>
                      <a:pt x="41" y="0"/>
                      <a:pt x="92" y="0"/>
                    </a:cubicBezTo>
                    <a:cubicBezTo>
                      <a:pt x="142" y="0"/>
                      <a:pt x="184" y="42"/>
                      <a:pt x="184" y="92"/>
                    </a:cubicBezTo>
                    <a:cubicBezTo>
                      <a:pt x="184" y="143"/>
                      <a:pt x="142" y="183"/>
                      <a:pt x="92" y="183"/>
                    </a:cubicBezTo>
                    <a:moveTo>
                      <a:pt x="92" y="12"/>
                    </a:moveTo>
                    <a:cubicBezTo>
                      <a:pt x="48" y="12"/>
                      <a:pt x="12" y="48"/>
                      <a:pt x="12" y="92"/>
                    </a:cubicBezTo>
                    <a:cubicBezTo>
                      <a:pt x="12" y="136"/>
                      <a:pt x="48" y="172"/>
                      <a:pt x="92" y="172"/>
                    </a:cubicBezTo>
                    <a:cubicBezTo>
                      <a:pt x="136" y="172"/>
                      <a:pt x="172" y="136"/>
                      <a:pt x="172" y="92"/>
                    </a:cubicBezTo>
                    <a:cubicBezTo>
                      <a:pt x="172" y="48"/>
                      <a:pt x="136" y="12"/>
                      <a:pt x="92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0875" rIns="90000" bIns="20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47"/>
              <p:cNvSpPr/>
              <p:nvPr/>
            </p:nvSpPr>
            <p:spPr>
              <a:xfrm>
                <a:off x="7441826" y="4199410"/>
                <a:ext cx="143273" cy="143273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83" extrusionOk="0">
                    <a:moveTo>
                      <a:pt x="91" y="183"/>
                    </a:moveTo>
                    <a:cubicBezTo>
                      <a:pt x="41" y="183"/>
                      <a:pt x="0" y="143"/>
                      <a:pt x="0" y="92"/>
                    </a:cubicBezTo>
                    <a:cubicBezTo>
                      <a:pt x="0" y="42"/>
                      <a:pt x="40" y="0"/>
                      <a:pt x="91" y="0"/>
                    </a:cubicBezTo>
                    <a:cubicBezTo>
                      <a:pt x="141" y="0"/>
                      <a:pt x="183" y="42"/>
                      <a:pt x="183" y="92"/>
                    </a:cubicBezTo>
                    <a:cubicBezTo>
                      <a:pt x="183" y="143"/>
                      <a:pt x="142" y="183"/>
                      <a:pt x="91" y="183"/>
                    </a:cubicBezTo>
                    <a:moveTo>
                      <a:pt x="91" y="12"/>
                    </a:moveTo>
                    <a:cubicBezTo>
                      <a:pt x="47" y="12"/>
                      <a:pt x="11" y="48"/>
                      <a:pt x="11" y="92"/>
                    </a:cubicBezTo>
                    <a:cubicBezTo>
                      <a:pt x="11" y="136"/>
                      <a:pt x="46" y="172"/>
                      <a:pt x="91" y="172"/>
                    </a:cubicBezTo>
                    <a:cubicBezTo>
                      <a:pt x="135" y="172"/>
                      <a:pt x="172" y="136"/>
                      <a:pt x="172" y="92"/>
                    </a:cubicBezTo>
                    <a:cubicBezTo>
                      <a:pt x="172" y="48"/>
                      <a:pt x="136" y="12"/>
                      <a:pt x="91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0875" rIns="90000" bIns="20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47"/>
              <p:cNvSpPr/>
              <p:nvPr/>
            </p:nvSpPr>
            <p:spPr>
              <a:xfrm>
                <a:off x="7340830" y="3427457"/>
                <a:ext cx="143273" cy="143273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83" extrusionOk="0">
                    <a:moveTo>
                      <a:pt x="92" y="183"/>
                    </a:moveTo>
                    <a:cubicBezTo>
                      <a:pt x="41" y="183"/>
                      <a:pt x="0" y="142"/>
                      <a:pt x="0" y="91"/>
                    </a:cubicBezTo>
                    <a:cubicBezTo>
                      <a:pt x="0" y="41"/>
                      <a:pt x="41" y="0"/>
                      <a:pt x="92" y="0"/>
                    </a:cubicBezTo>
                    <a:cubicBezTo>
                      <a:pt x="142" y="0"/>
                      <a:pt x="183" y="41"/>
                      <a:pt x="183" y="91"/>
                    </a:cubicBezTo>
                    <a:cubicBezTo>
                      <a:pt x="183" y="142"/>
                      <a:pt x="142" y="183"/>
                      <a:pt x="92" y="183"/>
                    </a:cubicBezTo>
                    <a:moveTo>
                      <a:pt x="92" y="11"/>
                    </a:moveTo>
                    <a:cubicBezTo>
                      <a:pt x="47" y="11"/>
                      <a:pt x="11" y="47"/>
                      <a:pt x="11" y="91"/>
                    </a:cubicBezTo>
                    <a:cubicBezTo>
                      <a:pt x="11" y="136"/>
                      <a:pt x="47" y="172"/>
                      <a:pt x="92" y="172"/>
                    </a:cubicBezTo>
                    <a:cubicBezTo>
                      <a:pt x="136" y="172"/>
                      <a:pt x="172" y="136"/>
                      <a:pt x="172" y="91"/>
                    </a:cubicBezTo>
                    <a:cubicBezTo>
                      <a:pt x="172" y="47"/>
                      <a:pt x="136" y="11"/>
                      <a:pt x="92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0875" rIns="90000" bIns="20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80" name="Google Shape;1480;p47"/>
          <p:cNvSpPr/>
          <p:nvPr/>
        </p:nvSpPr>
        <p:spPr>
          <a:xfrm>
            <a:off x="6425567" y="743091"/>
            <a:ext cx="384900" cy="384900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1481" name="Google Shape;1481;p47"/>
          <p:cNvSpPr/>
          <p:nvPr/>
        </p:nvSpPr>
        <p:spPr>
          <a:xfrm>
            <a:off x="8045868" y="3229130"/>
            <a:ext cx="384900" cy="384900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1482" name="Google Shape;1482;p47"/>
          <p:cNvSpPr/>
          <p:nvPr/>
        </p:nvSpPr>
        <p:spPr>
          <a:xfrm>
            <a:off x="6183478" y="4088388"/>
            <a:ext cx="312000" cy="312000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pic>
        <p:nvPicPr>
          <p:cNvPr id="3" name="Grafik 2" descr="Melek yüz ana hatları düz dolguyla">
            <a:extLst>
              <a:ext uri="{FF2B5EF4-FFF2-40B4-BE49-F238E27FC236}">
                <a16:creationId xmlns:a16="http://schemas.microsoft.com/office/drawing/2014/main" id="{B510981C-8301-D708-F535-312E28641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0212" y="2635823"/>
            <a:ext cx="815597" cy="8155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"/>
          <p:cNvSpPr txBox="1">
            <a:spLocks noGrp="1"/>
          </p:cNvSpPr>
          <p:nvPr>
            <p:ph type="title"/>
          </p:nvPr>
        </p:nvSpPr>
        <p:spPr>
          <a:xfrm>
            <a:off x="720000" y="66202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SOLID NEDİR?</a:t>
            </a:r>
            <a:endParaRPr dirty="0"/>
          </a:p>
        </p:txBody>
      </p:sp>
      <p:graphicFrame>
        <p:nvGraphicFramePr>
          <p:cNvPr id="486" name="Google Shape;486;p34"/>
          <p:cNvGraphicFramePr/>
          <p:nvPr>
            <p:extLst>
              <p:ext uri="{D42A27DB-BD31-4B8C-83A1-F6EECF244321}">
                <p14:modId xmlns:p14="http://schemas.microsoft.com/office/powerpoint/2010/main" val="318292842"/>
              </p:ext>
            </p:extLst>
          </p:nvPr>
        </p:nvGraphicFramePr>
        <p:xfrm>
          <a:off x="915225" y="1503292"/>
          <a:ext cx="7313563" cy="2417543"/>
        </p:xfrm>
        <a:graphic>
          <a:graphicData uri="http://schemas.openxmlformats.org/drawingml/2006/table">
            <a:tbl>
              <a:tblPr>
                <a:noFill/>
                <a:tableStyleId>{31925501-840F-4DF2-AE18-23ABEDE96891}</a:tableStyleId>
              </a:tblPr>
              <a:tblGrid>
                <a:gridCol w="2837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7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u="sng" dirty="0">
                          <a:solidFill>
                            <a:schemeClr val="hlink"/>
                          </a:solidFill>
                          <a:latin typeface="Montserrat Alternates Medium"/>
                          <a:ea typeface="Montserrat Alternates Medium"/>
                          <a:cs typeface="Montserrat Alternates Medium"/>
                          <a:sym typeface="Montserrat Alternates Medium"/>
                        </a:rPr>
                        <a:t>S</a:t>
                      </a:r>
                      <a:endParaRPr sz="1200" u="sng" dirty="0">
                        <a:solidFill>
                          <a:schemeClr val="dk1"/>
                        </a:solidFill>
                        <a:latin typeface="Montserrat Alternates Medium"/>
                        <a:ea typeface="Montserrat Alternates Medium"/>
                        <a:cs typeface="Montserrat Alternates Medium"/>
                        <a:sym typeface="Montserrat Alternates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F7EAE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EAE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EAE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63">
                        <a:alpha val="52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Molengo" panose="020B0604020202020204" charset="0"/>
                          <a:ea typeface="Arial"/>
                          <a:cs typeface="Arial"/>
                          <a:sym typeface="Arial"/>
                        </a:rPr>
                        <a:t>Single-Responsibility</a:t>
                      </a:r>
                      <a:r>
                        <a:rPr lang="tr-T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lengo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tr-TR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Molengo" panose="020B0604020202020204" charset="0"/>
                          <a:ea typeface="Arial"/>
                          <a:cs typeface="Arial"/>
                          <a:sym typeface="Arial"/>
                        </a:rPr>
                        <a:t>Prenciple</a:t>
                      </a:r>
                      <a:endParaRPr lang="tr-TR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Molengo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F7EAE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EAE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EAE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63">
                        <a:alpha val="251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u="sng" dirty="0">
                          <a:solidFill>
                            <a:schemeClr val="hlink"/>
                          </a:solidFill>
                          <a:latin typeface="Montserrat Alternates Medium"/>
                          <a:ea typeface="Montserrat Alternates Medium"/>
                          <a:cs typeface="Montserrat Alternates Medium"/>
                          <a:sym typeface="Montserrat Alternates Medium"/>
                        </a:rPr>
                        <a:t>O</a:t>
                      </a:r>
                      <a:endParaRPr sz="1200" u="sng" dirty="0">
                        <a:solidFill>
                          <a:schemeClr val="dk1"/>
                        </a:solidFill>
                        <a:latin typeface="Montserrat Alternates Medium"/>
                        <a:ea typeface="Montserrat Alternates Medium"/>
                        <a:cs typeface="Montserrat Alternates Medium"/>
                        <a:sym typeface="Montserrat Alternates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F7EAE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EAE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63">
                        <a:alpha val="52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tr-TR" sz="1100" dirty="0">
                          <a:solidFill>
                            <a:schemeClr val="dk1"/>
                          </a:solidFill>
                          <a:latin typeface="Molengo"/>
                          <a:ea typeface="Molengo"/>
                          <a:cs typeface="Molengo"/>
                          <a:sym typeface="Molengo"/>
                        </a:rPr>
                        <a:t>Open-</a:t>
                      </a:r>
                      <a:r>
                        <a:rPr lang="tr-TR" sz="1100" dirty="0" err="1">
                          <a:solidFill>
                            <a:schemeClr val="dk1"/>
                          </a:solidFill>
                          <a:latin typeface="Molengo"/>
                          <a:ea typeface="Molengo"/>
                          <a:cs typeface="Molengo"/>
                          <a:sym typeface="Molengo"/>
                        </a:rPr>
                        <a:t>Closed</a:t>
                      </a:r>
                      <a:r>
                        <a:rPr lang="tr-TR" sz="1100" dirty="0">
                          <a:solidFill>
                            <a:schemeClr val="dk1"/>
                          </a:solidFill>
                          <a:latin typeface="Molengo"/>
                          <a:ea typeface="Molengo"/>
                          <a:cs typeface="Molengo"/>
                          <a:sym typeface="Molengo"/>
                        </a:rPr>
                        <a:t> </a:t>
                      </a:r>
                      <a:r>
                        <a:rPr lang="tr-TR" sz="1100" dirty="0" err="1">
                          <a:solidFill>
                            <a:schemeClr val="dk1"/>
                          </a:solidFill>
                          <a:latin typeface="Molengo"/>
                          <a:ea typeface="Molengo"/>
                          <a:cs typeface="Molengo"/>
                          <a:sym typeface="Molengo"/>
                        </a:rPr>
                        <a:t>Prenciple</a:t>
                      </a:r>
                      <a:endParaRPr sz="1100" dirty="0">
                        <a:solidFill>
                          <a:schemeClr val="dk1"/>
                        </a:solidFill>
                        <a:latin typeface="Molengo"/>
                        <a:ea typeface="Molengo"/>
                        <a:cs typeface="Molengo"/>
                        <a:sym typeface="Moleng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F7EAE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EAE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63">
                        <a:alpha val="251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0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u="sng" dirty="0">
                          <a:solidFill>
                            <a:schemeClr val="hlink"/>
                          </a:solidFill>
                          <a:latin typeface="Montserrat Alternates Medium"/>
                          <a:ea typeface="Montserrat Alternates Medium"/>
                          <a:cs typeface="Montserrat Alternates Medium"/>
                          <a:sym typeface="Montserrat Alternates Medium"/>
                        </a:rPr>
                        <a:t>L</a:t>
                      </a:r>
                      <a:endParaRPr sz="1200" u="sng" dirty="0">
                        <a:solidFill>
                          <a:schemeClr val="dk1"/>
                        </a:solidFill>
                        <a:latin typeface="Montserrat Alternates Medium"/>
                        <a:ea typeface="Montserrat Alternates Medium"/>
                        <a:cs typeface="Montserrat Alternates Medium"/>
                        <a:sym typeface="Montserrat Alternates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F7EAE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EAE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63">
                        <a:alpha val="52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tr-TR" sz="1100" dirty="0" err="1">
                          <a:solidFill>
                            <a:schemeClr val="dk1"/>
                          </a:solidFill>
                          <a:latin typeface="Molengo"/>
                          <a:ea typeface="Molengo"/>
                          <a:cs typeface="Molengo"/>
                          <a:sym typeface="Molengo"/>
                        </a:rPr>
                        <a:t>Liskov</a:t>
                      </a:r>
                      <a:r>
                        <a:rPr lang="tr-TR" sz="1100" dirty="0">
                          <a:solidFill>
                            <a:schemeClr val="dk1"/>
                          </a:solidFill>
                          <a:latin typeface="Molengo"/>
                          <a:ea typeface="Molengo"/>
                          <a:cs typeface="Molengo"/>
                          <a:sym typeface="Molengo"/>
                        </a:rPr>
                        <a:t> </a:t>
                      </a:r>
                      <a:r>
                        <a:rPr lang="tr-TR" sz="1100" dirty="0" err="1">
                          <a:solidFill>
                            <a:schemeClr val="dk1"/>
                          </a:solidFill>
                          <a:latin typeface="Molengo"/>
                          <a:ea typeface="Molengo"/>
                          <a:cs typeface="Molengo"/>
                          <a:sym typeface="Molengo"/>
                        </a:rPr>
                        <a:t>Substitution</a:t>
                      </a:r>
                      <a:r>
                        <a:rPr lang="tr-TR" sz="1100" dirty="0">
                          <a:solidFill>
                            <a:schemeClr val="dk1"/>
                          </a:solidFill>
                          <a:latin typeface="Molengo"/>
                          <a:ea typeface="Molengo"/>
                          <a:cs typeface="Molengo"/>
                          <a:sym typeface="Molengo"/>
                        </a:rPr>
                        <a:t> Prensiple</a:t>
                      </a:r>
                      <a:endParaRPr sz="1100" dirty="0">
                        <a:solidFill>
                          <a:schemeClr val="dk1"/>
                        </a:solidFill>
                        <a:latin typeface="Molengo"/>
                        <a:ea typeface="Molengo"/>
                        <a:cs typeface="Molengo"/>
                        <a:sym typeface="Moleng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F7EAE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EAE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63">
                        <a:alpha val="251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0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u="sng" dirty="0">
                          <a:solidFill>
                            <a:schemeClr val="hlink"/>
                          </a:solidFill>
                          <a:latin typeface="Montserrat Alternates Medium"/>
                          <a:ea typeface="Montserrat Alternates Medium"/>
                          <a:cs typeface="Montserrat Alternates Medium"/>
                          <a:sym typeface="Montserrat Alternates Medium"/>
                        </a:rPr>
                        <a:t>I</a:t>
                      </a:r>
                      <a:endParaRPr sz="1200" u="sng" dirty="0">
                        <a:solidFill>
                          <a:schemeClr val="dk1"/>
                        </a:solidFill>
                        <a:latin typeface="Montserrat Alternates Medium"/>
                        <a:ea typeface="Montserrat Alternates Medium"/>
                        <a:cs typeface="Montserrat Alternates Medium"/>
                        <a:sym typeface="Montserrat Alternates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F7EAE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EAE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63">
                        <a:alpha val="52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tr-TR" sz="1100" dirty="0" err="1">
                          <a:solidFill>
                            <a:schemeClr val="dk1"/>
                          </a:solidFill>
                          <a:latin typeface="Molengo"/>
                          <a:ea typeface="Molengo"/>
                          <a:cs typeface="Molengo"/>
                          <a:sym typeface="Molengo"/>
                        </a:rPr>
                        <a:t>Interface</a:t>
                      </a:r>
                      <a:r>
                        <a:rPr lang="tr-TR" sz="1100" dirty="0">
                          <a:solidFill>
                            <a:schemeClr val="dk1"/>
                          </a:solidFill>
                          <a:latin typeface="Molengo"/>
                          <a:ea typeface="Molengo"/>
                          <a:cs typeface="Molengo"/>
                          <a:sym typeface="Molengo"/>
                        </a:rPr>
                        <a:t> </a:t>
                      </a:r>
                      <a:r>
                        <a:rPr lang="tr-TR" sz="1100" dirty="0" err="1">
                          <a:solidFill>
                            <a:schemeClr val="dk1"/>
                          </a:solidFill>
                          <a:latin typeface="Molengo"/>
                          <a:ea typeface="Molengo"/>
                          <a:cs typeface="Molengo"/>
                          <a:sym typeface="Molengo"/>
                        </a:rPr>
                        <a:t>Segregation</a:t>
                      </a:r>
                      <a:r>
                        <a:rPr lang="tr-TR" sz="1100" dirty="0">
                          <a:solidFill>
                            <a:schemeClr val="dk1"/>
                          </a:solidFill>
                          <a:latin typeface="Molengo"/>
                          <a:ea typeface="Molengo"/>
                          <a:cs typeface="Molengo"/>
                          <a:sym typeface="Molengo"/>
                        </a:rPr>
                        <a:t> Prensiple</a:t>
                      </a:r>
                      <a:endParaRPr sz="1100" dirty="0">
                        <a:solidFill>
                          <a:schemeClr val="dk1"/>
                        </a:solidFill>
                        <a:latin typeface="Molengo"/>
                        <a:ea typeface="Molengo"/>
                        <a:cs typeface="Molengo"/>
                        <a:sym typeface="Moleng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F7EAE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EAE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63">
                        <a:alpha val="251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0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u="sng" dirty="0">
                          <a:solidFill>
                            <a:schemeClr val="hlink"/>
                          </a:solidFill>
                          <a:latin typeface="Montserrat Alternates Medium"/>
                          <a:ea typeface="Montserrat Alternates Medium"/>
                          <a:cs typeface="Montserrat Alternates Medium"/>
                          <a:sym typeface="Montserrat Alternates Medium"/>
                        </a:rPr>
                        <a:t>D</a:t>
                      </a:r>
                      <a:endParaRPr sz="1200" u="sng" dirty="0">
                        <a:solidFill>
                          <a:schemeClr val="dk1"/>
                        </a:solidFill>
                        <a:latin typeface="Montserrat Alternates Medium"/>
                        <a:ea typeface="Montserrat Alternates Medium"/>
                        <a:cs typeface="Montserrat Alternates Medium"/>
                        <a:sym typeface="Montserrat Alternates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F7EAE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EAE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63">
                        <a:alpha val="52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100" dirty="0" err="1">
                          <a:solidFill>
                            <a:schemeClr val="dk1"/>
                          </a:solidFill>
                          <a:latin typeface="Molengo"/>
                          <a:ea typeface="Molengo"/>
                          <a:cs typeface="Molengo"/>
                          <a:sym typeface="Molengo"/>
                        </a:rPr>
                        <a:t>Dependency</a:t>
                      </a:r>
                      <a:r>
                        <a:rPr lang="tr-TR" sz="1100" dirty="0">
                          <a:solidFill>
                            <a:schemeClr val="dk1"/>
                          </a:solidFill>
                          <a:latin typeface="Molengo"/>
                          <a:ea typeface="Molengo"/>
                          <a:cs typeface="Molengo"/>
                          <a:sym typeface="Molengo"/>
                        </a:rPr>
                        <a:t> </a:t>
                      </a:r>
                      <a:r>
                        <a:rPr lang="tr-TR" sz="1100" dirty="0" err="1">
                          <a:solidFill>
                            <a:schemeClr val="dk1"/>
                          </a:solidFill>
                          <a:latin typeface="Molengo"/>
                          <a:ea typeface="Molengo"/>
                          <a:cs typeface="Molengo"/>
                          <a:sym typeface="Molengo"/>
                        </a:rPr>
                        <a:t>Inversion</a:t>
                      </a:r>
                      <a:r>
                        <a:rPr lang="tr-TR" sz="1100" dirty="0">
                          <a:solidFill>
                            <a:schemeClr val="dk1"/>
                          </a:solidFill>
                          <a:latin typeface="Molengo"/>
                          <a:ea typeface="Molengo"/>
                          <a:cs typeface="Molengo"/>
                          <a:sym typeface="Molengo"/>
                        </a:rPr>
                        <a:t> Prensiple</a:t>
                      </a:r>
                      <a:endParaRPr sz="1100" dirty="0">
                        <a:solidFill>
                          <a:schemeClr val="dk1"/>
                        </a:solidFill>
                        <a:latin typeface="Molengo"/>
                        <a:ea typeface="Molengo"/>
                        <a:cs typeface="Molengo"/>
                        <a:sym typeface="Moleng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F7EAE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EAE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63">
                        <a:alpha val="251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9" name="Google Shape;489;p34"/>
          <p:cNvSpPr/>
          <p:nvPr/>
        </p:nvSpPr>
        <p:spPr>
          <a:xfrm rot="-922575">
            <a:off x="343900" y="4196009"/>
            <a:ext cx="273801" cy="273801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490" name="Google Shape;490;p34"/>
          <p:cNvSpPr/>
          <p:nvPr/>
        </p:nvSpPr>
        <p:spPr>
          <a:xfrm rot="1754627">
            <a:off x="8538376" y="1094167"/>
            <a:ext cx="238267" cy="238267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>
            <a:spLocks noGrp="1"/>
          </p:cNvSpPr>
          <p:nvPr>
            <p:ph type="subTitle" idx="3"/>
          </p:nvPr>
        </p:nvSpPr>
        <p:spPr>
          <a:xfrm>
            <a:off x="1301584" y="2830050"/>
            <a:ext cx="2919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1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Molengo" panose="020B0604020202020204" charset="0"/>
              </a:rPr>
              <a:t>Kodlarımızda herhangi bir değişiklik yapmaya gerek duymadan alt sınıfları, türedikleri(üst) sınıfların yerine kullanabilmeliyiz.</a:t>
            </a:r>
            <a:endParaRPr sz="1100" dirty="0">
              <a:solidFill>
                <a:srgbClr val="666666"/>
              </a:solidFill>
              <a:latin typeface="Molengo" panose="020B0604020202020204" charset="0"/>
            </a:endParaRPr>
          </a:p>
        </p:txBody>
      </p:sp>
      <p:sp>
        <p:nvSpPr>
          <p:cNvPr id="497" name="Google Shape;497;p35"/>
          <p:cNvSpPr txBox="1">
            <a:spLocks noGrp="1"/>
          </p:cNvSpPr>
          <p:nvPr>
            <p:ph type="subTitle" idx="1"/>
          </p:nvPr>
        </p:nvSpPr>
        <p:spPr>
          <a:xfrm>
            <a:off x="1308383" y="1234667"/>
            <a:ext cx="2919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1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Molengo" panose="020B0604020202020204" charset="0"/>
              </a:rPr>
              <a:t>Bir sınıf (nesne) yalnızca bir amaç uğruna değiştirilebilir, o da o sınıfa yüklenen sorumluluktur, yani bir sınıfın(fonksiyona da indirgenebilir) yapması gereken yalnızca bir işi olması gerekir.</a:t>
            </a:r>
            <a:endParaRPr sz="1100" dirty="0">
              <a:latin typeface="Molengo" panose="020B0604020202020204" charset="0"/>
            </a:endParaRPr>
          </a:p>
        </p:txBody>
      </p:sp>
      <p:sp>
        <p:nvSpPr>
          <p:cNvPr id="498" name="Google Shape;498;p35"/>
          <p:cNvSpPr txBox="1">
            <a:spLocks noGrp="1"/>
          </p:cNvSpPr>
          <p:nvPr>
            <p:ph type="subTitle" idx="2"/>
          </p:nvPr>
        </p:nvSpPr>
        <p:spPr>
          <a:xfrm>
            <a:off x="4864649" y="1202174"/>
            <a:ext cx="2919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1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Molengo" panose="020B0604020202020204" charset="0"/>
              </a:rPr>
              <a:t>Bir sınıf ya da fonksiyon halihazırda var olan özellikleri korumalı ve değişikliğe izin vermemelidir. Yani davranışını değiştirmiyor olmalı ve yeni özellikler kazanabiliyor olmalıdır.</a:t>
            </a:r>
            <a:endParaRPr sz="1100" dirty="0">
              <a:latin typeface="Molengo" panose="020B0604020202020204" charset="0"/>
            </a:endParaRPr>
          </a:p>
        </p:txBody>
      </p:sp>
      <p:sp>
        <p:nvSpPr>
          <p:cNvPr id="499" name="Google Shape;499;p35"/>
          <p:cNvSpPr txBox="1">
            <a:spLocks noGrp="1"/>
          </p:cNvSpPr>
          <p:nvPr>
            <p:ph type="subTitle" idx="4"/>
          </p:nvPr>
        </p:nvSpPr>
        <p:spPr>
          <a:xfrm>
            <a:off x="4886218" y="2802974"/>
            <a:ext cx="2919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1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Molengo" panose="020B0604020202020204" charset="0"/>
              </a:rPr>
              <a:t>Sorumlulukların hepsini tek bir arayüze toplamak yerine daha özelleştirilmiş birden fazla arayüz oluşturmalıyız.</a:t>
            </a:r>
            <a:endParaRPr sz="1100" dirty="0">
              <a:latin typeface="Molengo" panose="020B0604020202020204" charset="0"/>
            </a:endParaRPr>
          </a:p>
        </p:txBody>
      </p:sp>
      <p:sp>
        <p:nvSpPr>
          <p:cNvPr id="500" name="Google Shape;500;p35"/>
          <p:cNvSpPr txBox="1">
            <a:spLocks noGrp="1"/>
          </p:cNvSpPr>
          <p:nvPr>
            <p:ph type="title" idx="5"/>
          </p:nvPr>
        </p:nvSpPr>
        <p:spPr>
          <a:xfrm>
            <a:off x="1245294" y="287348"/>
            <a:ext cx="9546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01</a:t>
            </a:r>
            <a:endParaRPr sz="1800" dirty="0"/>
          </a:p>
        </p:txBody>
      </p:sp>
      <p:sp>
        <p:nvSpPr>
          <p:cNvPr id="501" name="Google Shape;501;p35"/>
          <p:cNvSpPr txBox="1">
            <a:spLocks noGrp="1"/>
          </p:cNvSpPr>
          <p:nvPr>
            <p:ph type="title" idx="7"/>
          </p:nvPr>
        </p:nvSpPr>
        <p:spPr>
          <a:xfrm>
            <a:off x="4864651" y="302224"/>
            <a:ext cx="9546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02</a:t>
            </a:r>
            <a:endParaRPr sz="1800"/>
          </a:p>
        </p:txBody>
      </p:sp>
      <p:sp>
        <p:nvSpPr>
          <p:cNvPr id="502" name="Google Shape;502;p35"/>
          <p:cNvSpPr txBox="1">
            <a:spLocks noGrp="1"/>
          </p:cNvSpPr>
          <p:nvPr>
            <p:ph type="title" idx="8"/>
          </p:nvPr>
        </p:nvSpPr>
        <p:spPr>
          <a:xfrm>
            <a:off x="4872941" y="1995275"/>
            <a:ext cx="9546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04</a:t>
            </a:r>
            <a:endParaRPr sz="1800" dirty="0"/>
          </a:p>
        </p:txBody>
      </p:sp>
      <p:sp>
        <p:nvSpPr>
          <p:cNvPr id="503" name="Google Shape;503;p35"/>
          <p:cNvSpPr txBox="1">
            <a:spLocks noGrp="1"/>
          </p:cNvSpPr>
          <p:nvPr>
            <p:ph type="title" idx="6"/>
          </p:nvPr>
        </p:nvSpPr>
        <p:spPr>
          <a:xfrm>
            <a:off x="1279847" y="2302415"/>
            <a:ext cx="513446" cy="3877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03</a:t>
            </a:r>
            <a:endParaRPr sz="1800" dirty="0"/>
          </a:p>
        </p:txBody>
      </p:sp>
      <p:sp>
        <p:nvSpPr>
          <p:cNvPr id="504" name="Google Shape;504;p35"/>
          <p:cNvSpPr txBox="1">
            <a:spLocks noGrp="1"/>
          </p:cNvSpPr>
          <p:nvPr>
            <p:ph type="subTitle" idx="9"/>
          </p:nvPr>
        </p:nvSpPr>
        <p:spPr>
          <a:xfrm>
            <a:off x="1245292" y="927548"/>
            <a:ext cx="29193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 err="1"/>
              <a:t>Single</a:t>
            </a:r>
            <a:r>
              <a:rPr lang="tr-TR" sz="1800" dirty="0"/>
              <a:t> </a:t>
            </a:r>
            <a:r>
              <a:rPr lang="tr-TR" sz="1800" dirty="0" err="1"/>
              <a:t>Responsibility</a:t>
            </a:r>
            <a:endParaRPr sz="1800" dirty="0"/>
          </a:p>
        </p:txBody>
      </p:sp>
      <p:sp>
        <p:nvSpPr>
          <p:cNvPr id="505" name="Google Shape;505;p35"/>
          <p:cNvSpPr txBox="1">
            <a:spLocks noGrp="1"/>
          </p:cNvSpPr>
          <p:nvPr>
            <p:ph type="subTitle" idx="13"/>
          </p:nvPr>
        </p:nvSpPr>
        <p:spPr>
          <a:xfrm>
            <a:off x="4864651" y="942424"/>
            <a:ext cx="29193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/>
              <a:t>Open-</a:t>
            </a:r>
            <a:r>
              <a:rPr lang="tr-TR" sz="1800" dirty="0" err="1"/>
              <a:t>Closed</a:t>
            </a:r>
            <a:endParaRPr sz="1800" dirty="0"/>
          </a:p>
        </p:txBody>
      </p:sp>
      <p:sp>
        <p:nvSpPr>
          <p:cNvPr id="506" name="Google Shape;506;p35"/>
          <p:cNvSpPr txBox="1">
            <a:spLocks noGrp="1"/>
          </p:cNvSpPr>
          <p:nvPr>
            <p:ph type="subTitle" idx="14"/>
          </p:nvPr>
        </p:nvSpPr>
        <p:spPr>
          <a:xfrm>
            <a:off x="1245292" y="2555975"/>
            <a:ext cx="29193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 err="1">
                <a:sym typeface="Molengo"/>
              </a:rPr>
              <a:t>Liskov</a:t>
            </a:r>
            <a:r>
              <a:rPr lang="tr-TR" sz="1800" dirty="0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rPr>
              <a:t> </a:t>
            </a:r>
            <a:r>
              <a:rPr lang="tr-TR" sz="1800" dirty="0" err="1">
                <a:sym typeface="Molengo"/>
              </a:rPr>
              <a:t>Substitution</a:t>
            </a:r>
            <a:r>
              <a:rPr lang="tr-TR" sz="1800" dirty="0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rPr>
              <a:t> </a:t>
            </a:r>
            <a:endParaRPr sz="1800" dirty="0"/>
          </a:p>
        </p:txBody>
      </p:sp>
      <p:sp>
        <p:nvSpPr>
          <p:cNvPr id="507" name="Google Shape;507;p35"/>
          <p:cNvSpPr txBox="1">
            <a:spLocks noGrp="1"/>
          </p:cNvSpPr>
          <p:nvPr>
            <p:ph type="subTitle" idx="15"/>
          </p:nvPr>
        </p:nvSpPr>
        <p:spPr>
          <a:xfrm>
            <a:off x="4823233" y="2555975"/>
            <a:ext cx="29193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 err="1"/>
              <a:t>Interface</a:t>
            </a:r>
            <a:r>
              <a:rPr lang="tr-TR" sz="1800" dirty="0"/>
              <a:t> </a:t>
            </a:r>
            <a:r>
              <a:rPr lang="tr-TR" sz="1800" dirty="0" err="1"/>
              <a:t>Segregation</a:t>
            </a:r>
            <a:endParaRPr sz="1800" dirty="0"/>
          </a:p>
        </p:txBody>
      </p:sp>
      <p:grpSp>
        <p:nvGrpSpPr>
          <p:cNvPr id="508" name="Google Shape;508;p35"/>
          <p:cNvGrpSpPr/>
          <p:nvPr/>
        </p:nvGrpSpPr>
        <p:grpSpPr>
          <a:xfrm rot="765996">
            <a:off x="-270840" y="3322769"/>
            <a:ext cx="1310598" cy="1311296"/>
            <a:chOff x="9506556" y="1154763"/>
            <a:chExt cx="2817276" cy="2818776"/>
          </a:xfrm>
        </p:grpSpPr>
        <p:sp>
          <p:nvSpPr>
            <p:cNvPr id="509" name="Google Shape;509;p35"/>
            <p:cNvSpPr/>
            <p:nvPr/>
          </p:nvSpPr>
          <p:spPr>
            <a:xfrm>
              <a:off x="9506556" y="1154763"/>
              <a:ext cx="2817276" cy="2818776"/>
            </a:xfrm>
            <a:custGeom>
              <a:avLst/>
              <a:gdLst/>
              <a:ahLst/>
              <a:cxnLst/>
              <a:rect l="l" t="t" r="r" b="b"/>
              <a:pathLst>
                <a:path w="1896" h="1897" extrusionOk="0">
                  <a:moveTo>
                    <a:pt x="948" y="1897"/>
                  </a:moveTo>
                  <a:cubicBezTo>
                    <a:pt x="899" y="1897"/>
                    <a:pt x="849" y="1893"/>
                    <a:pt x="801" y="1885"/>
                  </a:cubicBezTo>
                  <a:cubicBezTo>
                    <a:pt x="702" y="1870"/>
                    <a:pt x="606" y="1839"/>
                    <a:pt x="516" y="1793"/>
                  </a:cubicBezTo>
                  <a:cubicBezTo>
                    <a:pt x="363" y="1714"/>
                    <a:pt x="234" y="1596"/>
                    <a:pt x="143" y="1450"/>
                  </a:cubicBezTo>
                  <a:cubicBezTo>
                    <a:pt x="49" y="1300"/>
                    <a:pt x="0" y="1126"/>
                    <a:pt x="0" y="949"/>
                  </a:cubicBezTo>
                  <a:cubicBezTo>
                    <a:pt x="0" y="827"/>
                    <a:pt x="23" y="709"/>
                    <a:pt x="67" y="597"/>
                  </a:cubicBezTo>
                  <a:cubicBezTo>
                    <a:pt x="153" y="382"/>
                    <a:pt x="314" y="206"/>
                    <a:pt x="522" y="102"/>
                  </a:cubicBezTo>
                  <a:cubicBezTo>
                    <a:pt x="655" y="35"/>
                    <a:pt x="798" y="0"/>
                    <a:pt x="948" y="0"/>
                  </a:cubicBezTo>
                  <a:cubicBezTo>
                    <a:pt x="1112" y="0"/>
                    <a:pt x="1272" y="43"/>
                    <a:pt x="1413" y="123"/>
                  </a:cubicBezTo>
                  <a:cubicBezTo>
                    <a:pt x="1550" y="200"/>
                    <a:pt x="1667" y="312"/>
                    <a:pt x="1751" y="445"/>
                  </a:cubicBezTo>
                  <a:cubicBezTo>
                    <a:pt x="1809" y="538"/>
                    <a:pt x="1850" y="639"/>
                    <a:pt x="1874" y="745"/>
                  </a:cubicBezTo>
                  <a:cubicBezTo>
                    <a:pt x="1874" y="747"/>
                    <a:pt x="1874" y="748"/>
                    <a:pt x="1875" y="750"/>
                  </a:cubicBezTo>
                  <a:cubicBezTo>
                    <a:pt x="1880" y="776"/>
                    <a:pt x="1885" y="803"/>
                    <a:pt x="1888" y="830"/>
                  </a:cubicBezTo>
                  <a:cubicBezTo>
                    <a:pt x="1890" y="844"/>
                    <a:pt x="1891" y="858"/>
                    <a:pt x="1893" y="872"/>
                  </a:cubicBezTo>
                  <a:cubicBezTo>
                    <a:pt x="1895" y="897"/>
                    <a:pt x="1896" y="923"/>
                    <a:pt x="1896" y="949"/>
                  </a:cubicBezTo>
                  <a:cubicBezTo>
                    <a:pt x="1896" y="1124"/>
                    <a:pt x="1847" y="1295"/>
                    <a:pt x="1756" y="1444"/>
                  </a:cubicBezTo>
                  <a:lnTo>
                    <a:pt x="1754" y="1447"/>
                  </a:lnTo>
                  <a:cubicBezTo>
                    <a:pt x="1739" y="1472"/>
                    <a:pt x="1721" y="1497"/>
                    <a:pt x="1703" y="1521"/>
                  </a:cubicBezTo>
                  <a:cubicBezTo>
                    <a:pt x="1617" y="1635"/>
                    <a:pt x="1504" y="1730"/>
                    <a:pt x="1376" y="1795"/>
                  </a:cubicBezTo>
                  <a:cubicBezTo>
                    <a:pt x="1243" y="1862"/>
                    <a:pt x="1099" y="1897"/>
                    <a:pt x="948" y="18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9591253" y="1209741"/>
              <a:ext cx="2634510" cy="2554284"/>
            </a:xfrm>
            <a:custGeom>
              <a:avLst/>
              <a:gdLst/>
              <a:ahLst/>
              <a:cxnLst/>
              <a:rect l="l" t="t" r="r" b="b"/>
              <a:pathLst>
                <a:path w="1773" h="1719" extrusionOk="0">
                  <a:moveTo>
                    <a:pt x="1414" y="882"/>
                  </a:moveTo>
                  <a:cubicBezTo>
                    <a:pt x="1414" y="962"/>
                    <a:pt x="1792" y="1068"/>
                    <a:pt x="1772" y="1141"/>
                  </a:cubicBezTo>
                  <a:cubicBezTo>
                    <a:pt x="1711" y="1379"/>
                    <a:pt x="1555" y="1579"/>
                    <a:pt x="1348" y="1700"/>
                  </a:cubicBezTo>
                  <a:cubicBezTo>
                    <a:pt x="1213" y="1778"/>
                    <a:pt x="1060" y="1597"/>
                    <a:pt x="894" y="1597"/>
                  </a:cubicBezTo>
                  <a:cubicBezTo>
                    <a:pt x="636" y="1597"/>
                    <a:pt x="400" y="1716"/>
                    <a:pt x="235" y="1544"/>
                  </a:cubicBezTo>
                  <a:cubicBezTo>
                    <a:pt x="120" y="1425"/>
                    <a:pt x="37" y="1276"/>
                    <a:pt x="1" y="1109"/>
                  </a:cubicBezTo>
                  <a:cubicBezTo>
                    <a:pt x="-13" y="1045"/>
                    <a:pt x="227" y="920"/>
                    <a:pt x="227" y="853"/>
                  </a:cubicBezTo>
                  <a:cubicBezTo>
                    <a:pt x="227" y="525"/>
                    <a:pt x="152" y="297"/>
                    <a:pt x="411" y="137"/>
                  </a:cubicBezTo>
                  <a:cubicBezTo>
                    <a:pt x="550" y="50"/>
                    <a:pt x="715" y="0"/>
                    <a:pt x="891" y="0"/>
                  </a:cubicBezTo>
                  <a:cubicBezTo>
                    <a:pt x="968" y="0"/>
                    <a:pt x="1042" y="9"/>
                    <a:pt x="1113" y="27"/>
                  </a:cubicBezTo>
                  <a:cubicBezTo>
                    <a:pt x="1508" y="126"/>
                    <a:pt x="1414" y="456"/>
                    <a:pt x="1414" y="8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11158882" y="1249861"/>
              <a:ext cx="1109971" cy="1717715"/>
            </a:xfrm>
            <a:custGeom>
              <a:avLst/>
              <a:gdLst/>
              <a:ahLst/>
              <a:cxnLst/>
              <a:rect l="l" t="t" r="r" b="b"/>
              <a:pathLst>
                <a:path w="747" h="1156" extrusionOk="0">
                  <a:moveTo>
                    <a:pt x="747" y="884"/>
                  </a:moveTo>
                  <a:cubicBezTo>
                    <a:pt x="747" y="964"/>
                    <a:pt x="737" y="1041"/>
                    <a:pt x="717" y="1114"/>
                  </a:cubicBezTo>
                  <a:cubicBezTo>
                    <a:pt x="671" y="1141"/>
                    <a:pt x="619" y="1156"/>
                    <a:pt x="566" y="1156"/>
                  </a:cubicBezTo>
                  <a:cubicBezTo>
                    <a:pt x="446" y="1155"/>
                    <a:pt x="335" y="1074"/>
                    <a:pt x="279" y="967"/>
                  </a:cubicBezTo>
                  <a:cubicBezTo>
                    <a:pt x="223" y="861"/>
                    <a:pt x="216" y="734"/>
                    <a:pt x="238" y="616"/>
                  </a:cubicBezTo>
                  <a:cubicBezTo>
                    <a:pt x="245" y="579"/>
                    <a:pt x="255" y="541"/>
                    <a:pt x="247" y="505"/>
                  </a:cubicBezTo>
                  <a:cubicBezTo>
                    <a:pt x="228" y="422"/>
                    <a:pt x="132" y="387"/>
                    <a:pt x="71" y="327"/>
                  </a:cubicBezTo>
                  <a:cubicBezTo>
                    <a:pt x="-7" y="250"/>
                    <a:pt x="-32" y="78"/>
                    <a:pt x="58" y="0"/>
                  </a:cubicBezTo>
                  <a:cubicBezTo>
                    <a:pt x="453" y="99"/>
                    <a:pt x="747" y="458"/>
                    <a:pt x="747" y="8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9560049" y="1413311"/>
              <a:ext cx="756326" cy="1444307"/>
            </a:xfrm>
            <a:custGeom>
              <a:avLst/>
              <a:gdLst/>
              <a:ahLst/>
              <a:cxnLst/>
              <a:rect l="l" t="t" r="r" b="b"/>
              <a:pathLst>
                <a:path w="509" h="972" extrusionOk="0">
                  <a:moveTo>
                    <a:pt x="509" y="202"/>
                  </a:moveTo>
                  <a:cubicBezTo>
                    <a:pt x="507" y="279"/>
                    <a:pt x="473" y="356"/>
                    <a:pt x="416" y="407"/>
                  </a:cubicBezTo>
                  <a:cubicBezTo>
                    <a:pt x="391" y="430"/>
                    <a:pt x="360" y="450"/>
                    <a:pt x="349" y="482"/>
                  </a:cubicBezTo>
                  <a:cubicBezTo>
                    <a:pt x="343" y="499"/>
                    <a:pt x="344" y="518"/>
                    <a:pt x="345" y="536"/>
                  </a:cubicBezTo>
                  <a:cubicBezTo>
                    <a:pt x="349" y="640"/>
                    <a:pt x="348" y="750"/>
                    <a:pt x="291" y="838"/>
                  </a:cubicBezTo>
                  <a:cubicBezTo>
                    <a:pt x="234" y="926"/>
                    <a:pt x="126" y="973"/>
                    <a:pt x="21" y="972"/>
                  </a:cubicBezTo>
                  <a:cubicBezTo>
                    <a:pt x="7" y="908"/>
                    <a:pt x="0" y="842"/>
                    <a:pt x="0" y="775"/>
                  </a:cubicBezTo>
                  <a:cubicBezTo>
                    <a:pt x="0" y="447"/>
                    <a:pt x="172" y="160"/>
                    <a:pt x="431" y="0"/>
                  </a:cubicBezTo>
                  <a:cubicBezTo>
                    <a:pt x="484" y="51"/>
                    <a:pt x="511" y="134"/>
                    <a:pt x="509" y="20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9940440" y="3370257"/>
              <a:ext cx="1653812" cy="548302"/>
            </a:xfrm>
            <a:custGeom>
              <a:avLst/>
              <a:gdLst/>
              <a:ahLst/>
              <a:cxnLst/>
              <a:rect l="l" t="t" r="r" b="b"/>
              <a:pathLst>
                <a:path w="1113" h="369" extrusionOk="0">
                  <a:moveTo>
                    <a:pt x="1113" y="246"/>
                  </a:moveTo>
                  <a:cubicBezTo>
                    <a:pt x="978" y="324"/>
                    <a:pt x="823" y="369"/>
                    <a:pt x="656" y="369"/>
                  </a:cubicBezTo>
                  <a:cubicBezTo>
                    <a:pt x="398" y="369"/>
                    <a:pt x="165" y="262"/>
                    <a:pt x="0" y="90"/>
                  </a:cubicBezTo>
                  <a:cubicBezTo>
                    <a:pt x="35" y="57"/>
                    <a:pt x="79" y="32"/>
                    <a:pt x="121" y="17"/>
                  </a:cubicBezTo>
                  <a:cubicBezTo>
                    <a:pt x="213" y="-14"/>
                    <a:pt x="319" y="-2"/>
                    <a:pt x="401" y="50"/>
                  </a:cubicBezTo>
                  <a:cubicBezTo>
                    <a:pt x="417" y="60"/>
                    <a:pt x="431" y="71"/>
                    <a:pt x="449" y="75"/>
                  </a:cubicBezTo>
                  <a:cubicBezTo>
                    <a:pt x="476" y="83"/>
                    <a:pt x="505" y="73"/>
                    <a:pt x="531" y="64"/>
                  </a:cubicBezTo>
                  <a:cubicBezTo>
                    <a:pt x="620" y="34"/>
                    <a:pt x="711" y="3"/>
                    <a:pt x="806" y="1"/>
                  </a:cubicBezTo>
                  <a:cubicBezTo>
                    <a:pt x="900" y="-2"/>
                    <a:pt x="999" y="29"/>
                    <a:pt x="1058" y="102"/>
                  </a:cubicBezTo>
                  <a:cubicBezTo>
                    <a:pt x="1091" y="142"/>
                    <a:pt x="1109" y="194"/>
                    <a:pt x="1113" y="2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4" name="Google Shape;514;p35"/>
            <p:cNvGrpSpPr/>
            <p:nvPr/>
          </p:nvGrpSpPr>
          <p:grpSpPr>
            <a:xfrm>
              <a:off x="10381754" y="1258776"/>
              <a:ext cx="1405666" cy="1046082"/>
              <a:chOff x="10381754" y="1258776"/>
              <a:chExt cx="1405666" cy="1046082"/>
            </a:xfrm>
          </p:grpSpPr>
          <p:sp>
            <p:nvSpPr>
              <p:cNvPr id="515" name="Google Shape;515;p35"/>
              <p:cNvSpPr/>
              <p:nvPr/>
            </p:nvSpPr>
            <p:spPr>
              <a:xfrm>
                <a:off x="10381754" y="1927437"/>
                <a:ext cx="270435" cy="46063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1" extrusionOk="0">
                    <a:moveTo>
                      <a:pt x="176" y="31"/>
                    </a:moveTo>
                    <a:lnTo>
                      <a:pt x="176" y="31"/>
                    </a:lnTo>
                    <a:lnTo>
                      <a:pt x="5" y="11"/>
                    </a:lnTo>
                    <a:cubicBezTo>
                      <a:pt x="2" y="11"/>
                      <a:pt x="0" y="8"/>
                      <a:pt x="1" y="5"/>
                    </a:cubicBezTo>
                    <a:cubicBezTo>
                      <a:pt x="1" y="2"/>
                      <a:pt x="4" y="0"/>
                      <a:pt x="7" y="0"/>
                    </a:cubicBezTo>
                    <a:lnTo>
                      <a:pt x="177" y="20"/>
                    </a:lnTo>
                    <a:cubicBezTo>
                      <a:pt x="180" y="20"/>
                      <a:pt x="182" y="23"/>
                      <a:pt x="182" y="26"/>
                    </a:cubicBezTo>
                    <a:cubicBezTo>
                      <a:pt x="182" y="29"/>
                      <a:pt x="179" y="31"/>
                      <a:pt x="176" y="3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35"/>
              <p:cNvSpPr/>
              <p:nvPr/>
            </p:nvSpPr>
            <p:spPr>
              <a:xfrm>
                <a:off x="10414444" y="1683747"/>
                <a:ext cx="228829" cy="6983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47" extrusionOk="0">
                    <a:moveTo>
                      <a:pt x="149" y="47"/>
                    </a:moveTo>
                    <a:cubicBezTo>
                      <a:pt x="148" y="47"/>
                      <a:pt x="148" y="47"/>
                      <a:pt x="147" y="46"/>
                    </a:cubicBezTo>
                    <a:lnTo>
                      <a:pt x="5" y="10"/>
                    </a:lnTo>
                    <a:cubicBezTo>
                      <a:pt x="2" y="9"/>
                      <a:pt x="0" y="7"/>
                      <a:pt x="1" y="4"/>
                    </a:cubicBezTo>
                    <a:cubicBezTo>
                      <a:pt x="2" y="1"/>
                      <a:pt x="5" y="-1"/>
                      <a:pt x="8" y="0"/>
                    </a:cubicBezTo>
                    <a:lnTo>
                      <a:pt x="150" y="36"/>
                    </a:lnTo>
                    <a:cubicBezTo>
                      <a:pt x="153" y="37"/>
                      <a:pt x="155" y="40"/>
                      <a:pt x="154" y="43"/>
                    </a:cubicBezTo>
                    <a:cubicBezTo>
                      <a:pt x="153" y="45"/>
                      <a:pt x="151" y="47"/>
                      <a:pt x="149" y="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35"/>
              <p:cNvSpPr/>
              <p:nvPr/>
            </p:nvSpPr>
            <p:spPr>
              <a:xfrm>
                <a:off x="10571950" y="1420741"/>
                <a:ext cx="154534" cy="115901"/>
              </a:xfrm>
              <a:custGeom>
                <a:avLst/>
                <a:gdLst/>
                <a:ahLst/>
                <a:cxnLst/>
                <a:rect l="l" t="t" r="r" b="b"/>
                <a:pathLst>
                  <a:path w="104" h="78" extrusionOk="0">
                    <a:moveTo>
                      <a:pt x="99" y="78"/>
                    </a:moveTo>
                    <a:cubicBezTo>
                      <a:pt x="98" y="78"/>
                      <a:pt x="96" y="78"/>
                      <a:pt x="95" y="77"/>
                    </a:cubicBezTo>
                    <a:lnTo>
                      <a:pt x="3" y="10"/>
                    </a:lnTo>
                    <a:cubicBezTo>
                      <a:pt x="1" y="9"/>
                      <a:pt x="0" y="5"/>
                      <a:pt x="2" y="3"/>
                    </a:cubicBezTo>
                    <a:cubicBezTo>
                      <a:pt x="4" y="0"/>
                      <a:pt x="7" y="0"/>
                      <a:pt x="10" y="1"/>
                    </a:cubicBezTo>
                    <a:lnTo>
                      <a:pt x="102" y="68"/>
                    </a:lnTo>
                    <a:cubicBezTo>
                      <a:pt x="104" y="70"/>
                      <a:pt x="105" y="74"/>
                      <a:pt x="103" y="76"/>
                    </a:cubicBezTo>
                    <a:cubicBezTo>
                      <a:pt x="102" y="78"/>
                      <a:pt x="100" y="78"/>
                      <a:pt x="99" y="7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35"/>
              <p:cNvSpPr/>
              <p:nvPr/>
            </p:nvSpPr>
            <p:spPr>
              <a:xfrm>
                <a:off x="10812666" y="1258776"/>
                <a:ext cx="83211" cy="157507"/>
              </a:xfrm>
              <a:custGeom>
                <a:avLst/>
                <a:gdLst/>
                <a:ahLst/>
                <a:cxnLst/>
                <a:rect l="l" t="t" r="r" b="b"/>
                <a:pathLst>
                  <a:path w="56" h="106" extrusionOk="0">
                    <a:moveTo>
                      <a:pt x="51" y="106"/>
                    </a:moveTo>
                    <a:cubicBezTo>
                      <a:pt x="49" y="106"/>
                      <a:pt x="47" y="105"/>
                      <a:pt x="46" y="103"/>
                    </a:cubicBezTo>
                    <a:lnTo>
                      <a:pt x="1" y="8"/>
                    </a:lnTo>
                    <a:cubicBezTo>
                      <a:pt x="0" y="5"/>
                      <a:pt x="1" y="2"/>
                      <a:pt x="4" y="1"/>
                    </a:cubicBezTo>
                    <a:cubicBezTo>
                      <a:pt x="7" y="0"/>
                      <a:pt x="10" y="1"/>
                      <a:pt x="11" y="4"/>
                    </a:cubicBezTo>
                    <a:lnTo>
                      <a:pt x="56" y="99"/>
                    </a:lnTo>
                    <a:cubicBezTo>
                      <a:pt x="57" y="101"/>
                      <a:pt x="56" y="104"/>
                      <a:pt x="53" y="106"/>
                    </a:cubicBezTo>
                    <a:cubicBezTo>
                      <a:pt x="53" y="106"/>
                      <a:pt x="52" y="106"/>
                      <a:pt x="51" y="10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35"/>
              <p:cNvSpPr/>
              <p:nvPr/>
            </p:nvSpPr>
            <p:spPr>
              <a:xfrm>
                <a:off x="11560076" y="1603508"/>
                <a:ext cx="199111" cy="41606"/>
              </a:xfrm>
              <a:custGeom>
                <a:avLst/>
                <a:gdLst/>
                <a:ahLst/>
                <a:cxnLst/>
                <a:rect l="l" t="t" r="r" b="b"/>
                <a:pathLst>
                  <a:path w="134" h="28" extrusionOk="0">
                    <a:moveTo>
                      <a:pt x="5" y="28"/>
                    </a:moveTo>
                    <a:cubicBezTo>
                      <a:pt x="3" y="28"/>
                      <a:pt x="0" y="26"/>
                      <a:pt x="0" y="23"/>
                    </a:cubicBezTo>
                    <a:cubicBezTo>
                      <a:pt x="-1" y="20"/>
                      <a:pt x="2" y="17"/>
                      <a:pt x="5" y="17"/>
                    </a:cubicBezTo>
                    <a:lnTo>
                      <a:pt x="127" y="0"/>
                    </a:lnTo>
                    <a:cubicBezTo>
                      <a:pt x="130" y="0"/>
                      <a:pt x="133" y="2"/>
                      <a:pt x="134" y="5"/>
                    </a:cubicBezTo>
                    <a:cubicBezTo>
                      <a:pt x="134" y="8"/>
                      <a:pt x="132" y="11"/>
                      <a:pt x="129" y="11"/>
                    </a:cubicBezTo>
                    <a:lnTo>
                      <a:pt x="6" y="28"/>
                    </a:lnTo>
                    <a:lnTo>
                      <a:pt x="5" y="2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35"/>
              <p:cNvSpPr/>
              <p:nvPr/>
            </p:nvSpPr>
            <p:spPr>
              <a:xfrm>
                <a:off x="11580879" y="1827881"/>
                <a:ext cx="206541" cy="2526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7" extrusionOk="0">
                    <a:moveTo>
                      <a:pt x="134" y="17"/>
                    </a:moveTo>
                    <a:lnTo>
                      <a:pt x="133" y="17"/>
                    </a:lnTo>
                    <a:lnTo>
                      <a:pt x="5" y="11"/>
                    </a:lnTo>
                    <a:cubicBezTo>
                      <a:pt x="2" y="11"/>
                      <a:pt x="0" y="8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lnTo>
                      <a:pt x="134" y="6"/>
                    </a:lnTo>
                    <a:cubicBezTo>
                      <a:pt x="137" y="6"/>
                      <a:pt x="139" y="8"/>
                      <a:pt x="139" y="11"/>
                    </a:cubicBezTo>
                    <a:cubicBezTo>
                      <a:pt x="139" y="14"/>
                      <a:pt x="137" y="17"/>
                      <a:pt x="134" y="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35"/>
              <p:cNvSpPr/>
              <p:nvPr/>
            </p:nvSpPr>
            <p:spPr>
              <a:xfrm>
                <a:off x="11539274" y="2018077"/>
                <a:ext cx="175337" cy="96584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5" extrusionOk="0">
                    <a:moveTo>
                      <a:pt x="112" y="65"/>
                    </a:moveTo>
                    <a:cubicBezTo>
                      <a:pt x="111" y="65"/>
                      <a:pt x="110" y="64"/>
                      <a:pt x="109" y="64"/>
                    </a:cubicBezTo>
                    <a:lnTo>
                      <a:pt x="3" y="11"/>
                    </a:lnTo>
                    <a:cubicBezTo>
                      <a:pt x="0" y="10"/>
                      <a:pt x="-1" y="6"/>
                      <a:pt x="0" y="4"/>
                    </a:cubicBezTo>
                    <a:cubicBezTo>
                      <a:pt x="2" y="1"/>
                      <a:pt x="5" y="0"/>
                      <a:pt x="8" y="1"/>
                    </a:cubicBezTo>
                    <a:lnTo>
                      <a:pt x="114" y="54"/>
                    </a:lnTo>
                    <a:cubicBezTo>
                      <a:pt x="117" y="55"/>
                      <a:pt x="118" y="59"/>
                      <a:pt x="116" y="61"/>
                    </a:cubicBezTo>
                    <a:cubicBezTo>
                      <a:pt x="115" y="63"/>
                      <a:pt x="113" y="65"/>
                      <a:pt x="112" y="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35"/>
              <p:cNvSpPr/>
              <p:nvPr/>
            </p:nvSpPr>
            <p:spPr>
              <a:xfrm>
                <a:off x="11407028" y="2142894"/>
                <a:ext cx="145619" cy="161964"/>
              </a:xfrm>
              <a:custGeom>
                <a:avLst/>
                <a:gdLst/>
                <a:ahLst/>
                <a:cxnLst/>
                <a:rect l="l" t="t" r="r" b="b"/>
                <a:pathLst>
                  <a:path w="98" h="109" extrusionOk="0">
                    <a:moveTo>
                      <a:pt x="92" y="109"/>
                    </a:moveTo>
                    <a:cubicBezTo>
                      <a:pt x="90" y="109"/>
                      <a:pt x="88" y="108"/>
                      <a:pt x="87" y="107"/>
                    </a:cubicBezTo>
                    <a:lnTo>
                      <a:pt x="1" y="9"/>
                    </a:lnTo>
                    <a:cubicBezTo>
                      <a:pt x="-1" y="7"/>
                      <a:pt x="-1" y="4"/>
                      <a:pt x="1" y="2"/>
                    </a:cubicBezTo>
                    <a:cubicBezTo>
                      <a:pt x="4" y="0"/>
                      <a:pt x="7" y="0"/>
                      <a:pt x="9" y="2"/>
                    </a:cubicBezTo>
                    <a:lnTo>
                      <a:pt x="96" y="100"/>
                    </a:lnTo>
                    <a:cubicBezTo>
                      <a:pt x="98" y="102"/>
                      <a:pt x="98" y="106"/>
                      <a:pt x="95" y="108"/>
                    </a:cubicBezTo>
                    <a:cubicBezTo>
                      <a:pt x="94" y="109"/>
                      <a:pt x="93" y="109"/>
                      <a:pt x="92" y="10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3" name="Google Shape;523;p35"/>
            <p:cNvSpPr/>
            <p:nvPr/>
          </p:nvSpPr>
          <p:spPr>
            <a:xfrm>
              <a:off x="9892891" y="2404414"/>
              <a:ext cx="2029746" cy="1423504"/>
            </a:xfrm>
            <a:custGeom>
              <a:avLst/>
              <a:gdLst/>
              <a:ahLst/>
              <a:cxnLst/>
              <a:rect l="l" t="t" r="r" b="b"/>
              <a:pathLst>
                <a:path w="1366" h="958" extrusionOk="0">
                  <a:moveTo>
                    <a:pt x="1366" y="110"/>
                  </a:moveTo>
                  <a:lnTo>
                    <a:pt x="1203" y="0"/>
                  </a:lnTo>
                  <a:lnTo>
                    <a:pt x="139" y="151"/>
                  </a:lnTo>
                  <a:lnTo>
                    <a:pt x="0" y="350"/>
                  </a:lnTo>
                  <a:lnTo>
                    <a:pt x="139" y="394"/>
                  </a:lnTo>
                  <a:lnTo>
                    <a:pt x="139" y="746"/>
                  </a:lnTo>
                  <a:lnTo>
                    <a:pt x="754" y="958"/>
                  </a:lnTo>
                  <a:lnTo>
                    <a:pt x="1203" y="648"/>
                  </a:lnTo>
                  <a:lnTo>
                    <a:pt x="1203" y="248"/>
                  </a:lnTo>
                  <a:lnTo>
                    <a:pt x="1366" y="1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10099432" y="2218675"/>
              <a:ext cx="1581003" cy="686492"/>
            </a:xfrm>
            <a:custGeom>
              <a:avLst/>
              <a:gdLst/>
              <a:ahLst/>
              <a:cxnLst/>
              <a:rect l="l" t="t" r="r" b="b"/>
              <a:pathLst>
                <a:path w="1064" h="462" extrusionOk="0">
                  <a:moveTo>
                    <a:pt x="1064" y="125"/>
                  </a:moveTo>
                  <a:lnTo>
                    <a:pt x="628" y="462"/>
                  </a:lnTo>
                  <a:lnTo>
                    <a:pt x="581" y="448"/>
                  </a:lnTo>
                  <a:lnTo>
                    <a:pt x="578" y="427"/>
                  </a:lnTo>
                  <a:lnTo>
                    <a:pt x="570" y="445"/>
                  </a:lnTo>
                  <a:lnTo>
                    <a:pt x="0" y="276"/>
                  </a:lnTo>
                  <a:lnTo>
                    <a:pt x="439" y="0"/>
                  </a:lnTo>
                  <a:lnTo>
                    <a:pt x="1064" y="1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5" name="Google Shape;525;p35"/>
            <p:cNvGrpSpPr/>
            <p:nvPr/>
          </p:nvGrpSpPr>
          <p:grpSpPr>
            <a:xfrm>
              <a:off x="9883976" y="2396985"/>
              <a:ext cx="2046091" cy="1439849"/>
              <a:chOff x="9883976" y="2396985"/>
              <a:chExt cx="2046091" cy="1439849"/>
            </a:xfrm>
          </p:grpSpPr>
          <p:sp>
            <p:nvSpPr>
              <p:cNvPr id="526" name="Google Shape;526;p35"/>
              <p:cNvSpPr/>
              <p:nvPr/>
            </p:nvSpPr>
            <p:spPr>
              <a:xfrm>
                <a:off x="9883976" y="2396985"/>
                <a:ext cx="2046091" cy="1439849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969" extrusionOk="0">
                    <a:moveTo>
                      <a:pt x="1375" y="111"/>
                    </a:moveTo>
                    <a:lnTo>
                      <a:pt x="1212" y="1"/>
                    </a:lnTo>
                    <a:cubicBezTo>
                      <a:pt x="1209" y="-1"/>
                      <a:pt x="1206" y="0"/>
                      <a:pt x="1204" y="2"/>
                    </a:cubicBezTo>
                    <a:cubicBezTo>
                      <a:pt x="1202" y="5"/>
                      <a:pt x="1203" y="8"/>
                      <a:pt x="1206" y="10"/>
                    </a:cubicBezTo>
                    <a:lnTo>
                      <a:pt x="1363" y="116"/>
                    </a:lnTo>
                    <a:lnTo>
                      <a:pt x="926" y="495"/>
                    </a:lnTo>
                    <a:lnTo>
                      <a:pt x="777" y="338"/>
                    </a:lnTo>
                    <a:lnTo>
                      <a:pt x="777" y="338"/>
                    </a:lnTo>
                    <a:lnTo>
                      <a:pt x="776" y="338"/>
                    </a:lnTo>
                    <a:lnTo>
                      <a:pt x="776" y="338"/>
                    </a:lnTo>
                    <a:cubicBezTo>
                      <a:pt x="775" y="337"/>
                      <a:pt x="775" y="337"/>
                      <a:pt x="775" y="337"/>
                    </a:cubicBezTo>
                    <a:lnTo>
                      <a:pt x="775" y="337"/>
                    </a:lnTo>
                    <a:cubicBezTo>
                      <a:pt x="774" y="337"/>
                      <a:pt x="774" y="337"/>
                      <a:pt x="774" y="337"/>
                    </a:cubicBezTo>
                    <a:lnTo>
                      <a:pt x="773" y="337"/>
                    </a:lnTo>
                    <a:lnTo>
                      <a:pt x="773" y="337"/>
                    </a:lnTo>
                    <a:lnTo>
                      <a:pt x="773" y="337"/>
                    </a:lnTo>
                    <a:lnTo>
                      <a:pt x="773" y="337"/>
                    </a:lnTo>
                    <a:cubicBezTo>
                      <a:pt x="771" y="337"/>
                      <a:pt x="769" y="338"/>
                      <a:pt x="768" y="339"/>
                    </a:cubicBezTo>
                    <a:lnTo>
                      <a:pt x="625" y="548"/>
                    </a:lnTo>
                    <a:lnTo>
                      <a:pt x="7" y="350"/>
                    </a:lnTo>
                    <a:cubicBezTo>
                      <a:pt x="4" y="349"/>
                      <a:pt x="1" y="351"/>
                      <a:pt x="0" y="354"/>
                    </a:cubicBezTo>
                    <a:cubicBezTo>
                      <a:pt x="0" y="357"/>
                      <a:pt x="1" y="360"/>
                      <a:pt x="4" y="360"/>
                    </a:cubicBezTo>
                    <a:lnTo>
                      <a:pt x="626" y="560"/>
                    </a:lnTo>
                    <a:cubicBezTo>
                      <a:pt x="627" y="560"/>
                      <a:pt x="627" y="560"/>
                      <a:pt x="628" y="560"/>
                    </a:cubicBezTo>
                    <a:cubicBezTo>
                      <a:pt x="630" y="560"/>
                      <a:pt x="631" y="559"/>
                      <a:pt x="632" y="558"/>
                    </a:cubicBezTo>
                    <a:lnTo>
                      <a:pt x="767" y="360"/>
                    </a:lnTo>
                    <a:lnTo>
                      <a:pt x="754" y="963"/>
                    </a:lnTo>
                    <a:cubicBezTo>
                      <a:pt x="754" y="966"/>
                      <a:pt x="757" y="969"/>
                      <a:pt x="760" y="969"/>
                    </a:cubicBezTo>
                    <a:lnTo>
                      <a:pt x="760" y="969"/>
                    </a:lnTo>
                    <a:cubicBezTo>
                      <a:pt x="763" y="969"/>
                      <a:pt x="765" y="966"/>
                      <a:pt x="765" y="963"/>
                    </a:cubicBezTo>
                    <a:lnTo>
                      <a:pt x="778" y="355"/>
                    </a:lnTo>
                    <a:lnTo>
                      <a:pt x="922" y="506"/>
                    </a:lnTo>
                    <a:cubicBezTo>
                      <a:pt x="924" y="508"/>
                      <a:pt x="927" y="508"/>
                      <a:pt x="929" y="506"/>
                    </a:cubicBezTo>
                    <a:lnTo>
                      <a:pt x="1375" y="119"/>
                    </a:lnTo>
                    <a:cubicBezTo>
                      <a:pt x="1377" y="118"/>
                      <a:pt x="1377" y="116"/>
                      <a:pt x="1377" y="115"/>
                    </a:cubicBezTo>
                    <a:cubicBezTo>
                      <a:pt x="1377" y="113"/>
                      <a:pt x="1376" y="111"/>
                      <a:pt x="1375" y="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35"/>
              <p:cNvSpPr/>
              <p:nvPr/>
            </p:nvSpPr>
            <p:spPr>
              <a:xfrm>
                <a:off x="10762146" y="3480215"/>
                <a:ext cx="190196" cy="255577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72" extrusionOk="0">
                    <a:moveTo>
                      <a:pt x="122" y="172"/>
                    </a:moveTo>
                    <a:cubicBezTo>
                      <a:pt x="122" y="172"/>
                      <a:pt x="121" y="172"/>
                      <a:pt x="121" y="171"/>
                    </a:cubicBezTo>
                    <a:lnTo>
                      <a:pt x="3" y="132"/>
                    </a:lnTo>
                    <a:cubicBezTo>
                      <a:pt x="1" y="132"/>
                      <a:pt x="0" y="129"/>
                      <a:pt x="0" y="127"/>
                    </a:cubicBezTo>
                    <a:lnTo>
                      <a:pt x="0" y="6"/>
                    </a:ln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5" y="0"/>
                      <a:pt x="7" y="1"/>
                    </a:cubicBezTo>
                    <a:lnTo>
                      <a:pt x="124" y="40"/>
                    </a:lnTo>
                    <a:cubicBezTo>
                      <a:pt x="126" y="41"/>
                      <a:pt x="128" y="43"/>
                      <a:pt x="128" y="45"/>
                    </a:cubicBezTo>
                    <a:lnTo>
                      <a:pt x="128" y="166"/>
                    </a:lnTo>
                    <a:cubicBezTo>
                      <a:pt x="128" y="168"/>
                      <a:pt x="127" y="170"/>
                      <a:pt x="126" y="171"/>
                    </a:cubicBezTo>
                    <a:cubicBezTo>
                      <a:pt x="125" y="171"/>
                      <a:pt x="124" y="172"/>
                      <a:pt x="122" y="172"/>
                    </a:cubicBezTo>
                    <a:moveTo>
                      <a:pt x="11" y="123"/>
                    </a:moveTo>
                    <a:lnTo>
                      <a:pt x="117" y="159"/>
                    </a:lnTo>
                    <a:lnTo>
                      <a:pt x="117" y="49"/>
                    </a:lnTo>
                    <a:lnTo>
                      <a:pt x="11" y="14"/>
                    </a:lnTo>
                    <a:lnTo>
                      <a:pt x="11" y="1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6900" rIns="90000" bIns="16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8" name="Google Shape;528;p35"/>
            <p:cNvSpPr/>
            <p:nvPr/>
          </p:nvSpPr>
          <p:spPr>
            <a:xfrm>
              <a:off x="10670020" y="2365781"/>
              <a:ext cx="352159" cy="518583"/>
            </a:xfrm>
            <a:custGeom>
              <a:avLst/>
              <a:gdLst/>
              <a:ahLst/>
              <a:cxnLst/>
              <a:rect l="l" t="t" r="r" b="b"/>
              <a:pathLst>
                <a:path w="237" h="349" extrusionOk="0">
                  <a:moveTo>
                    <a:pt x="182" y="146"/>
                  </a:moveTo>
                  <a:cubicBezTo>
                    <a:pt x="219" y="113"/>
                    <a:pt x="240" y="61"/>
                    <a:pt x="237" y="6"/>
                  </a:cubicBezTo>
                  <a:cubicBezTo>
                    <a:pt x="237" y="3"/>
                    <a:pt x="235" y="-1"/>
                    <a:pt x="232" y="0"/>
                  </a:cubicBezTo>
                  <a:cubicBezTo>
                    <a:pt x="228" y="0"/>
                    <a:pt x="226" y="3"/>
                    <a:pt x="227" y="6"/>
                  </a:cubicBezTo>
                  <a:cubicBezTo>
                    <a:pt x="229" y="57"/>
                    <a:pt x="211" y="105"/>
                    <a:pt x="178" y="135"/>
                  </a:cubicBezTo>
                  <a:cubicBezTo>
                    <a:pt x="164" y="104"/>
                    <a:pt x="147" y="82"/>
                    <a:pt x="127" y="67"/>
                  </a:cubicBezTo>
                  <a:cubicBezTo>
                    <a:pt x="98" y="46"/>
                    <a:pt x="62" y="42"/>
                    <a:pt x="35" y="56"/>
                  </a:cubicBezTo>
                  <a:cubicBezTo>
                    <a:pt x="19" y="64"/>
                    <a:pt x="7" y="80"/>
                    <a:pt x="2" y="98"/>
                  </a:cubicBezTo>
                  <a:cubicBezTo>
                    <a:pt x="-2" y="113"/>
                    <a:pt x="0" y="129"/>
                    <a:pt x="8" y="141"/>
                  </a:cubicBezTo>
                  <a:cubicBezTo>
                    <a:pt x="13" y="149"/>
                    <a:pt x="21" y="156"/>
                    <a:pt x="31" y="163"/>
                  </a:cubicBezTo>
                  <a:cubicBezTo>
                    <a:pt x="72" y="189"/>
                    <a:pt x="131" y="184"/>
                    <a:pt x="173" y="153"/>
                  </a:cubicBezTo>
                  <a:cubicBezTo>
                    <a:pt x="185" y="183"/>
                    <a:pt x="192" y="215"/>
                    <a:pt x="194" y="248"/>
                  </a:cubicBezTo>
                  <a:cubicBezTo>
                    <a:pt x="196" y="280"/>
                    <a:pt x="193" y="312"/>
                    <a:pt x="187" y="346"/>
                  </a:cubicBezTo>
                  <a:lnTo>
                    <a:pt x="197" y="349"/>
                  </a:lnTo>
                  <a:cubicBezTo>
                    <a:pt x="204" y="314"/>
                    <a:pt x="207" y="281"/>
                    <a:pt x="205" y="247"/>
                  </a:cubicBezTo>
                  <a:cubicBezTo>
                    <a:pt x="202" y="212"/>
                    <a:pt x="195" y="178"/>
                    <a:pt x="182" y="146"/>
                  </a:cubicBezTo>
                  <a:moveTo>
                    <a:pt x="37" y="153"/>
                  </a:moveTo>
                  <a:cubicBezTo>
                    <a:pt x="28" y="148"/>
                    <a:pt x="21" y="142"/>
                    <a:pt x="17" y="135"/>
                  </a:cubicBezTo>
                  <a:cubicBezTo>
                    <a:pt x="11" y="126"/>
                    <a:pt x="9" y="113"/>
                    <a:pt x="13" y="100"/>
                  </a:cubicBezTo>
                  <a:cubicBezTo>
                    <a:pt x="17" y="85"/>
                    <a:pt x="27" y="73"/>
                    <a:pt x="40" y="66"/>
                  </a:cubicBezTo>
                  <a:cubicBezTo>
                    <a:pt x="49" y="61"/>
                    <a:pt x="59" y="59"/>
                    <a:pt x="70" y="59"/>
                  </a:cubicBezTo>
                  <a:cubicBezTo>
                    <a:pt x="87" y="59"/>
                    <a:pt x="105" y="65"/>
                    <a:pt x="120" y="76"/>
                  </a:cubicBezTo>
                  <a:cubicBezTo>
                    <a:pt x="140" y="90"/>
                    <a:pt x="156" y="112"/>
                    <a:pt x="169" y="143"/>
                  </a:cubicBezTo>
                  <a:cubicBezTo>
                    <a:pt x="130" y="173"/>
                    <a:pt x="75" y="177"/>
                    <a:pt x="37" y="1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10714597" y="1398452"/>
              <a:ext cx="814276" cy="903435"/>
            </a:xfrm>
            <a:custGeom>
              <a:avLst/>
              <a:gdLst/>
              <a:ahLst/>
              <a:cxnLst/>
              <a:rect l="l" t="t" r="r" b="b"/>
              <a:pathLst>
                <a:path w="548" h="608" extrusionOk="0">
                  <a:moveTo>
                    <a:pt x="548" y="253"/>
                  </a:moveTo>
                  <a:cubicBezTo>
                    <a:pt x="548" y="113"/>
                    <a:pt x="426" y="0"/>
                    <a:pt x="275" y="0"/>
                  </a:cubicBezTo>
                  <a:cubicBezTo>
                    <a:pt x="123" y="0"/>
                    <a:pt x="0" y="113"/>
                    <a:pt x="0" y="253"/>
                  </a:cubicBezTo>
                  <a:cubicBezTo>
                    <a:pt x="0" y="356"/>
                    <a:pt x="68" y="446"/>
                    <a:pt x="165" y="485"/>
                  </a:cubicBezTo>
                  <a:cubicBezTo>
                    <a:pt x="166" y="485"/>
                    <a:pt x="167" y="487"/>
                    <a:pt x="167" y="489"/>
                  </a:cubicBezTo>
                  <a:lnTo>
                    <a:pt x="159" y="535"/>
                  </a:lnTo>
                  <a:cubicBezTo>
                    <a:pt x="154" y="571"/>
                    <a:pt x="179" y="604"/>
                    <a:pt x="215" y="608"/>
                  </a:cubicBezTo>
                  <a:lnTo>
                    <a:pt x="215" y="608"/>
                  </a:lnTo>
                  <a:cubicBezTo>
                    <a:pt x="249" y="611"/>
                    <a:pt x="279" y="587"/>
                    <a:pt x="284" y="554"/>
                  </a:cubicBezTo>
                  <a:lnTo>
                    <a:pt x="290" y="509"/>
                  </a:lnTo>
                  <a:cubicBezTo>
                    <a:pt x="291" y="507"/>
                    <a:pt x="292" y="506"/>
                    <a:pt x="294" y="505"/>
                  </a:cubicBezTo>
                  <a:cubicBezTo>
                    <a:pt x="436" y="496"/>
                    <a:pt x="548" y="387"/>
                    <a:pt x="548" y="2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10925595" y="1717923"/>
              <a:ext cx="334329" cy="537900"/>
            </a:xfrm>
            <a:custGeom>
              <a:avLst/>
              <a:gdLst/>
              <a:ahLst/>
              <a:cxnLst/>
              <a:rect l="l" t="t" r="r" b="b"/>
              <a:pathLst>
                <a:path w="225" h="362" extrusionOk="0">
                  <a:moveTo>
                    <a:pt x="106" y="362"/>
                  </a:moveTo>
                  <a:cubicBezTo>
                    <a:pt x="106" y="362"/>
                    <a:pt x="105" y="362"/>
                    <a:pt x="104" y="361"/>
                  </a:cubicBezTo>
                  <a:cubicBezTo>
                    <a:pt x="99" y="360"/>
                    <a:pt x="93" y="354"/>
                    <a:pt x="94" y="338"/>
                  </a:cubicBezTo>
                  <a:cubicBezTo>
                    <a:pt x="98" y="290"/>
                    <a:pt x="104" y="241"/>
                    <a:pt x="110" y="193"/>
                  </a:cubicBezTo>
                  <a:cubicBezTo>
                    <a:pt x="113" y="167"/>
                    <a:pt x="117" y="142"/>
                    <a:pt x="123" y="117"/>
                  </a:cubicBezTo>
                  <a:cubicBezTo>
                    <a:pt x="114" y="119"/>
                    <a:pt x="105" y="119"/>
                    <a:pt x="96" y="119"/>
                  </a:cubicBezTo>
                  <a:cubicBezTo>
                    <a:pt x="94" y="119"/>
                    <a:pt x="93" y="118"/>
                    <a:pt x="92" y="118"/>
                  </a:cubicBezTo>
                  <a:cubicBezTo>
                    <a:pt x="100" y="195"/>
                    <a:pt x="88" y="274"/>
                    <a:pt x="55" y="344"/>
                  </a:cubicBezTo>
                  <a:cubicBezTo>
                    <a:pt x="54" y="347"/>
                    <a:pt x="51" y="348"/>
                    <a:pt x="48" y="347"/>
                  </a:cubicBezTo>
                  <a:cubicBezTo>
                    <a:pt x="45" y="345"/>
                    <a:pt x="44" y="342"/>
                    <a:pt x="45" y="340"/>
                  </a:cubicBezTo>
                  <a:cubicBezTo>
                    <a:pt x="77" y="270"/>
                    <a:pt x="89" y="192"/>
                    <a:pt x="81" y="116"/>
                  </a:cubicBezTo>
                  <a:cubicBezTo>
                    <a:pt x="43" y="108"/>
                    <a:pt x="11" y="81"/>
                    <a:pt x="2" y="47"/>
                  </a:cubicBezTo>
                  <a:cubicBezTo>
                    <a:pt x="-2" y="31"/>
                    <a:pt x="0" y="11"/>
                    <a:pt x="16" y="3"/>
                  </a:cubicBezTo>
                  <a:cubicBezTo>
                    <a:pt x="24" y="-1"/>
                    <a:pt x="35" y="-1"/>
                    <a:pt x="45" y="4"/>
                  </a:cubicBezTo>
                  <a:cubicBezTo>
                    <a:pt x="68" y="16"/>
                    <a:pt x="77" y="44"/>
                    <a:pt x="82" y="64"/>
                  </a:cubicBezTo>
                  <a:cubicBezTo>
                    <a:pt x="86" y="78"/>
                    <a:pt x="88" y="93"/>
                    <a:pt x="90" y="107"/>
                  </a:cubicBezTo>
                  <a:cubicBezTo>
                    <a:pt x="92" y="107"/>
                    <a:pt x="94" y="108"/>
                    <a:pt x="96" y="108"/>
                  </a:cubicBezTo>
                  <a:cubicBezTo>
                    <a:pt x="106" y="108"/>
                    <a:pt x="116" y="108"/>
                    <a:pt x="126" y="106"/>
                  </a:cubicBezTo>
                  <a:cubicBezTo>
                    <a:pt x="127" y="102"/>
                    <a:pt x="128" y="99"/>
                    <a:pt x="130" y="95"/>
                  </a:cubicBezTo>
                  <a:cubicBezTo>
                    <a:pt x="141" y="62"/>
                    <a:pt x="157" y="40"/>
                    <a:pt x="178" y="28"/>
                  </a:cubicBezTo>
                  <a:cubicBezTo>
                    <a:pt x="188" y="22"/>
                    <a:pt x="199" y="20"/>
                    <a:pt x="209" y="23"/>
                  </a:cubicBezTo>
                  <a:cubicBezTo>
                    <a:pt x="215" y="25"/>
                    <a:pt x="220" y="28"/>
                    <a:pt x="222" y="34"/>
                  </a:cubicBezTo>
                  <a:cubicBezTo>
                    <a:pt x="229" y="46"/>
                    <a:pt x="224" y="61"/>
                    <a:pt x="208" y="76"/>
                  </a:cubicBezTo>
                  <a:cubicBezTo>
                    <a:pt x="186" y="95"/>
                    <a:pt x="161" y="109"/>
                    <a:pt x="135" y="115"/>
                  </a:cubicBezTo>
                  <a:cubicBezTo>
                    <a:pt x="128" y="141"/>
                    <a:pt x="124" y="167"/>
                    <a:pt x="121" y="194"/>
                  </a:cubicBezTo>
                  <a:cubicBezTo>
                    <a:pt x="114" y="242"/>
                    <a:pt x="109" y="291"/>
                    <a:pt x="105" y="339"/>
                  </a:cubicBezTo>
                  <a:cubicBezTo>
                    <a:pt x="105" y="344"/>
                    <a:pt x="105" y="350"/>
                    <a:pt x="108" y="351"/>
                  </a:cubicBezTo>
                  <a:cubicBezTo>
                    <a:pt x="111" y="352"/>
                    <a:pt x="112" y="355"/>
                    <a:pt x="111" y="358"/>
                  </a:cubicBezTo>
                  <a:cubicBezTo>
                    <a:pt x="111" y="360"/>
                    <a:pt x="108" y="362"/>
                    <a:pt x="106" y="362"/>
                  </a:cubicBezTo>
                  <a:moveTo>
                    <a:pt x="28" y="11"/>
                  </a:moveTo>
                  <a:cubicBezTo>
                    <a:pt x="25" y="11"/>
                    <a:pt x="23" y="12"/>
                    <a:pt x="21" y="13"/>
                  </a:cubicBezTo>
                  <a:cubicBezTo>
                    <a:pt x="11" y="18"/>
                    <a:pt x="10" y="33"/>
                    <a:pt x="13" y="44"/>
                  </a:cubicBezTo>
                  <a:cubicBezTo>
                    <a:pt x="21" y="73"/>
                    <a:pt x="47" y="97"/>
                    <a:pt x="79" y="105"/>
                  </a:cubicBezTo>
                  <a:cubicBezTo>
                    <a:pt x="77" y="92"/>
                    <a:pt x="75" y="80"/>
                    <a:pt x="72" y="67"/>
                  </a:cubicBezTo>
                  <a:cubicBezTo>
                    <a:pt x="67" y="49"/>
                    <a:pt x="59" y="24"/>
                    <a:pt x="40" y="14"/>
                  </a:cubicBezTo>
                  <a:cubicBezTo>
                    <a:pt x="36" y="12"/>
                    <a:pt x="32" y="11"/>
                    <a:pt x="28" y="11"/>
                  </a:cubicBezTo>
                  <a:moveTo>
                    <a:pt x="200" y="33"/>
                  </a:moveTo>
                  <a:cubicBezTo>
                    <a:pt x="194" y="33"/>
                    <a:pt x="188" y="34"/>
                    <a:pt x="183" y="37"/>
                  </a:cubicBezTo>
                  <a:cubicBezTo>
                    <a:pt x="165" y="48"/>
                    <a:pt x="151" y="68"/>
                    <a:pt x="140" y="99"/>
                  </a:cubicBezTo>
                  <a:cubicBezTo>
                    <a:pt x="140" y="100"/>
                    <a:pt x="139" y="101"/>
                    <a:pt x="139" y="103"/>
                  </a:cubicBezTo>
                  <a:cubicBezTo>
                    <a:pt x="160" y="96"/>
                    <a:pt x="182" y="84"/>
                    <a:pt x="201" y="67"/>
                  </a:cubicBezTo>
                  <a:cubicBezTo>
                    <a:pt x="210" y="59"/>
                    <a:pt x="218" y="48"/>
                    <a:pt x="213" y="39"/>
                  </a:cubicBezTo>
                  <a:cubicBezTo>
                    <a:pt x="212" y="36"/>
                    <a:pt x="209" y="34"/>
                    <a:pt x="206" y="34"/>
                  </a:cubicBezTo>
                  <a:cubicBezTo>
                    <a:pt x="204" y="33"/>
                    <a:pt x="202" y="33"/>
                    <a:pt x="200" y="33"/>
                  </a:cubicBezTo>
                  <a:close/>
                </a:path>
              </a:pathLst>
            </a:custGeom>
            <a:solidFill>
              <a:srgbClr val="41294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10912222" y="2196387"/>
              <a:ext cx="245174" cy="197626"/>
            </a:xfrm>
            <a:custGeom>
              <a:avLst/>
              <a:gdLst/>
              <a:ahLst/>
              <a:cxnLst/>
              <a:rect l="l" t="t" r="r" b="b"/>
              <a:pathLst>
                <a:path w="165" h="133" extrusionOk="0">
                  <a:moveTo>
                    <a:pt x="9" y="0"/>
                  </a:moveTo>
                  <a:lnTo>
                    <a:pt x="165" y="21"/>
                  </a:lnTo>
                  <a:lnTo>
                    <a:pt x="160" y="49"/>
                  </a:lnTo>
                  <a:cubicBezTo>
                    <a:pt x="160" y="49"/>
                    <a:pt x="152" y="141"/>
                    <a:pt x="69" y="133"/>
                  </a:cubicBezTo>
                  <a:cubicBezTo>
                    <a:pt x="-13" y="125"/>
                    <a:pt x="2" y="36"/>
                    <a:pt x="2" y="36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6E72FF"/>
            </a:solidFill>
            <a:ln>
              <a:noFill/>
            </a:ln>
          </p:spPr>
          <p:txBody>
            <a:bodyPr spcFirstLastPara="1" wrap="square" lIns="90000" tIns="2875" rIns="90000" bIns="2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2" name="Google Shape;532;p35"/>
            <p:cNvGrpSpPr/>
            <p:nvPr/>
          </p:nvGrpSpPr>
          <p:grpSpPr>
            <a:xfrm>
              <a:off x="9689323" y="1698606"/>
              <a:ext cx="2344757" cy="1567637"/>
              <a:chOff x="9689323" y="1698606"/>
              <a:chExt cx="2344757" cy="1567637"/>
            </a:xfrm>
          </p:grpSpPr>
          <p:sp>
            <p:nvSpPr>
              <p:cNvPr id="533" name="Google Shape;533;p35"/>
              <p:cNvSpPr/>
              <p:nvPr/>
            </p:nvSpPr>
            <p:spPr>
              <a:xfrm>
                <a:off x="10032566" y="1698606"/>
                <a:ext cx="184252" cy="182767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23" extrusionOk="0">
                    <a:moveTo>
                      <a:pt x="62" y="123"/>
                    </a:moveTo>
                    <a:cubicBezTo>
                      <a:pt x="28" y="123"/>
                      <a:pt x="0" y="96"/>
                      <a:pt x="0" y="62"/>
                    </a:cubicBezTo>
                    <a:cubicBezTo>
                      <a:pt x="0" y="27"/>
                      <a:pt x="28" y="0"/>
                      <a:pt x="62" y="0"/>
                    </a:cubicBezTo>
                    <a:cubicBezTo>
                      <a:pt x="96" y="0"/>
                      <a:pt x="124" y="27"/>
                      <a:pt x="124" y="62"/>
                    </a:cubicBezTo>
                    <a:cubicBezTo>
                      <a:pt x="124" y="96"/>
                      <a:pt x="96" y="123"/>
                      <a:pt x="62" y="123"/>
                    </a:cubicBezTo>
                    <a:moveTo>
                      <a:pt x="62" y="12"/>
                    </a:moveTo>
                    <a:cubicBezTo>
                      <a:pt x="35" y="12"/>
                      <a:pt x="12" y="34"/>
                      <a:pt x="12" y="62"/>
                    </a:cubicBezTo>
                    <a:cubicBezTo>
                      <a:pt x="12" y="89"/>
                      <a:pt x="35" y="111"/>
                      <a:pt x="62" y="111"/>
                    </a:cubicBezTo>
                    <a:cubicBezTo>
                      <a:pt x="90" y="111"/>
                      <a:pt x="112" y="89"/>
                      <a:pt x="112" y="62"/>
                    </a:cubicBezTo>
                    <a:cubicBezTo>
                      <a:pt x="112" y="34"/>
                      <a:pt x="90" y="12"/>
                      <a:pt x="62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35"/>
              <p:cNvSpPr/>
              <p:nvPr/>
            </p:nvSpPr>
            <p:spPr>
              <a:xfrm>
                <a:off x="9689323" y="2376182"/>
                <a:ext cx="261519" cy="261521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76" extrusionOk="0">
                    <a:moveTo>
                      <a:pt x="88" y="176"/>
                    </a:moveTo>
                    <a:cubicBezTo>
                      <a:pt x="39" y="176"/>
                      <a:pt x="0" y="136"/>
                      <a:pt x="0" y="88"/>
                    </a:cubicBezTo>
                    <a:cubicBezTo>
                      <a:pt x="0" y="39"/>
                      <a:pt x="39" y="0"/>
                      <a:pt x="88" y="0"/>
                    </a:cubicBezTo>
                    <a:cubicBezTo>
                      <a:pt x="136" y="0"/>
                      <a:pt x="176" y="39"/>
                      <a:pt x="176" y="88"/>
                    </a:cubicBezTo>
                    <a:cubicBezTo>
                      <a:pt x="176" y="136"/>
                      <a:pt x="136" y="176"/>
                      <a:pt x="88" y="176"/>
                    </a:cubicBezTo>
                    <a:moveTo>
                      <a:pt x="88" y="12"/>
                    </a:moveTo>
                    <a:cubicBezTo>
                      <a:pt x="46" y="12"/>
                      <a:pt x="12" y="46"/>
                      <a:pt x="12" y="88"/>
                    </a:cubicBezTo>
                    <a:cubicBezTo>
                      <a:pt x="12" y="130"/>
                      <a:pt x="46" y="164"/>
                      <a:pt x="88" y="164"/>
                    </a:cubicBezTo>
                    <a:cubicBezTo>
                      <a:pt x="129" y="164"/>
                      <a:pt x="164" y="130"/>
                      <a:pt x="164" y="88"/>
                    </a:cubicBezTo>
                    <a:cubicBezTo>
                      <a:pt x="164" y="46"/>
                      <a:pt x="130" y="12"/>
                      <a:pt x="88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8350" rIns="90000" bIns="18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35"/>
              <p:cNvSpPr/>
              <p:nvPr/>
            </p:nvSpPr>
            <p:spPr>
              <a:xfrm>
                <a:off x="11837940" y="2047796"/>
                <a:ext cx="196139" cy="19465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66" y="131"/>
                    </a:moveTo>
                    <a:cubicBezTo>
                      <a:pt x="30" y="131"/>
                      <a:pt x="0" y="101"/>
                      <a:pt x="0" y="65"/>
                    </a:cubicBezTo>
                    <a:cubicBezTo>
                      <a:pt x="0" y="29"/>
                      <a:pt x="30" y="0"/>
                      <a:pt x="66" y="0"/>
                    </a:cubicBezTo>
                    <a:cubicBezTo>
                      <a:pt x="102" y="0"/>
                      <a:pt x="131" y="29"/>
                      <a:pt x="131" y="65"/>
                    </a:cubicBezTo>
                    <a:cubicBezTo>
                      <a:pt x="132" y="101"/>
                      <a:pt x="102" y="131"/>
                      <a:pt x="66" y="131"/>
                    </a:cubicBezTo>
                    <a:moveTo>
                      <a:pt x="66" y="12"/>
                    </a:moveTo>
                    <a:cubicBezTo>
                      <a:pt x="36" y="12"/>
                      <a:pt x="12" y="36"/>
                      <a:pt x="12" y="65"/>
                    </a:cubicBezTo>
                    <a:cubicBezTo>
                      <a:pt x="12" y="95"/>
                      <a:pt x="37" y="119"/>
                      <a:pt x="66" y="119"/>
                    </a:cubicBezTo>
                    <a:cubicBezTo>
                      <a:pt x="96" y="119"/>
                      <a:pt x="120" y="95"/>
                      <a:pt x="120" y="65"/>
                    </a:cubicBezTo>
                    <a:cubicBezTo>
                      <a:pt x="120" y="36"/>
                      <a:pt x="96" y="12"/>
                      <a:pt x="66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35"/>
              <p:cNvSpPr/>
              <p:nvPr/>
            </p:nvSpPr>
            <p:spPr>
              <a:xfrm>
                <a:off x="11711639" y="3043357"/>
                <a:ext cx="221400" cy="222887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50" extrusionOk="0">
                    <a:moveTo>
                      <a:pt x="75" y="150"/>
                    </a:moveTo>
                    <a:cubicBezTo>
                      <a:pt x="33" y="150"/>
                      <a:pt x="0" y="116"/>
                      <a:pt x="0" y="75"/>
                    </a:cubicBezTo>
                    <a:cubicBezTo>
                      <a:pt x="0" y="34"/>
                      <a:pt x="34" y="0"/>
                      <a:pt x="75" y="0"/>
                    </a:cubicBezTo>
                    <a:cubicBezTo>
                      <a:pt x="117" y="0"/>
                      <a:pt x="149" y="34"/>
                      <a:pt x="149" y="75"/>
                    </a:cubicBezTo>
                    <a:cubicBezTo>
                      <a:pt x="149" y="116"/>
                      <a:pt x="116" y="150"/>
                      <a:pt x="75" y="150"/>
                    </a:cubicBezTo>
                    <a:moveTo>
                      <a:pt x="75" y="12"/>
                    </a:moveTo>
                    <a:cubicBezTo>
                      <a:pt x="40" y="12"/>
                      <a:pt x="12" y="40"/>
                      <a:pt x="12" y="75"/>
                    </a:cubicBezTo>
                    <a:cubicBezTo>
                      <a:pt x="12" y="110"/>
                      <a:pt x="40" y="138"/>
                      <a:pt x="75" y="138"/>
                    </a:cubicBezTo>
                    <a:cubicBezTo>
                      <a:pt x="109" y="138"/>
                      <a:pt x="138" y="110"/>
                      <a:pt x="138" y="75"/>
                    </a:cubicBezTo>
                    <a:cubicBezTo>
                      <a:pt x="138" y="40"/>
                      <a:pt x="109" y="12"/>
                      <a:pt x="75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9000" rIns="90000" bIns="9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7" name="Google Shape;537;p35"/>
          <p:cNvSpPr/>
          <p:nvPr/>
        </p:nvSpPr>
        <p:spPr>
          <a:xfrm rot="1754627">
            <a:off x="7502676" y="272641"/>
            <a:ext cx="238267" cy="238267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538" name="Google Shape;538;p35"/>
          <p:cNvSpPr/>
          <p:nvPr/>
        </p:nvSpPr>
        <p:spPr>
          <a:xfrm rot="-1547982">
            <a:off x="537442" y="1146516"/>
            <a:ext cx="351541" cy="351541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4" name="Google Shape;496;p35">
            <a:extLst>
              <a:ext uri="{FF2B5EF4-FFF2-40B4-BE49-F238E27FC236}">
                <a16:creationId xmlns:a16="http://schemas.microsoft.com/office/drawing/2014/main" id="{A1DB38B6-0E3C-B84F-82EE-924EC25009AF}"/>
              </a:ext>
            </a:extLst>
          </p:cNvPr>
          <p:cNvSpPr txBox="1">
            <a:spLocks/>
          </p:cNvSpPr>
          <p:nvPr/>
        </p:nvSpPr>
        <p:spPr>
          <a:xfrm>
            <a:off x="2956243" y="4001108"/>
            <a:ext cx="29193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lengo"/>
              <a:buNone/>
              <a:defRPr sz="14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lengo"/>
              <a:buNone/>
              <a:defRPr sz="14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lengo"/>
              <a:buNone/>
              <a:defRPr sz="14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lengo"/>
              <a:buNone/>
              <a:defRPr sz="14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lengo"/>
              <a:buNone/>
              <a:defRPr sz="14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lengo"/>
              <a:buNone/>
              <a:defRPr sz="14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lengo"/>
              <a:buNone/>
              <a:defRPr sz="14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lengo"/>
              <a:buNone/>
              <a:defRPr sz="14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lengo"/>
              <a:buNone/>
              <a:defRPr sz="14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9pPr>
          </a:lstStyle>
          <a:p>
            <a:pPr marL="0" indent="0"/>
            <a:r>
              <a:rPr lang="tr-TR" sz="11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Molengo" panose="020B0604020202020204" charset="0"/>
              </a:rPr>
              <a:t>Sınıflar arası bağımlılıklar olabildiğince az olmalıdır özellikle üst seviye sınıflar alt seviye sınıflara bağımlı olmamalıdır.</a:t>
            </a:r>
            <a:endParaRPr lang="tr-TR" sz="1100" dirty="0">
              <a:solidFill>
                <a:srgbClr val="666666"/>
              </a:solidFill>
              <a:latin typeface="Molengo" panose="020B0604020202020204" charset="0"/>
            </a:endParaRPr>
          </a:p>
        </p:txBody>
      </p:sp>
      <p:sp>
        <p:nvSpPr>
          <p:cNvPr id="5" name="Google Shape;506;p35">
            <a:extLst>
              <a:ext uri="{FF2B5EF4-FFF2-40B4-BE49-F238E27FC236}">
                <a16:creationId xmlns:a16="http://schemas.microsoft.com/office/drawing/2014/main" id="{52E20121-6913-2662-6D25-CA9911633713}"/>
              </a:ext>
            </a:extLst>
          </p:cNvPr>
          <p:cNvSpPr txBox="1">
            <a:spLocks/>
          </p:cNvSpPr>
          <p:nvPr/>
        </p:nvSpPr>
        <p:spPr>
          <a:xfrm>
            <a:off x="2956243" y="3768825"/>
            <a:ext cx="29193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tr-TR" sz="1800" dirty="0" err="1">
                <a:sym typeface="Molengo"/>
              </a:rPr>
              <a:t>Dependency</a:t>
            </a:r>
            <a:r>
              <a:rPr lang="tr-TR" sz="1800" dirty="0">
                <a:sym typeface="Molengo"/>
              </a:rPr>
              <a:t> </a:t>
            </a:r>
            <a:r>
              <a:rPr lang="tr-TR" sz="1800" dirty="0" err="1">
                <a:sym typeface="Molengo"/>
              </a:rPr>
              <a:t>Inversion</a:t>
            </a:r>
            <a:endParaRPr lang="tr-TR" sz="1800" dirty="0"/>
          </a:p>
        </p:txBody>
      </p:sp>
      <p:sp>
        <p:nvSpPr>
          <p:cNvPr id="6" name="Google Shape;503;p35">
            <a:extLst>
              <a:ext uri="{FF2B5EF4-FFF2-40B4-BE49-F238E27FC236}">
                <a16:creationId xmlns:a16="http://schemas.microsoft.com/office/drawing/2014/main" id="{57E4BF43-9AAA-516B-AAC7-63E13CA391B3}"/>
              </a:ext>
            </a:extLst>
          </p:cNvPr>
          <p:cNvSpPr txBox="1">
            <a:spLocks/>
          </p:cNvSpPr>
          <p:nvPr/>
        </p:nvSpPr>
        <p:spPr>
          <a:xfrm>
            <a:off x="4040226" y="3508704"/>
            <a:ext cx="513446" cy="38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1" i="0" u="none" strike="noStrike" cap="none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9pPr>
          </a:lstStyle>
          <a:p>
            <a:r>
              <a:rPr lang="en" sz="1800" dirty="0"/>
              <a:t>0</a:t>
            </a:r>
            <a:r>
              <a:rPr lang="tr-TR" sz="1800" dirty="0"/>
              <a:t>5</a:t>
            </a:r>
            <a:endParaRPr lang="en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6"/>
          <p:cNvSpPr txBox="1">
            <a:spLocks noGrp="1"/>
          </p:cNvSpPr>
          <p:nvPr>
            <p:ph type="title"/>
          </p:nvPr>
        </p:nvSpPr>
        <p:spPr>
          <a:xfrm>
            <a:off x="3927285" y="2076825"/>
            <a:ext cx="4503515" cy="14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Single</a:t>
            </a:r>
            <a:r>
              <a:rPr lang="en" dirty="0"/>
              <a:t> </a:t>
            </a:r>
            <a:r>
              <a:rPr lang="tr-TR" dirty="0" err="1">
                <a:solidFill>
                  <a:schemeClr val="dk2"/>
                </a:solidFill>
              </a:rPr>
              <a:t>Responsibility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45" name="Google Shape;545;p36"/>
          <p:cNvSpPr txBox="1">
            <a:spLocks noGrp="1"/>
          </p:cNvSpPr>
          <p:nvPr>
            <p:ph type="title" idx="2"/>
          </p:nvPr>
        </p:nvSpPr>
        <p:spPr>
          <a:xfrm>
            <a:off x="6728275" y="988465"/>
            <a:ext cx="1702500" cy="10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546" name="Google Shape;546;p36"/>
          <p:cNvGrpSpPr/>
          <p:nvPr/>
        </p:nvGrpSpPr>
        <p:grpSpPr>
          <a:xfrm>
            <a:off x="984116" y="920962"/>
            <a:ext cx="1206056" cy="1204949"/>
            <a:chOff x="-3939259" y="873775"/>
            <a:chExt cx="1742100" cy="1740250"/>
          </a:xfrm>
        </p:grpSpPr>
        <p:sp>
          <p:nvSpPr>
            <p:cNvPr id="547" name="Google Shape;547;p36"/>
            <p:cNvSpPr/>
            <p:nvPr/>
          </p:nvSpPr>
          <p:spPr>
            <a:xfrm>
              <a:off x="-3939259" y="873775"/>
              <a:ext cx="1742100" cy="1740250"/>
            </a:xfrm>
            <a:custGeom>
              <a:avLst/>
              <a:gdLst/>
              <a:ahLst/>
              <a:cxnLst/>
              <a:rect l="l" t="t" r="r" b="b"/>
              <a:pathLst>
                <a:path w="1897" h="1895" extrusionOk="0">
                  <a:moveTo>
                    <a:pt x="948" y="1895"/>
                  </a:moveTo>
                  <a:cubicBezTo>
                    <a:pt x="899" y="1895"/>
                    <a:pt x="850" y="1891"/>
                    <a:pt x="802" y="1883"/>
                  </a:cubicBezTo>
                  <a:cubicBezTo>
                    <a:pt x="702" y="1868"/>
                    <a:pt x="606" y="1837"/>
                    <a:pt x="517" y="1791"/>
                  </a:cubicBezTo>
                  <a:cubicBezTo>
                    <a:pt x="364" y="1713"/>
                    <a:pt x="235" y="1595"/>
                    <a:pt x="143" y="1449"/>
                  </a:cubicBezTo>
                  <a:cubicBezTo>
                    <a:pt x="50" y="1299"/>
                    <a:pt x="0" y="1126"/>
                    <a:pt x="0" y="948"/>
                  </a:cubicBezTo>
                  <a:cubicBezTo>
                    <a:pt x="0" y="826"/>
                    <a:pt x="23" y="708"/>
                    <a:pt x="68" y="596"/>
                  </a:cubicBezTo>
                  <a:cubicBezTo>
                    <a:pt x="153" y="381"/>
                    <a:pt x="315" y="205"/>
                    <a:pt x="522" y="101"/>
                  </a:cubicBezTo>
                  <a:cubicBezTo>
                    <a:pt x="655" y="34"/>
                    <a:pt x="798" y="0"/>
                    <a:pt x="949" y="0"/>
                  </a:cubicBezTo>
                  <a:cubicBezTo>
                    <a:pt x="1112" y="0"/>
                    <a:pt x="1273" y="42"/>
                    <a:pt x="1415" y="122"/>
                  </a:cubicBezTo>
                  <a:cubicBezTo>
                    <a:pt x="1552" y="199"/>
                    <a:pt x="1668" y="311"/>
                    <a:pt x="1752" y="444"/>
                  </a:cubicBezTo>
                  <a:cubicBezTo>
                    <a:pt x="1810" y="537"/>
                    <a:pt x="1852" y="638"/>
                    <a:pt x="1875" y="744"/>
                  </a:cubicBezTo>
                  <a:cubicBezTo>
                    <a:pt x="1875" y="746"/>
                    <a:pt x="1876" y="748"/>
                    <a:pt x="1876" y="749"/>
                  </a:cubicBezTo>
                  <a:cubicBezTo>
                    <a:pt x="1882" y="775"/>
                    <a:pt x="1886" y="802"/>
                    <a:pt x="1890" y="829"/>
                  </a:cubicBezTo>
                  <a:cubicBezTo>
                    <a:pt x="1891" y="843"/>
                    <a:pt x="1893" y="857"/>
                    <a:pt x="1894" y="871"/>
                  </a:cubicBezTo>
                  <a:cubicBezTo>
                    <a:pt x="1896" y="896"/>
                    <a:pt x="1897" y="922"/>
                    <a:pt x="1897" y="948"/>
                  </a:cubicBezTo>
                  <a:cubicBezTo>
                    <a:pt x="1897" y="1123"/>
                    <a:pt x="1849" y="1294"/>
                    <a:pt x="1758" y="1443"/>
                  </a:cubicBezTo>
                  <a:lnTo>
                    <a:pt x="1756" y="1446"/>
                  </a:lnTo>
                  <a:cubicBezTo>
                    <a:pt x="1740" y="1471"/>
                    <a:pt x="1723" y="1497"/>
                    <a:pt x="1705" y="1521"/>
                  </a:cubicBezTo>
                  <a:cubicBezTo>
                    <a:pt x="1618" y="1635"/>
                    <a:pt x="1505" y="1729"/>
                    <a:pt x="1378" y="1793"/>
                  </a:cubicBezTo>
                  <a:cubicBezTo>
                    <a:pt x="1243" y="1860"/>
                    <a:pt x="1099" y="1895"/>
                    <a:pt x="948" y="189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-3821711" y="906835"/>
              <a:ext cx="1561187" cy="1673211"/>
            </a:xfrm>
            <a:custGeom>
              <a:avLst/>
              <a:gdLst/>
              <a:ahLst/>
              <a:cxnLst/>
              <a:rect l="l" t="t" r="r" b="b"/>
              <a:pathLst>
                <a:path w="1700" h="1822" extrusionOk="0">
                  <a:moveTo>
                    <a:pt x="1392" y="857"/>
                  </a:moveTo>
                  <a:cubicBezTo>
                    <a:pt x="1392" y="943"/>
                    <a:pt x="1720" y="1079"/>
                    <a:pt x="1699" y="1157"/>
                  </a:cubicBezTo>
                  <a:cubicBezTo>
                    <a:pt x="1691" y="1183"/>
                    <a:pt x="1683" y="1209"/>
                    <a:pt x="1673" y="1234"/>
                  </a:cubicBezTo>
                  <a:cubicBezTo>
                    <a:pt x="1543" y="1578"/>
                    <a:pt x="1210" y="1822"/>
                    <a:pt x="820" y="1822"/>
                  </a:cubicBezTo>
                  <a:cubicBezTo>
                    <a:pt x="674" y="1822"/>
                    <a:pt x="536" y="1788"/>
                    <a:pt x="414" y="1728"/>
                  </a:cubicBezTo>
                  <a:cubicBezTo>
                    <a:pt x="114" y="1578"/>
                    <a:pt x="154" y="1184"/>
                    <a:pt x="154" y="827"/>
                  </a:cubicBezTo>
                  <a:cubicBezTo>
                    <a:pt x="154" y="673"/>
                    <a:pt x="-53" y="613"/>
                    <a:pt x="14" y="486"/>
                  </a:cubicBezTo>
                  <a:cubicBezTo>
                    <a:pt x="167" y="197"/>
                    <a:pt x="471" y="0"/>
                    <a:pt x="820" y="0"/>
                  </a:cubicBezTo>
                  <a:cubicBezTo>
                    <a:pt x="967" y="0"/>
                    <a:pt x="1105" y="34"/>
                    <a:pt x="1228" y="96"/>
                  </a:cubicBezTo>
                  <a:cubicBezTo>
                    <a:pt x="1245" y="104"/>
                    <a:pt x="1261" y="113"/>
                    <a:pt x="1278" y="123"/>
                  </a:cubicBezTo>
                  <a:cubicBezTo>
                    <a:pt x="1550" y="281"/>
                    <a:pt x="1392" y="521"/>
                    <a:pt x="1392" y="8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-3905281" y="1353147"/>
              <a:ext cx="727329" cy="1140575"/>
            </a:xfrm>
            <a:custGeom>
              <a:avLst/>
              <a:gdLst/>
              <a:ahLst/>
              <a:cxnLst/>
              <a:rect l="l" t="t" r="r" b="b"/>
              <a:pathLst>
                <a:path w="792" h="1242" extrusionOk="0">
                  <a:moveTo>
                    <a:pt x="710" y="1095"/>
                  </a:moveTo>
                  <a:cubicBezTo>
                    <a:pt x="658" y="1163"/>
                    <a:pt x="586" y="1214"/>
                    <a:pt x="505" y="1242"/>
                  </a:cubicBezTo>
                  <a:cubicBezTo>
                    <a:pt x="205" y="1093"/>
                    <a:pt x="0" y="783"/>
                    <a:pt x="0" y="426"/>
                  </a:cubicBezTo>
                  <a:cubicBezTo>
                    <a:pt x="0" y="272"/>
                    <a:pt x="38" y="127"/>
                    <a:pt x="105" y="0"/>
                  </a:cubicBezTo>
                  <a:cubicBezTo>
                    <a:pt x="170" y="4"/>
                    <a:pt x="233" y="21"/>
                    <a:pt x="284" y="61"/>
                  </a:cubicBezTo>
                  <a:cubicBezTo>
                    <a:pt x="342" y="108"/>
                    <a:pt x="376" y="182"/>
                    <a:pt x="387" y="257"/>
                  </a:cubicBezTo>
                  <a:cubicBezTo>
                    <a:pt x="399" y="331"/>
                    <a:pt x="391" y="407"/>
                    <a:pt x="381" y="482"/>
                  </a:cubicBezTo>
                  <a:cubicBezTo>
                    <a:pt x="474" y="472"/>
                    <a:pt x="571" y="499"/>
                    <a:pt x="646" y="556"/>
                  </a:cubicBezTo>
                  <a:cubicBezTo>
                    <a:pt x="721" y="614"/>
                    <a:pt x="773" y="700"/>
                    <a:pt x="788" y="793"/>
                  </a:cubicBezTo>
                  <a:cubicBezTo>
                    <a:pt x="805" y="898"/>
                    <a:pt x="775" y="1010"/>
                    <a:pt x="710" y="1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-2783982" y="994996"/>
              <a:ext cx="552844" cy="1006498"/>
            </a:xfrm>
            <a:custGeom>
              <a:avLst/>
              <a:gdLst/>
              <a:ahLst/>
              <a:cxnLst/>
              <a:rect l="l" t="t" r="r" b="b"/>
              <a:pathLst>
                <a:path w="602" h="1096" extrusionOk="0">
                  <a:moveTo>
                    <a:pt x="602" y="816"/>
                  </a:moveTo>
                  <a:cubicBezTo>
                    <a:pt x="602" y="901"/>
                    <a:pt x="590" y="983"/>
                    <a:pt x="569" y="1061"/>
                  </a:cubicBezTo>
                  <a:cubicBezTo>
                    <a:pt x="559" y="1067"/>
                    <a:pt x="549" y="1071"/>
                    <a:pt x="538" y="1075"/>
                  </a:cubicBezTo>
                  <a:cubicBezTo>
                    <a:pt x="483" y="1097"/>
                    <a:pt x="422" y="1100"/>
                    <a:pt x="363" y="1093"/>
                  </a:cubicBezTo>
                  <a:cubicBezTo>
                    <a:pt x="266" y="1082"/>
                    <a:pt x="170" y="1041"/>
                    <a:pt x="101" y="972"/>
                  </a:cubicBezTo>
                  <a:cubicBezTo>
                    <a:pt x="31" y="902"/>
                    <a:pt x="-9" y="802"/>
                    <a:pt x="2" y="704"/>
                  </a:cubicBezTo>
                  <a:cubicBezTo>
                    <a:pt x="12" y="607"/>
                    <a:pt x="78" y="515"/>
                    <a:pt x="171" y="482"/>
                  </a:cubicBezTo>
                  <a:cubicBezTo>
                    <a:pt x="118" y="413"/>
                    <a:pt x="93" y="327"/>
                    <a:pt x="79" y="242"/>
                  </a:cubicBezTo>
                  <a:cubicBezTo>
                    <a:pt x="68" y="168"/>
                    <a:pt x="63" y="89"/>
                    <a:pt x="90" y="18"/>
                  </a:cubicBezTo>
                  <a:cubicBezTo>
                    <a:pt x="92" y="12"/>
                    <a:pt x="95" y="6"/>
                    <a:pt x="98" y="0"/>
                  </a:cubicBezTo>
                  <a:cubicBezTo>
                    <a:pt x="115" y="8"/>
                    <a:pt x="131" y="17"/>
                    <a:pt x="148" y="27"/>
                  </a:cubicBezTo>
                  <a:cubicBezTo>
                    <a:pt x="420" y="185"/>
                    <a:pt x="602" y="479"/>
                    <a:pt x="602" y="8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1" name="Google Shape;551;p36"/>
            <p:cNvGrpSpPr/>
            <p:nvPr/>
          </p:nvGrpSpPr>
          <p:grpSpPr>
            <a:xfrm>
              <a:off x="-3825385" y="1275089"/>
              <a:ext cx="1535473" cy="738343"/>
              <a:chOff x="-3825385" y="1275089"/>
              <a:chExt cx="1535473" cy="738343"/>
            </a:xfrm>
          </p:grpSpPr>
          <p:sp>
            <p:nvSpPr>
              <p:cNvPr id="552" name="Google Shape;552;p36"/>
              <p:cNvSpPr/>
              <p:nvPr/>
            </p:nvSpPr>
            <p:spPr>
              <a:xfrm>
                <a:off x="-3683960" y="1275089"/>
                <a:ext cx="359073" cy="358152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0" extrusionOk="0">
                    <a:moveTo>
                      <a:pt x="391" y="195"/>
                    </a:moveTo>
                    <a:cubicBezTo>
                      <a:pt x="391" y="229"/>
                      <a:pt x="381" y="262"/>
                      <a:pt x="364" y="292"/>
                    </a:cubicBezTo>
                    <a:cubicBezTo>
                      <a:pt x="347" y="321"/>
                      <a:pt x="323" y="347"/>
                      <a:pt x="293" y="364"/>
                    </a:cubicBezTo>
                    <a:cubicBezTo>
                      <a:pt x="263" y="381"/>
                      <a:pt x="229" y="390"/>
                      <a:pt x="195" y="390"/>
                    </a:cubicBezTo>
                    <a:cubicBezTo>
                      <a:pt x="160" y="390"/>
                      <a:pt x="128" y="381"/>
                      <a:pt x="98" y="364"/>
                    </a:cubicBezTo>
                    <a:cubicBezTo>
                      <a:pt x="68" y="347"/>
                      <a:pt x="43" y="321"/>
                      <a:pt x="26" y="292"/>
                    </a:cubicBezTo>
                    <a:cubicBezTo>
                      <a:pt x="8" y="262"/>
                      <a:pt x="0" y="229"/>
                      <a:pt x="0" y="195"/>
                    </a:cubicBezTo>
                    <a:cubicBezTo>
                      <a:pt x="0" y="161"/>
                      <a:pt x="9" y="127"/>
                      <a:pt x="26" y="97"/>
                    </a:cubicBezTo>
                    <a:cubicBezTo>
                      <a:pt x="44" y="68"/>
                      <a:pt x="68" y="43"/>
                      <a:pt x="98" y="26"/>
                    </a:cubicBezTo>
                    <a:cubicBezTo>
                      <a:pt x="128" y="9"/>
                      <a:pt x="161" y="0"/>
                      <a:pt x="195" y="0"/>
                    </a:cubicBezTo>
                    <a:cubicBezTo>
                      <a:pt x="230" y="0"/>
                      <a:pt x="263" y="9"/>
                      <a:pt x="293" y="26"/>
                    </a:cubicBezTo>
                    <a:cubicBezTo>
                      <a:pt x="323" y="43"/>
                      <a:pt x="347" y="68"/>
                      <a:pt x="364" y="97"/>
                    </a:cubicBezTo>
                    <a:cubicBezTo>
                      <a:pt x="381" y="127"/>
                      <a:pt x="391" y="161"/>
                      <a:pt x="391" y="1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36"/>
              <p:cNvSpPr/>
              <p:nvPr/>
            </p:nvSpPr>
            <p:spPr>
              <a:xfrm>
                <a:off x="-3825385" y="1679157"/>
                <a:ext cx="656617" cy="324173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53" extrusionOk="0">
                    <a:moveTo>
                      <a:pt x="715" y="353"/>
                    </a:moveTo>
                    <a:lnTo>
                      <a:pt x="0" y="353"/>
                    </a:lnTo>
                    <a:cubicBezTo>
                      <a:pt x="35" y="226"/>
                      <a:pt x="130" y="-6"/>
                      <a:pt x="364" y="1"/>
                    </a:cubicBezTo>
                    <a:cubicBezTo>
                      <a:pt x="601" y="8"/>
                      <a:pt x="687" y="235"/>
                      <a:pt x="715" y="3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36"/>
              <p:cNvSpPr/>
              <p:nvPr/>
            </p:nvSpPr>
            <p:spPr>
              <a:xfrm>
                <a:off x="-2851939" y="1282435"/>
                <a:ext cx="358155" cy="35815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0" extrusionOk="0">
                    <a:moveTo>
                      <a:pt x="390" y="195"/>
                    </a:moveTo>
                    <a:cubicBezTo>
                      <a:pt x="390" y="229"/>
                      <a:pt x="381" y="262"/>
                      <a:pt x="364" y="292"/>
                    </a:cubicBezTo>
                    <a:cubicBezTo>
                      <a:pt x="347" y="321"/>
                      <a:pt x="323" y="346"/>
                      <a:pt x="293" y="364"/>
                    </a:cubicBezTo>
                    <a:cubicBezTo>
                      <a:pt x="263" y="381"/>
                      <a:pt x="229" y="390"/>
                      <a:pt x="195" y="390"/>
                    </a:cubicBezTo>
                    <a:cubicBezTo>
                      <a:pt x="160" y="390"/>
                      <a:pt x="128" y="381"/>
                      <a:pt x="98" y="364"/>
                    </a:cubicBezTo>
                    <a:cubicBezTo>
                      <a:pt x="68" y="346"/>
                      <a:pt x="43" y="321"/>
                      <a:pt x="26" y="292"/>
                    </a:cubicBezTo>
                    <a:cubicBezTo>
                      <a:pt x="8" y="262"/>
                      <a:pt x="0" y="229"/>
                      <a:pt x="0" y="195"/>
                    </a:cubicBezTo>
                    <a:cubicBezTo>
                      <a:pt x="0" y="160"/>
                      <a:pt x="9" y="127"/>
                      <a:pt x="26" y="97"/>
                    </a:cubicBezTo>
                    <a:cubicBezTo>
                      <a:pt x="44" y="67"/>
                      <a:pt x="68" y="43"/>
                      <a:pt x="98" y="26"/>
                    </a:cubicBezTo>
                    <a:cubicBezTo>
                      <a:pt x="128" y="9"/>
                      <a:pt x="161" y="0"/>
                      <a:pt x="195" y="0"/>
                    </a:cubicBezTo>
                    <a:cubicBezTo>
                      <a:pt x="230" y="0"/>
                      <a:pt x="263" y="9"/>
                      <a:pt x="293" y="26"/>
                    </a:cubicBezTo>
                    <a:cubicBezTo>
                      <a:pt x="323" y="43"/>
                      <a:pt x="347" y="67"/>
                      <a:pt x="364" y="97"/>
                    </a:cubicBezTo>
                    <a:cubicBezTo>
                      <a:pt x="381" y="127"/>
                      <a:pt x="390" y="160"/>
                      <a:pt x="390" y="1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36"/>
              <p:cNvSpPr/>
              <p:nvPr/>
            </p:nvSpPr>
            <p:spPr>
              <a:xfrm>
                <a:off x="-2946529" y="1689259"/>
                <a:ext cx="656617" cy="324173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53" extrusionOk="0">
                    <a:moveTo>
                      <a:pt x="715" y="353"/>
                    </a:moveTo>
                    <a:lnTo>
                      <a:pt x="0" y="353"/>
                    </a:lnTo>
                    <a:cubicBezTo>
                      <a:pt x="35" y="227"/>
                      <a:pt x="130" y="-6"/>
                      <a:pt x="364" y="1"/>
                    </a:cubicBezTo>
                    <a:cubicBezTo>
                      <a:pt x="601" y="8"/>
                      <a:pt x="687" y="235"/>
                      <a:pt x="715" y="3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6" name="Google Shape;556;p36"/>
            <p:cNvGrpSpPr/>
            <p:nvPr/>
          </p:nvGrpSpPr>
          <p:grpSpPr>
            <a:xfrm>
              <a:off x="-3392844" y="1499163"/>
              <a:ext cx="656617" cy="728242"/>
              <a:chOff x="-3392844" y="1499163"/>
              <a:chExt cx="656617" cy="728242"/>
            </a:xfrm>
          </p:grpSpPr>
          <p:sp>
            <p:nvSpPr>
              <p:cNvPr id="557" name="Google Shape;557;p36"/>
              <p:cNvSpPr/>
              <p:nvPr/>
            </p:nvSpPr>
            <p:spPr>
              <a:xfrm>
                <a:off x="-3251419" y="1499163"/>
                <a:ext cx="359073" cy="358152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0" extrusionOk="0">
                    <a:moveTo>
                      <a:pt x="391" y="195"/>
                    </a:moveTo>
                    <a:cubicBezTo>
                      <a:pt x="391" y="229"/>
                      <a:pt x="381" y="262"/>
                      <a:pt x="364" y="292"/>
                    </a:cubicBezTo>
                    <a:cubicBezTo>
                      <a:pt x="346" y="321"/>
                      <a:pt x="323" y="347"/>
                      <a:pt x="293" y="364"/>
                    </a:cubicBezTo>
                    <a:cubicBezTo>
                      <a:pt x="263" y="381"/>
                      <a:pt x="230" y="390"/>
                      <a:pt x="196" y="390"/>
                    </a:cubicBezTo>
                    <a:cubicBezTo>
                      <a:pt x="161" y="390"/>
                      <a:pt x="128" y="381"/>
                      <a:pt x="98" y="364"/>
                    </a:cubicBezTo>
                    <a:cubicBezTo>
                      <a:pt x="68" y="347"/>
                      <a:pt x="44" y="321"/>
                      <a:pt x="27" y="292"/>
                    </a:cubicBezTo>
                    <a:cubicBezTo>
                      <a:pt x="9" y="262"/>
                      <a:pt x="0" y="229"/>
                      <a:pt x="0" y="195"/>
                    </a:cubicBezTo>
                    <a:cubicBezTo>
                      <a:pt x="0" y="160"/>
                      <a:pt x="9" y="127"/>
                      <a:pt x="27" y="97"/>
                    </a:cubicBezTo>
                    <a:cubicBezTo>
                      <a:pt x="44" y="68"/>
                      <a:pt x="68" y="43"/>
                      <a:pt x="98" y="26"/>
                    </a:cubicBezTo>
                    <a:cubicBezTo>
                      <a:pt x="128" y="9"/>
                      <a:pt x="161" y="0"/>
                      <a:pt x="196" y="0"/>
                    </a:cubicBezTo>
                    <a:cubicBezTo>
                      <a:pt x="230" y="0"/>
                      <a:pt x="263" y="9"/>
                      <a:pt x="293" y="26"/>
                    </a:cubicBezTo>
                    <a:cubicBezTo>
                      <a:pt x="323" y="43"/>
                      <a:pt x="347" y="68"/>
                      <a:pt x="364" y="97"/>
                    </a:cubicBezTo>
                    <a:cubicBezTo>
                      <a:pt x="382" y="127"/>
                      <a:pt x="391" y="160"/>
                      <a:pt x="391" y="1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36"/>
              <p:cNvSpPr/>
              <p:nvPr/>
            </p:nvSpPr>
            <p:spPr>
              <a:xfrm>
                <a:off x="-3392844" y="1903232"/>
                <a:ext cx="656617" cy="324173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53" extrusionOk="0">
                    <a:moveTo>
                      <a:pt x="715" y="353"/>
                    </a:moveTo>
                    <a:lnTo>
                      <a:pt x="0" y="353"/>
                    </a:lnTo>
                    <a:cubicBezTo>
                      <a:pt x="35" y="226"/>
                      <a:pt x="130" y="-6"/>
                      <a:pt x="364" y="1"/>
                    </a:cubicBezTo>
                    <a:cubicBezTo>
                      <a:pt x="601" y="8"/>
                      <a:pt x="687" y="235"/>
                      <a:pt x="715" y="3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9" name="Google Shape;559;p36"/>
            <p:cNvSpPr/>
            <p:nvPr/>
          </p:nvSpPr>
          <p:spPr>
            <a:xfrm>
              <a:off x="-3353356" y="1963842"/>
              <a:ext cx="594169" cy="541819"/>
            </a:xfrm>
            <a:custGeom>
              <a:avLst/>
              <a:gdLst/>
              <a:ahLst/>
              <a:cxnLst/>
              <a:rect l="l" t="t" r="r" b="b"/>
              <a:pathLst>
                <a:path w="647" h="590" extrusionOk="0">
                  <a:moveTo>
                    <a:pt x="324" y="590"/>
                  </a:moveTo>
                  <a:cubicBezTo>
                    <a:pt x="334" y="580"/>
                    <a:pt x="752" y="159"/>
                    <a:pt x="623" y="36"/>
                  </a:cubicBezTo>
                  <a:cubicBezTo>
                    <a:pt x="509" y="-73"/>
                    <a:pt x="360" y="99"/>
                    <a:pt x="324" y="145"/>
                  </a:cubicBezTo>
                  <a:cubicBezTo>
                    <a:pt x="288" y="99"/>
                    <a:pt x="139" y="-73"/>
                    <a:pt x="25" y="36"/>
                  </a:cubicBezTo>
                  <a:cubicBezTo>
                    <a:pt x="-104" y="159"/>
                    <a:pt x="314" y="580"/>
                    <a:pt x="324" y="5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0" name="Google Shape;560;p36"/>
            <p:cNvGrpSpPr/>
            <p:nvPr/>
          </p:nvGrpSpPr>
          <p:grpSpPr>
            <a:xfrm>
              <a:off x="-2878571" y="2007922"/>
              <a:ext cx="101018" cy="232339"/>
              <a:chOff x="-2878571" y="2007922"/>
              <a:chExt cx="101018" cy="232339"/>
            </a:xfrm>
          </p:grpSpPr>
          <p:sp>
            <p:nvSpPr>
              <p:cNvPr id="561" name="Google Shape;561;p36"/>
              <p:cNvSpPr/>
              <p:nvPr/>
            </p:nvSpPr>
            <p:spPr>
              <a:xfrm>
                <a:off x="-2817042" y="2007922"/>
                <a:ext cx="39489" cy="86324"/>
              </a:xfrm>
              <a:custGeom>
                <a:avLst/>
                <a:gdLst/>
                <a:ahLst/>
                <a:cxnLst/>
                <a:rect l="l" t="t" r="r" b="b"/>
                <a:pathLst>
                  <a:path w="43" h="94" extrusionOk="0">
                    <a:moveTo>
                      <a:pt x="3" y="27"/>
                    </a:moveTo>
                    <a:cubicBezTo>
                      <a:pt x="4" y="28"/>
                      <a:pt x="4" y="29"/>
                      <a:pt x="4" y="30"/>
                    </a:cubicBezTo>
                    <a:cubicBezTo>
                      <a:pt x="4" y="29"/>
                      <a:pt x="3" y="27"/>
                      <a:pt x="3" y="26"/>
                    </a:cubicBezTo>
                    <a:cubicBezTo>
                      <a:pt x="5" y="32"/>
                      <a:pt x="7" y="39"/>
                      <a:pt x="8" y="46"/>
                    </a:cubicBezTo>
                    <a:cubicBezTo>
                      <a:pt x="8" y="44"/>
                      <a:pt x="8" y="43"/>
                      <a:pt x="7" y="41"/>
                    </a:cubicBezTo>
                    <a:cubicBezTo>
                      <a:pt x="8" y="49"/>
                      <a:pt x="8" y="56"/>
                      <a:pt x="7" y="63"/>
                    </a:cubicBezTo>
                    <a:cubicBezTo>
                      <a:pt x="8" y="62"/>
                      <a:pt x="8" y="60"/>
                      <a:pt x="8" y="58"/>
                    </a:cubicBezTo>
                    <a:cubicBezTo>
                      <a:pt x="7" y="63"/>
                      <a:pt x="6" y="68"/>
                      <a:pt x="5" y="72"/>
                    </a:cubicBezTo>
                    <a:cubicBezTo>
                      <a:pt x="2" y="81"/>
                      <a:pt x="8" y="92"/>
                      <a:pt x="17" y="94"/>
                    </a:cubicBezTo>
                    <a:cubicBezTo>
                      <a:pt x="27" y="96"/>
                      <a:pt x="36" y="91"/>
                      <a:pt x="39" y="81"/>
                    </a:cubicBezTo>
                    <a:cubicBezTo>
                      <a:pt x="47" y="58"/>
                      <a:pt x="44" y="32"/>
                      <a:pt x="34" y="10"/>
                    </a:cubicBezTo>
                    <a:cubicBezTo>
                      <a:pt x="32" y="6"/>
                      <a:pt x="27" y="3"/>
                      <a:pt x="23" y="1"/>
                    </a:cubicBezTo>
                    <a:cubicBezTo>
                      <a:pt x="19" y="0"/>
                      <a:pt x="12" y="0"/>
                      <a:pt x="9" y="3"/>
                    </a:cubicBezTo>
                    <a:cubicBezTo>
                      <a:pt x="5" y="5"/>
                      <a:pt x="2" y="9"/>
                      <a:pt x="1" y="14"/>
                    </a:cubicBezTo>
                    <a:cubicBezTo>
                      <a:pt x="0" y="19"/>
                      <a:pt x="1" y="23"/>
                      <a:pt x="3" y="2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36"/>
              <p:cNvSpPr/>
              <p:nvPr/>
            </p:nvSpPr>
            <p:spPr>
              <a:xfrm>
                <a:off x="-2878571" y="2111694"/>
                <a:ext cx="83569" cy="128567"/>
              </a:xfrm>
              <a:custGeom>
                <a:avLst/>
                <a:gdLst/>
                <a:ahLst/>
                <a:cxnLst/>
                <a:rect l="l" t="t" r="r" b="b"/>
                <a:pathLst>
                  <a:path w="91" h="140" extrusionOk="0">
                    <a:moveTo>
                      <a:pt x="57" y="14"/>
                    </a:moveTo>
                    <a:cubicBezTo>
                      <a:pt x="55" y="18"/>
                      <a:pt x="53" y="23"/>
                      <a:pt x="51" y="27"/>
                    </a:cubicBezTo>
                    <a:cubicBezTo>
                      <a:pt x="52" y="24"/>
                      <a:pt x="51" y="27"/>
                      <a:pt x="51" y="28"/>
                    </a:cubicBezTo>
                    <a:cubicBezTo>
                      <a:pt x="50" y="29"/>
                      <a:pt x="50" y="30"/>
                      <a:pt x="49" y="31"/>
                    </a:cubicBezTo>
                    <a:cubicBezTo>
                      <a:pt x="49" y="33"/>
                      <a:pt x="47" y="35"/>
                      <a:pt x="47" y="37"/>
                    </a:cubicBezTo>
                    <a:cubicBezTo>
                      <a:pt x="42" y="46"/>
                      <a:pt x="38" y="55"/>
                      <a:pt x="34" y="64"/>
                    </a:cubicBezTo>
                    <a:cubicBezTo>
                      <a:pt x="24" y="81"/>
                      <a:pt x="14" y="98"/>
                      <a:pt x="3" y="114"/>
                    </a:cubicBezTo>
                    <a:cubicBezTo>
                      <a:pt x="-2" y="121"/>
                      <a:pt x="1" y="134"/>
                      <a:pt x="9" y="138"/>
                    </a:cubicBezTo>
                    <a:cubicBezTo>
                      <a:pt x="18" y="143"/>
                      <a:pt x="28" y="140"/>
                      <a:pt x="34" y="132"/>
                    </a:cubicBezTo>
                    <a:cubicBezTo>
                      <a:pt x="57" y="98"/>
                      <a:pt x="76" y="61"/>
                      <a:pt x="91" y="23"/>
                    </a:cubicBezTo>
                    <a:cubicBezTo>
                      <a:pt x="94" y="14"/>
                      <a:pt x="87" y="3"/>
                      <a:pt x="78" y="1"/>
                    </a:cubicBezTo>
                    <a:cubicBezTo>
                      <a:pt x="68" y="-1"/>
                      <a:pt x="60" y="4"/>
                      <a:pt x="57" y="1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5400" rIns="90000" bIns="5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3" name="Google Shape;563;p36"/>
            <p:cNvGrpSpPr/>
            <p:nvPr/>
          </p:nvGrpSpPr>
          <p:grpSpPr>
            <a:xfrm>
              <a:off x="-3513148" y="992241"/>
              <a:ext cx="973445" cy="345295"/>
              <a:chOff x="-3513148" y="992241"/>
              <a:chExt cx="973445" cy="345295"/>
            </a:xfrm>
          </p:grpSpPr>
          <p:sp>
            <p:nvSpPr>
              <p:cNvPr id="564" name="Google Shape;564;p36"/>
              <p:cNvSpPr/>
              <p:nvPr/>
            </p:nvSpPr>
            <p:spPr>
              <a:xfrm>
                <a:off x="-3513148" y="1078564"/>
                <a:ext cx="135915" cy="169892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5" extrusionOk="0">
                    <a:moveTo>
                      <a:pt x="85" y="185"/>
                    </a:moveTo>
                    <a:lnTo>
                      <a:pt x="0" y="36"/>
                    </a:lnTo>
                    <a:lnTo>
                      <a:pt x="63" y="0"/>
                    </a:lnTo>
                    <a:lnTo>
                      <a:pt x="76" y="21"/>
                    </a:lnTo>
                    <a:lnTo>
                      <a:pt x="35" y="44"/>
                    </a:lnTo>
                    <a:lnTo>
                      <a:pt x="58" y="83"/>
                    </a:lnTo>
                    <a:lnTo>
                      <a:pt x="90" y="65"/>
                    </a:lnTo>
                    <a:lnTo>
                      <a:pt x="102" y="86"/>
                    </a:lnTo>
                    <a:lnTo>
                      <a:pt x="70" y="104"/>
                    </a:lnTo>
                    <a:lnTo>
                      <a:pt x="96" y="150"/>
                    </a:lnTo>
                    <a:lnTo>
                      <a:pt x="136" y="127"/>
                    </a:lnTo>
                    <a:lnTo>
                      <a:pt x="148" y="148"/>
                    </a:lnTo>
                    <a:lnTo>
                      <a:pt x="85" y="1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1600" rIns="90000" bIns="21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36"/>
              <p:cNvSpPr/>
              <p:nvPr/>
            </p:nvSpPr>
            <p:spPr>
              <a:xfrm>
                <a:off x="-3402946" y="1018872"/>
                <a:ext cx="148772" cy="182749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99" extrusionOk="0">
                    <a:moveTo>
                      <a:pt x="56" y="199"/>
                    </a:moveTo>
                    <a:lnTo>
                      <a:pt x="0" y="37"/>
                    </a:lnTo>
                    <a:lnTo>
                      <a:pt x="36" y="25"/>
                    </a:lnTo>
                    <a:lnTo>
                      <a:pt x="94" y="136"/>
                    </a:lnTo>
                    <a:lnTo>
                      <a:pt x="70" y="13"/>
                    </a:lnTo>
                    <a:lnTo>
                      <a:pt x="105" y="0"/>
                    </a:lnTo>
                    <a:lnTo>
                      <a:pt x="162" y="162"/>
                    </a:lnTo>
                    <a:lnTo>
                      <a:pt x="138" y="171"/>
                    </a:lnTo>
                    <a:lnTo>
                      <a:pt x="95" y="48"/>
                    </a:lnTo>
                    <a:lnTo>
                      <a:pt x="119" y="177"/>
                    </a:lnTo>
                    <a:lnTo>
                      <a:pt x="98" y="184"/>
                    </a:lnTo>
                    <a:lnTo>
                      <a:pt x="36" y="69"/>
                    </a:lnTo>
                    <a:lnTo>
                      <a:pt x="79" y="191"/>
                    </a:lnTo>
                    <a:lnTo>
                      <a:pt x="56" y="19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6625" rIns="90000" bIns="26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36"/>
              <p:cNvSpPr/>
              <p:nvPr/>
            </p:nvSpPr>
            <p:spPr>
              <a:xfrm>
                <a:off x="-3244073" y="999587"/>
                <a:ext cx="80814" cy="161627"/>
              </a:xfrm>
              <a:custGeom>
                <a:avLst/>
                <a:gdLst/>
                <a:ahLst/>
                <a:cxnLst/>
                <a:rect l="l" t="t" r="r" b="b"/>
                <a:pathLst>
                  <a:path w="88" h="176" extrusionOk="0">
                    <a:moveTo>
                      <a:pt x="25" y="176"/>
                    </a:moveTo>
                    <a:lnTo>
                      <a:pt x="0" y="7"/>
                    </a:lnTo>
                    <a:lnTo>
                      <a:pt x="39" y="1"/>
                    </a:lnTo>
                    <a:cubicBezTo>
                      <a:pt x="66" y="-3"/>
                      <a:pt x="81" y="9"/>
                      <a:pt x="85" y="37"/>
                    </a:cubicBezTo>
                    <a:lnTo>
                      <a:pt x="88" y="54"/>
                    </a:lnTo>
                    <a:cubicBezTo>
                      <a:pt x="92" y="82"/>
                      <a:pt x="80" y="98"/>
                      <a:pt x="54" y="102"/>
                    </a:cubicBezTo>
                    <a:lnTo>
                      <a:pt x="41" y="103"/>
                    </a:lnTo>
                    <a:lnTo>
                      <a:pt x="51" y="172"/>
                    </a:lnTo>
                    <a:lnTo>
                      <a:pt x="25" y="176"/>
                    </a:lnTo>
                    <a:moveTo>
                      <a:pt x="38" y="79"/>
                    </a:moveTo>
                    <a:lnTo>
                      <a:pt x="51" y="77"/>
                    </a:lnTo>
                    <a:cubicBezTo>
                      <a:pt x="59" y="76"/>
                      <a:pt x="63" y="71"/>
                      <a:pt x="61" y="59"/>
                    </a:cubicBezTo>
                    <a:lnTo>
                      <a:pt x="58" y="39"/>
                    </a:lnTo>
                    <a:cubicBezTo>
                      <a:pt x="57" y="28"/>
                      <a:pt x="52" y="24"/>
                      <a:pt x="43" y="25"/>
                    </a:cubicBezTo>
                    <a:lnTo>
                      <a:pt x="30" y="27"/>
                    </a:lnTo>
                    <a:lnTo>
                      <a:pt x="38" y="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8350" rIns="90000" bIns="18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36"/>
              <p:cNvSpPr/>
              <p:nvPr/>
            </p:nvSpPr>
            <p:spPr>
              <a:xfrm>
                <a:off x="-3132953" y="992241"/>
                <a:ext cx="84488" cy="157954"/>
              </a:xfrm>
              <a:custGeom>
                <a:avLst/>
                <a:gdLst/>
                <a:ahLst/>
                <a:cxnLst/>
                <a:rect l="l" t="t" r="r" b="b"/>
                <a:pathLst>
                  <a:path w="92" h="172" extrusionOk="0">
                    <a:moveTo>
                      <a:pt x="65" y="172"/>
                    </a:moveTo>
                    <a:lnTo>
                      <a:pt x="61" y="138"/>
                    </a:lnTo>
                    <a:lnTo>
                      <a:pt x="30" y="138"/>
                    </a:lnTo>
                    <a:lnTo>
                      <a:pt x="25" y="172"/>
                    </a:lnTo>
                    <a:lnTo>
                      <a:pt x="0" y="171"/>
                    </a:lnTo>
                    <a:lnTo>
                      <a:pt x="29" y="0"/>
                    </a:lnTo>
                    <a:lnTo>
                      <a:pt x="66" y="1"/>
                    </a:lnTo>
                    <a:lnTo>
                      <a:pt x="92" y="172"/>
                    </a:lnTo>
                    <a:lnTo>
                      <a:pt x="65" y="172"/>
                    </a:lnTo>
                    <a:moveTo>
                      <a:pt x="33" y="115"/>
                    </a:moveTo>
                    <a:lnTo>
                      <a:pt x="58" y="115"/>
                    </a:lnTo>
                    <a:lnTo>
                      <a:pt x="46" y="29"/>
                    </a:lnTo>
                    <a:lnTo>
                      <a:pt x="33" y="1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6900" rIns="90000" bIns="16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36"/>
              <p:cNvSpPr/>
              <p:nvPr/>
            </p:nvSpPr>
            <p:spPr>
              <a:xfrm>
                <a:off x="-3015405" y="995914"/>
                <a:ext cx="78978" cy="163464"/>
              </a:xfrm>
              <a:custGeom>
                <a:avLst/>
                <a:gdLst/>
                <a:ahLst/>
                <a:cxnLst/>
                <a:rect l="l" t="t" r="r" b="b"/>
                <a:pathLst>
                  <a:path w="86" h="178" extrusionOk="0">
                    <a:moveTo>
                      <a:pt x="5" y="174"/>
                    </a:moveTo>
                    <a:lnTo>
                      <a:pt x="28" y="29"/>
                    </a:lnTo>
                    <a:lnTo>
                      <a:pt x="0" y="25"/>
                    </a:lnTo>
                    <a:lnTo>
                      <a:pt x="3" y="0"/>
                    </a:lnTo>
                    <a:lnTo>
                      <a:pt x="86" y="13"/>
                    </a:lnTo>
                    <a:lnTo>
                      <a:pt x="82" y="37"/>
                    </a:lnTo>
                    <a:lnTo>
                      <a:pt x="54" y="33"/>
                    </a:lnTo>
                    <a:lnTo>
                      <a:pt x="31" y="178"/>
                    </a:lnTo>
                    <a:lnTo>
                      <a:pt x="5" y="17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9075" rIns="90000" bIns="19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36"/>
              <p:cNvSpPr/>
              <p:nvPr/>
            </p:nvSpPr>
            <p:spPr>
              <a:xfrm>
                <a:off x="-2933672" y="1020709"/>
                <a:ext cx="121222" cy="173566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89" extrusionOk="0">
                    <a:moveTo>
                      <a:pt x="0" y="163"/>
                    </a:moveTo>
                    <a:lnTo>
                      <a:pt x="54" y="0"/>
                    </a:lnTo>
                    <a:lnTo>
                      <a:pt x="79" y="8"/>
                    </a:lnTo>
                    <a:lnTo>
                      <a:pt x="58" y="75"/>
                    </a:lnTo>
                    <a:lnTo>
                      <a:pt x="85" y="84"/>
                    </a:lnTo>
                    <a:lnTo>
                      <a:pt x="107" y="17"/>
                    </a:lnTo>
                    <a:lnTo>
                      <a:pt x="132" y="26"/>
                    </a:lnTo>
                    <a:lnTo>
                      <a:pt x="79" y="189"/>
                    </a:lnTo>
                    <a:lnTo>
                      <a:pt x="53" y="180"/>
                    </a:lnTo>
                    <a:lnTo>
                      <a:pt x="77" y="107"/>
                    </a:lnTo>
                    <a:lnTo>
                      <a:pt x="50" y="98"/>
                    </a:lnTo>
                    <a:lnTo>
                      <a:pt x="26" y="171"/>
                    </a:lnTo>
                    <a:lnTo>
                      <a:pt x="0" y="1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3025" rIns="90000" bIns="23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36"/>
              <p:cNvSpPr/>
              <p:nvPr/>
            </p:nvSpPr>
            <p:spPr>
              <a:xfrm>
                <a:off x="-2828981" y="1067544"/>
                <a:ext cx="90916" cy="152444"/>
              </a:xfrm>
              <a:custGeom>
                <a:avLst/>
                <a:gdLst/>
                <a:ahLst/>
                <a:cxnLst/>
                <a:rect l="l" t="t" r="r" b="b"/>
                <a:pathLst>
                  <a:path w="99" h="166" extrusionOk="0">
                    <a:moveTo>
                      <a:pt x="0" y="154"/>
                    </a:moveTo>
                    <a:lnTo>
                      <a:pt x="75" y="0"/>
                    </a:lnTo>
                    <a:lnTo>
                      <a:pt x="99" y="12"/>
                    </a:lnTo>
                    <a:lnTo>
                      <a:pt x="24" y="166"/>
                    </a:lnTo>
                    <a:lnTo>
                      <a:pt x="0" y="1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4750" rIns="9000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36"/>
              <p:cNvSpPr/>
              <p:nvPr/>
            </p:nvSpPr>
            <p:spPr>
              <a:xfrm>
                <a:off x="-2779390" y="1103359"/>
                <a:ext cx="146935" cy="16989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85" extrusionOk="0">
                    <a:moveTo>
                      <a:pt x="0" y="142"/>
                    </a:moveTo>
                    <a:lnTo>
                      <a:pt x="13" y="122"/>
                    </a:lnTo>
                    <a:lnTo>
                      <a:pt x="122" y="47"/>
                    </a:lnTo>
                    <a:lnTo>
                      <a:pt x="83" y="21"/>
                    </a:lnTo>
                    <a:lnTo>
                      <a:pt x="96" y="0"/>
                    </a:lnTo>
                    <a:lnTo>
                      <a:pt x="160" y="42"/>
                    </a:lnTo>
                    <a:lnTo>
                      <a:pt x="147" y="62"/>
                    </a:lnTo>
                    <a:lnTo>
                      <a:pt x="37" y="138"/>
                    </a:lnTo>
                    <a:lnTo>
                      <a:pt x="79" y="165"/>
                    </a:lnTo>
                    <a:lnTo>
                      <a:pt x="66" y="185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1600" rIns="90000" bIns="21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36"/>
              <p:cNvSpPr/>
              <p:nvPr/>
            </p:nvSpPr>
            <p:spPr>
              <a:xfrm>
                <a:off x="-2695821" y="1175908"/>
                <a:ext cx="156119" cy="161627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76" extrusionOk="0">
                    <a:moveTo>
                      <a:pt x="0" y="127"/>
                    </a:moveTo>
                    <a:lnTo>
                      <a:pt x="116" y="0"/>
                    </a:lnTo>
                    <a:lnTo>
                      <a:pt x="170" y="49"/>
                    </a:lnTo>
                    <a:lnTo>
                      <a:pt x="153" y="67"/>
                    </a:lnTo>
                    <a:lnTo>
                      <a:pt x="119" y="36"/>
                    </a:lnTo>
                    <a:lnTo>
                      <a:pt x="89" y="70"/>
                    </a:lnTo>
                    <a:lnTo>
                      <a:pt x="116" y="94"/>
                    </a:lnTo>
                    <a:lnTo>
                      <a:pt x="99" y="112"/>
                    </a:lnTo>
                    <a:lnTo>
                      <a:pt x="72" y="88"/>
                    </a:lnTo>
                    <a:lnTo>
                      <a:pt x="37" y="127"/>
                    </a:lnTo>
                    <a:lnTo>
                      <a:pt x="71" y="158"/>
                    </a:lnTo>
                    <a:lnTo>
                      <a:pt x="55" y="176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8350" rIns="90000" bIns="18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3" name="Google Shape;573;p36"/>
            <p:cNvGrpSpPr/>
            <p:nvPr/>
          </p:nvGrpSpPr>
          <p:grpSpPr>
            <a:xfrm>
              <a:off x="-3852017" y="1248457"/>
              <a:ext cx="1551084" cy="996396"/>
              <a:chOff x="-3852017" y="1248457"/>
              <a:chExt cx="1551084" cy="996396"/>
            </a:xfrm>
          </p:grpSpPr>
          <p:sp>
            <p:nvSpPr>
              <p:cNvPr id="574" name="Google Shape;574;p36"/>
              <p:cNvSpPr/>
              <p:nvPr/>
            </p:nvSpPr>
            <p:spPr>
              <a:xfrm>
                <a:off x="-3148565" y="1248457"/>
                <a:ext cx="145099" cy="145097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05" y="58"/>
                    </a:moveTo>
                    <a:lnTo>
                      <a:pt x="155" y="73"/>
                    </a:lnTo>
                    <a:cubicBezTo>
                      <a:pt x="160" y="75"/>
                      <a:pt x="160" y="82"/>
                      <a:pt x="155" y="84"/>
                    </a:cubicBezTo>
                    <a:lnTo>
                      <a:pt x="105" y="98"/>
                    </a:lnTo>
                    <a:cubicBezTo>
                      <a:pt x="103" y="98"/>
                      <a:pt x="102" y="100"/>
                      <a:pt x="101" y="102"/>
                    </a:cubicBezTo>
                    <a:lnTo>
                      <a:pt x="85" y="155"/>
                    </a:lnTo>
                    <a:cubicBezTo>
                      <a:pt x="84" y="160"/>
                      <a:pt x="76" y="160"/>
                      <a:pt x="75" y="155"/>
                    </a:cubicBezTo>
                    <a:lnTo>
                      <a:pt x="58" y="106"/>
                    </a:lnTo>
                    <a:cubicBezTo>
                      <a:pt x="58" y="105"/>
                      <a:pt x="57" y="104"/>
                      <a:pt x="55" y="103"/>
                    </a:cubicBezTo>
                    <a:lnTo>
                      <a:pt x="4" y="85"/>
                    </a:lnTo>
                    <a:cubicBezTo>
                      <a:pt x="-1" y="83"/>
                      <a:pt x="-1" y="76"/>
                      <a:pt x="4" y="74"/>
                    </a:cubicBezTo>
                    <a:lnTo>
                      <a:pt x="56" y="59"/>
                    </a:lnTo>
                    <a:cubicBezTo>
                      <a:pt x="58" y="59"/>
                      <a:pt x="60" y="57"/>
                      <a:pt x="60" y="55"/>
                    </a:cubicBezTo>
                    <a:lnTo>
                      <a:pt x="75" y="4"/>
                    </a:lnTo>
                    <a:cubicBezTo>
                      <a:pt x="77" y="-1"/>
                      <a:pt x="84" y="-1"/>
                      <a:pt x="86" y="4"/>
                    </a:cubicBezTo>
                    <a:lnTo>
                      <a:pt x="102" y="54"/>
                    </a:lnTo>
                    <a:cubicBezTo>
                      <a:pt x="102" y="56"/>
                      <a:pt x="103" y="57"/>
                      <a:pt x="105" y="5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1875" rIns="90000" bIns="11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36"/>
              <p:cNvSpPr/>
              <p:nvPr/>
            </p:nvSpPr>
            <p:spPr>
              <a:xfrm>
                <a:off x="-2446031" y="1512020"/>
                <a:ext cx="145099" cy="145097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05" y="59"/>
                    </a:moveTo>
                    <a:lnTo>
                      <a:pt x="155" y="74"/>
                    </a:lnTo>
                    <a:cubicBezTo>
                      <a:pt x="160" y="75"/>
                      <a:pt x="160" y="83"/>
                      <a:pt x="155" y="84"/>
                    </a:cubicBezTo>
                    <a:lnTo>
                      <a:pt x="106" y="98"/>
                    </a:lnTo>
                    <a:cubicBezTo>
                      <a:pt x="104" y="99"/>
                      <a:pt x="102" y="100"/>
                      <a:pt x="102" y="102"/>
                    </a:cubicBezTo>
                    <a:lnTo>
                      <a:pt x="86" y="155"/>
                    </a:lnTo>
                    <a:cubicBezTo>
                      <a:pt x="84" y="160"/>
                      <a:pt x="77" y="160"/>
                      <a:pt x="75" y="155"/>
                    </a:cubicBezTo>
                    <a:lnTo>
                      <a:pt x="59" y="107"/>
                    </a:lnTo>
                    <a:cubicBezTo>
                      <a:pt x="58" y="105"/>
                      <a:pt x="57" y="104"/>
                      <a:pt x="55" y="104"/>
                    </a:cubicBezTo>
                    <a:lnTo>
                      <a:pt x="4" y="85"/>
                    </a:lnTo>
                    <a:cubicBezTo>
                      <a:pt x="-1" y="83"/>
                      <a:pt x="-1" y="76"/>
                      <a:pt x="5" y="75"/>
                    </a:cubicBezTo>
                    <a:lnTo>
                      <a:pt x="57" y="60"/>
                    </a:lnTo>
                    <a:cubicBezTo>
                      <a:pt x="58" y="59"/>
                      <a:pt x="60" y="58"/>
                      <a:pt x="60" y="56"/>
                    </a:cubicBezTo>
                    <a:lnTo>
                      <a:pt x="75" y="5"/>
                    </a:lnTo>
                    <a:cubicBezTo>
                      <a:pt x="77" y="-1"/>
                      <a:pt x="84" y="-1"/>
                      <a:pt x="86" y="4"/>
                    </a:cubicBezTo>
                    <a:lnTo>
                      <a:pt x="102" y="55"/>
                    </a:lnTo>
                    <a:cubicBezTo>
                      <a:pt x="102" y="57"/>
                      <a:pt x="104" y="58"/>
                      <a:pt x="105" y="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1875" rIns="90000" bIns="11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36"/>
              <p:cNvSpPr/>
              <p:nvPr/>
            </p:nvSpPr>
            <p:spPr>
              <a:xfrm>
                <a:off x="-3852017" y="1512020"/>
                <a:ext cx="146017" cy="145097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06" y="59"/>
                    </a:moveTo>
                    <a:lnTo>
                      <a:pt x="155" y="74"/>
                    </a:lnTo>
                    <a:cubicBezTo>
                      <a:pt x="161" y="75"/>
                      <a:pt x="161" y="83"/>
                      <a:pt x="155" y="84"/>
                    </a:cubicBezTo>
                    <a:lnTo>
                      <a:pt x="106" y="98"/>
                    </a:lnTo>
                    <a:cubicBezTo>
                      <a:pt x="104" y="99"/>
                      <a:pt x="103" y="100"/>
                      <a:pt x="102" y="102"/>
                    </a:cubicBezTo>
                    <a:lnTo>
                      <a:pt x="86" y="155"/>
                    </a:lnTo>
                    <a:cubicBezTo>
                      <a:pt x="84" y="160"/>
                      <a:pt x="77" y="160"/>
                      <a:pt x="75" y="155"/>
                    </a:cubicBezTo>
                    <a:lnTo>
                      <a:pt x="59" y="107"/>
                    </a:lnTo>
                    <a:cubicBezTo>
                      <a:pt x="58" y="105"/>
                      <a:pt x="57" y="104"/>
                      <a:pt x="55" y="104"/>
                    </a:cubicBezTo>
                    <a:lnTo>
                      <a:pt x="4" y="85"/>
                    </a:lnTo>
                    <a:cubicBezTo>
                      <a:pt x="-1" y="83"/>
                      <a:pt x="0" y="76"/>
                      <a:pt x="5" y="75"/>
                    </a:cubicBezTo>
                    <a:lnTo>
                      <a:pt x="57" y="60"/>
                    </a:lnTo>
                    <a:cubicBezTo>
                      <a:pt x="59" y="59"/>
                      <a:pt x="60" y="58"/>
                      <a:pt x="61" y="56"/>
                    </a:cubicBezTo>
                    <a:lnTo>
                      <a:pt x="76" y="5"/>
                    </a:lnTo>
                    <a:cubicBezTo>
                      <a:pt x="77" y="-1"/>
                      <a:pt x="85" y="-1"/>
                      <a:pt x="86" y="4"/>
                    </a:cubicBezTo>
                    <a:lnTo>
                      <a:pt x="102" y="55"/>
                    </a:lnTo>
                    <a:cubicBezTo>
                      <a:pt x="103" y="57"/>
                      <a:pt x="104" y="58"/>
                      <a:pt x="106" y="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1875" rIns="90000" bIns="11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36"/>
              <p:cNvSpPr/>
              <p:nvPr/>
            </p:nvSpPr>
            <p:spPr>
              <a:xfrm>
                <a:off x="-2619598" y="2098838"/>
                <a:ext cx="145099" cy="146016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05" y="59"/>
                    </a:moveTo>
                    <a:lnTo>
                      <a:pt x="155" y="74"/>
                    </a:lnTo>
                    <a:cubicBezTo>
                      <a:pt x="160" y="75"/>
                      <a:pt x="160" y="83"/>
                      <a:pt x="155" y="84"/>
                    </a:cubicBezTo>
                    <a:lnTo>
                      <a:pt x="105" y="99"/>
                    </a:lnTo>
                    <a:cubicBezTo>
                      <a:pt x="103" y="99"/>
                      <a:pt x="102" y="100"/>
                      <a:pt x="101" y="102"/>
                    </a:cubicBezTo>
                    <a:lnTo>
                      <a:pt x="85" y="155"/>
                    </a:lnTo>
                    <a:cubicBezTo>
                      <a:pt x="84" y="160"/>
                      <a:pt x="76" y="161"/>
                      <a:pt x="75" y="155"/>
                    </a:cubicBezTo>
                    <a:lnTo>
                      <a:pt x="58" y="107"/>
                    </a:lnTo>
                    <a:cubicBezTo>
                      <a:pt x="58" y="106"/>
                      <a:pt x="57" y="104"/>
                      <a:pt x="55" y="104"/>
                    </a:cubicBezTo>
                    <a:lnTo>
                      <a:pt x="4" y="85"/>
                    </a:lnTo>
                    <a:cubicBezTo>
                      <a:pt x="-1" y="83"/>
                      <a:pt x="-1" y="76"/>
                      <a:pt x="4" y="75"/>
                    </a:cubicBezTo>
                    <a:lnTo>
                      <a:pt x="56" y="60"/>
                    </a:lnTo>
                    <a:cubicBezTo>
                      <a:pt x="58" y="59"/>
                      <a:pt x="60" y="58"/>
                      <a:pt x="60" y="56"/>
                    </a:cubicBezTo>
                    <a:lnTo>
                      <a:pt x="75" y="5"/>
                    </a:lnTo>
                    <a:cubicBezTo>
                      <a:pt x="77" y="-1"/>
                      <a:pt x="84" y="-1"/>
                      <a:pt x="86" y="4"/>
                    </a:cubicBezTo>
                    <a:lnTo>
                      <a:pt x="102" y="55"/>
                    </a:lnTo>
                    <a:cubicBezTo>
                      <a:pt x="102" y="57"/>
                      <a:pt x="103" y="58"/>
                      <a:pt x="105" y="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36"/>
              <p:cNvSpPr/>
              <p:nvPr/>
            </p:nvSpPr>
            <p:spPr>
              <a:xfrm>
                <a:off x="-3643552" y="2098838"/>
                <a:ext cx="145099" cy="146016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06" y="59"/>
                    </a:moveTo>
                    <a:lnTo>
                      <a:pt x="155" y="74"/>
                    </a:lnTo>
                    <a:cubicBezTo>
                      <a:pt x="160" y="75"/>
                      <a:pt x="160" y="83"/>
                      <a:pt x="155" y="84"/>
                    </a:cubicBezTo>
                    <a:lnTo>
                      <a:pt x="106" y="99"/>
                    </a:lnTo>
                    <a:cubicBezTo>
                      <a:pt x="104" y="99"/>
                      <a:pt x="103" y="100"/>
                      <a:pt x="102" y="102"/>
                    </a:cubicBezTo>
                    <a:lnTo>
                      <a:pt x="86" y="155"/>
                    </a:lnTo>
                    <a:cubicBezTo>
                      <a:pt x="84" y="160"/>
                      <a:pt x="77" y="161"/>
                      <a:pt x="75" y="155"/>
                    </a:cubicBezTo>
                    <a:lnTo>
                      <a:pt x="59" y="107"/>
                    </a:lnTo>
                    <a:cubicBezTo>
                      <a:pt x="58" y="106"/>
                      <a:pt x="57" y="104"/>
                      <a:pt x="55" y="104"/>
                    </a:cubicBezTo>
                    <a:lnTo>
                      <a:pt x="4" y="85"/>
                    </a:lnTo>
                    <a:cubicBezTo>
                      <a:pt x="-1" y="83"/>
                      <a:pt x="-1" y="76"/>
                      <a:pt x="5" y="75"/>
                    </a:cubicBezTo>
                    <a:lnTo>
                      <a:pt x="57" y="60"/>
                    </a:lnTo>
                    <a:cubicBezTo>
                      <a:pt x="58" y="59"/>
                      <a:pt x="60" y="58"/>
                      <a:pt x="60" y="56"/>
                    </a:cubicBezTo>
                    <a:lnTo>
                      <a:pt x="75" y="5"/>
                    </a:lnTo>
                    <a:cubicBezTo>
                      <a:pt x="77" y="-1"/>
                      <a:pt x="84" y="-1"/>
                      <a:pt x="86" y="4"/>
                    </a:cubicBezTo>
                    <a:lnTo>
                      <a:pt x="102" y="55"/>
                    </a:lnTo>
                    <a:cubicBezTo>
                      <a:pt x="103" y="57"/>
                      <a:pt x="104" y="58"/>
                      <a:pt x="106" y="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79" name="Google Shape;579;p36"/>
          <p:cNvGrpSpPr/>
          <p:nvPr/>
        </p:nvGrpSpPr>
        <p:grpSpPr>
          <a:xfrm rot="-994171">
            <a:off x="1936161" y="1916803"/>
            <a:ext cx="1250730" cy="1249414"/>
            <a:chOff x="8972371" y="6979"/>
            <a:chExt cx="2687876" cy="2685048"/>
          </a:xfrm>
        </p:grpSpPr>
        <p:sp>
          <p:nvSpPr>
            <p:cNvPr id="580" name="Google Shape;580;p36"/>
            <p:cNvSpPr/>
            <p:nvPr/>
          </p:nvSpPr>
          <p:spPr>
            <a:xfrm>
              <a:off x="8972371" y="6979"/>
              <a:ext cx="2687876" cy="2685048"/>
            </a:xfrm>
            <a:custGeom>
              <a:avLst/>
              <a:gdLst/>
              <a:ahLst/>
              <a:cxnLst/>
              <a:rect l="l" t="t" r="r" b="b"/>
              <a:pathLst>
                <a:path w="1901" h="1899" extrusionOk="0">
                  <a:moveTo>
                    <a:pt x="951" y="1899"/>
                  </a:moveTo>
                  <a:cubicBezTo>
                    <a:pt x="901" y="1899"/>
                    <a:pt x="852" y="1896"/>
                    <a:pt x="803" y="1888"/>
                  </a:cubicBezTo>
                  <a:cubicBezTo>
                    <a:pt x="704" y="1873"/>
                    <a:pt x="608" y="1841"/>
                    <a:pt x="518" y="1795"/>
                  </a:cubicBezTo>
                  <a:cubicBezTo>
                    <a:pt x="364" y="1717"/>
                    <a:pt x="235" y="1598"/>
                    <a:pt x="144" y="1453"/>
                  </a:cubicBezTo>
                  <a:cubicBezTo>
                    <a:pt x="50" y="1302"/>
                    <a:pt x="0" y="1128"/>
                    <a:pt x="0" y="950"/>
                  </a:cubicBezTo>
                  <a:cubicBezTo>
                    <a:pt x="0" y="828"/>
                    <a:pt x="23" y="710"/>
                    <a:pt x="68" y="598"/>
                  </a:cubicBezTo>
                  <a:cubicBezTo>
                    <a:pt x="154" y="382"/>
                    <a:pt x="316" y="206"/>
                    <a:pt x="523" y="101"/>
                  </a:cubicBezTo>
                  <a:cubicBezTo>
                    <a:pt x="657" y="34"/>
                    <a:pt x="800" y="0"/>
                    <a:pt x="951" y="0"/>
                  </a:cubicBezTo>
                  <a:cubicBezTo>
                    <a:pt x="1114" y="0"/>
                    <a:pt x="1276" y="42"/>
                    <a:pt x="1418" y="122"/>
                  </a:cubicBezTo>
                  <a:cubicBezTo>
                    <a:pt x="1555" y="200"/>
                    <a:pt x="1672" y="312"/>
                    <a:pt x="1756" y="445"/>
                  </a:cubicBezTo>
                  <a:cubicBezTo>
                    <a:pt x="1814" y="538"/>
                    <a:pt x="1856" y="640"/>
                    <a:pt x="1879" y="746"/>
                  </a:cubicBezTo>
                  <a:cubicBezTo>
                    <a:pt x="1880" y="748"/>
                    <a:pt x="1880" y="750"/>
                    <a:pt x="1880" y="751"/>
                  </a:cubicBezTo>
                  <a:cubicBezTo>
                    <a:pt x="1886" y="777"/>
                    <a:pt x="1891" y="804"/>
                    <a:pt x="1894" y="831"/>
                  </a:cubicBezTo>
                  <a:cubicBezTo>
                    <a:pt x="1896" y="845"/>
                    <a:pt x="1897" y="859"/>
                    <a:pt x="1898" y="873"/>
                  </a:cubicBezTo>
                  <a:cubicBezTo>
                    <a:pt x="1900" y="898"/>
                    <a:pt x="1901" y="924"/>
                    <a:pt x="1901" y="950"/>
                  </a:cubicBezTo>
                  <a:cubicBezTo>
                    <a:pt x="1901" y="1126"/>
                    <a:pt x="1853" y="1297"/>
                    <a:pt x="1762" y="1446"/>
                  </a:cubicBezTo>
                  <a:lnTo>
                    <a:pt x="1760" y="1449"/>
                  </a:lnTo>
                  <a:cubicBezTo>
                    <a:pt x="1744" y="1475"/>
                    <a:pt x="1727" y="1500"/>
                    <a:pt x="1709" y="1524"/>
                  </a:cubicBezTo>
                  <a:cubicBezTo>
                    <a:pt x="1622" y="1637"/>
                    <a:pt x="1508" y="1732"/>
                    <a:pt x="1381" y="1797"/>
                  </a:cubicBezTo>
                  <a:cubicBezTo>
                    <a:pt x="1246" y="1865"/>
                    <a:pt x="1102" y="1899"/>
                    <a:pt x="951" y="18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9174562" y="57881"/>
              <a:ext cx="2262284" cy="2542242"/>
            </a:xfrm>
            <a:custGeom>
              <a:avLst/>
              <a:gdLst/>
              <a:ahLst/>
              <a:cxnLst/>
              <a:rect l="l" t="t" r="r" b="b"/>
              <a:pathLst>
                <a:path w="1600" h="1798" extrusionOk="0">
                  <a:moveTo>
                    <a:pt x="1302" y="863"/>
                  </a:moveTo>
                  <a:cubicBezTo>
                    <a:pt x="1302" y="1038"/>
                    <a:pt x="1672" y="1253"/>
                    <a:pt x="1587" y="1391"/>
                  </a:cubicBezTo>
                  <a:cubicBezTo>
                    <a:pt x="1466" y="1588"/>
                    <a:pt x="1271" y="1736"/>
                    <a:pt x="1042" y="1797"/>
                  </a:cubicBezTo>
                  <a:cubicBezTo>
                    <a:pt x="1029" y="1800"/>
                    <a:pt x="824" y="1717"/>
                    <a:pt x="818" y="1717"/>
                  </a:cubicBezTo>
                  <a:cubicBezTo>
                    <a:pt x="767" y="1717"/>
                    <a:pt x="583" y="1799"/>
                    <a:pt x="551" y="1790"/>
                  </a:cubicBezTo>
                  <a:cubicBezTo>
                    <a:pt x="445" y="1759"/>
                    <a:pt x="348" y="1710"/>
                    <a:pt x="262" y="1646"/>
                  </a:cubicBezTo>
                  <a:cubicBezTo>
                    <a:pt x="38" y="1480"/>
                    <a:pt x="216" y="1171"/>
                    <a:pt x="216" y="871"/>
                  </a:cubicBezTo>
                  <a:cubicBezTo>
                    <a:pt x="216" y="707"/>
                    <a:pt x="-63" y="596"/>
                    <a:pt x="13" y="463"/>
                  </a:cubicBezTo>
                  <a:cubicBezTo>
                    <a:pt x="170" y="187"/>
                    <a:pt x="467" y="0"/>
                    <a:pt x="808" y="0"/>
                  </a:cubicBezTo>
                  <a:cubicBezTo>
                    <a:pt x="981" y="0"/>
                    <a:pt x="1143" y="49"/>
                    <a:pt x="1282" y="133"/>
                  </a:cubicBezTo>
                  <a:cubicBezTo>
                    <a:pt x="1545" y="293"/>
                    <a:pt x="1302" y="532"/>
                    <a:pt x="1302" y="8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10609698" y="245933"/>
              <a:ext cx="998233" cy="1778721"/>
            </a:xfrm>
            <a:custGeom>
              <a:avLst/>
              <a:gdLst/>
              <a:ahLst/>
              <a:cxnLst/>
              <a:rect l="l" t="t" r="r" b="b"/>
              <a:pathLst>
                <a:path w="706" h="1258" extrusionOk="0">
                  <a:moveTo>
                    <a:pt x="706" y="781"/>
                  </a:moveTo>
                  <a:cubicBezTo>
                    <a:pt x="706" y="956"/>
                    <a:pt x="657" y="1120"/>
                    <a:pt x="572" y="1258"/>
                  </a:cubicBezTo>
                  <a:cubicBezTo>
                    <a:pt x="538" y="1243"/>
                    <a:pt x="508" y="1216"/>
                    <a:pt x="485" y="1186"/>
                  </a:cubicBezTo>
                  <a:cubicBezTo>
                    <a:pt x="472" y="1169"/>
                    <a:pt x="459" y="1151"/>
                    <a:pt x="439" y="1143"/>
                  </a:cubicBezTo>
                  <a:cubicBezTo>
                    <a:pt x="423" y="1137"/>
                    <a:pt x="406" y="1139"/>
                    <a:pt x="390" y="1141"/>
                  </a:cubicBezTo>
                  <a:cubicBezTo>
                    <a:pt x="303" y="1148"/>
                    <a:pt x="213" y="1133"/>
                    <a:pt x="139" y="1088"/>
                  </a:cubicBezTo>
                  <a:cubicBezTo>
                    <a:pt x="65" y="1042"/>
                    <a:pt x="9" y="964"/>
                    <a:pt x="1" y="878"/>
                  </a:cubicBezTo>
                  <a:cubicBezTo>
                    <a:pt x="-11" y="756"/>
                    <a:pt x="70" y="645"/>
                    <a:pt x="160" y="562"/>
                  </a:cubicBezTo>
                  <a:cubicBezTo>
                    <a:pt x="199" y="528"/>
                    <a:pt x="243" y="484"/>
                    <a:pt x="231" y="434"/>
                  </a:cubicBezTo>
                  <a:cubicBezTo>
                    <a:pt x="225" y="414"/>
                    <a:pt x="211" y="397"/>
                    <a:pt x="199" y="381"/>
                  </a:cubicBezTo>
                  <a:cubicBezTo>
                    <a:pt x="156" y="322"/>
                    <a:pt x="146" y="249"/>
                    <a:pt x="156" y="176"/>
                  </a:cubicBezTo>
                  <a:cubicBezTo>
                    <a:pt x="166" y="107"/>
                    <a:pt x="192" y="42"/>
                    <a:pt x="252" y="8"/>
                  </a:cubicBezTo>
                  <a:cubicBezTo>
                    <a:pt x="257" y="5"/>
                    <a:pt x="262" y="2"/>
                    <a:pt x="267" y="0"/>
                  </a:cubicBezTo>
                  <a:cubicBezTo>
                    <a:pt x="530" y="160"/>
                    <a:pt x="706" y="450"/>
                    <a:pt x="706" y="7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9024686" y="712530"/>
              <a:ext cx="725345" cy="1672676"/>
            </a:xfrm>
            <a:custGeom>
              <a:avLst/>
              <a:gdLst/>
              <a:ahLst/>
              <a:cxnLst/>
              <a:rect l="l" t="t" r="r" b="b"/>
              <a:pathLst>
                <a:path w="513" h="1183" extrusionOk="0">
                  <a:moveTo>
                    <a:pt x="507" y="1014"/>
                  </a:moveTo>
                  <a:cubicBezTo>
                    <a:pt x="490" y="1086"/>
                    <a:pt x="434" y="1141"/>
                    <a:pt x="368" y="1183"/>
                  </a:cubicBezTo>
                  <a:cubicBezTo>
                    <a:pt x="145" y="1017"/>
                    <a:pt x="0" y="751"/>
                    <a:pt x="0" y="451"/>
                  </a:cubicBezTo>
                  <a:cubicBezTo>
                    <a:pt x="0" y="287"/>
                    <a:pt x="43" y="133"/>
                    <a:pt x="119" y="0"/>
                  </a:cubicBezTo>
                  <a:cubicBezTo>
                    <a:pt x="206" y="0"/>
                    <a:pt x="298" y="68"/>
                    <a:pt x="360" y="132"/>
                  </a:cubicBezTo>
                  <a:cubicBezTo>
                    <a:pt x="451" y="224"/>
                    <a:pt x="496" y="341"/>
                    <a:pt x="509" y="469"/>
                  </a:cubicBezTo>
                  <a:cubicBezTo>
                    <a:pt x="523" y="597"/>
                    <a:pt x="501" y="718"/>
                    <a:pt x="432" y="827"/>
                  </a:cubicBezTo>
                  <a:cubicBezTo>
                    <a:pt x="494" y="862"/>
                    <a:pt x="522" y="943"/>
                    <a:pt x="507" y="10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9914046" y="564067"/>
              <a:ext cx="733828" cy="675857"/>
            </a:xfrm>
            <a:custGeom>
              <a:avLst/>
              <a:gdLst/>
              <a:ahLst/>
              <a:cxnLst/>
              <a:rect l="l" t="t" r="r" b="b"/>
              <a:pathLst>
                <a:path w="519" h="478" extrusionOk="0">
                  <a:moveTo>
                    <a:pt x="519" y="316"/>
                  </a:moveTo>
                  <a:cubicBezTo>
                    <a:pt x="483" y="331"/>
                    <a:pt x="511" y="454"/>
                    <a:pt x="511" y="454"/>
                  </a:cubicBezTo>
                  <a:cubicBezTo>
                    <a:pt x="511" y="454"/>
                    <a:pt x="465" y="430"/>
                    <a:pt x="392" y="423"/>
                  </a:cubicBezTo>
                  <a:cubicBezTo>
                    <a:pt x="320" y="415"/>
                    <a:pt x="313" y="428"/>
                    <a:pt x="313" y="428"/>
                  </a:cubicBezTo>
                  <a:cubicBezTo>
                    <a:pt x="313" y="428"/>
                    <a:pt x="288" y="421"/>
                    <a:pt x="206" y="434"/>
                  </a:cubicBezTo>
                  <a:cubicBezTo>
                    <a:pt x="127" y="446"/>
                    <a:pt x="94" y="494"/>
                    <a:pt x="89" y="474"/>
                  </a:cubicBezTo>
                  <a:cubicBezTo>
                    <a:pt x="53" y="330"/>
                    <a:pt x="0" y="331"/>
                    <a:pt x="0" y="331"/>
                  </a:cubicBezTo>
                  <a:lnTo>
                    <a:pt x="152" y="48"/>
                  </a:lnTo>
                  <a:cubicBezTo>
                    <a:pt x="162" y="57"/>
                    <a:pt x="188" y="13"/>
                    <a:pt x="207" y="18"/>
                  </a:cubicBezTo>
                  <a:cubicBezTo>
                    <a:pt x="244" y="26"/>
                    <a:pt x="253" y="22"/>
                    <a:pt x="287" y="1"/>
                  </a:cubicBezTo>
                  <a:cubicBezTo>
                    <a:pt x="294" y="-4"/>
                    <a:pt x="340" y="48"/>
                    <a:pt x="345" y="42"/>
                  </a:cubicBezTo>
                  <a:lnTo>
                    <a:pt x="519" y="3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9914046" y="975520"/>
              <a:ext cx="733828" cy="1665607"/>
            </a:xfrm>
            <a:custGeom>
              <a:avLst/>
              <a:gdLst/>
              <a:ahLst/>
              <a:cxnLst/>
              <a:rect l="l" t="t" r="r" b="b"/>
              <a:pathLst>
                <a:path w="519" h="1178" extrusionOk="0">
                  <a:moveTo>
                    <a:pt x="519" y="25"/>
                  </a:moveTo>
                  <a:lnTo>
                    <a:pt x="519" y="1148"/>
                  </a:lnTo>
                  <a:cubicBezTo>
                    <a:pt x="506" y="1151"/>
                    <a:pt x="493" y="1154"/>
                    <a:pt x="479" y="1157"/>
                  </a:cubicBezTo>
                  <a:cubicBezTo>
                    <a:pt x="478" y="1157"/>
                    <a:pt x="474" y="1119"/>
                    <a:pt x="473" y="1119"/>
                  </a:cubicBezTo>
                  <a:cubicBezTo>
                    <a:pt x="471" y="1119"/>
                    <a:pt x="471" y="1159"/>
                    <a:pt x="468" y="1159"/>
                  </a:cubicBezTo>
                  <a:cubicBezTo>
                    <a:pt x="419" y="1170"/>
                    <a:pt x="367" y="1176"/>
                    <a:pt x="315" y="1177"/>
                  </a:cubicBezTo>
                  <a:cubicBezTo>
                    <a:pt x="314" y="1177"/>
                    <a:pt x="308" y="1140"/>
                    <a:pt x="306" y="1140"/>
                  </a:cubicBezTo>
                  <a:cubicBezTo>
                    <a:pt x="304" y="1140"/>
                    <a:pt x="306" y="1177"/>
                    <a:pt x="304" y="1178"/>
                  </a:cubicBezTo>
                  <a:cubicBezTo>
                    <a:pt x="298" y="1178"/>
                    <a:pt x="291" y="1178"/>
                    <a:pt x="285" y="1178"/>
                  </a:cubicBezTo>
                  <a:cubicBezTo>
                    <a:pt x="234" y="1178"/>
                    <a:pt x="184" y="1174"/>
                    <a:pt x="136" y="1166"/>
                  </a:cubicBezTo>
                  <a:cubicBezTo>
                    <a:pt x="134" y="1166"/>
                    <a:pt x="133" y="1135"/>
                    <a:pt x="131" y="1134"/>
                  </a:cubicBezTo>
                  <a:cubicBezTo>
                    <a:pt x="129" y="1134"/>
                    <a:pt x="127" y="1164"/>
                    <a:pt x="125" y="1164"/>
                  </a:cubicBezTo>
                  <a:cubicBezTo>
                    <a:pt x="92" y="1158"/>
                    <a:pt x="60" y="1151"/>
                    <a:pt x="28" y="1141"/>
                  </a:cubicBezTo>
                  <a:lnTo>
                    <a:pt x="0" y="40"/>
                  </a:lnTo>
                  <a:cubicBezTo>
                    <a:pt x="0" y="40"/>
                    <a:pt x="85" y="9"/>
                    <a:pt x="125" y="123"/>
                  </a:cubicBezTo>
                  <a:cubicBezTo>
                    <a:pt x="128" y="131"/>
                    <a:pt x="130" y="139"/>
                    <a:pt x="132" y="148"/>
                  </a:cubicBezTo>
                  <a:cubicBezTo>
                    <a:pt x="132" y="145"/>
                    <a:pt x="131" y="133"/>
                    <a:pt x="133" y="117"/>
                  </a:cubicBezTo>
                  <a:cubicBezTo>
                    <a:pt x="136" y="85"/>
                    <a:pt x="150" y="39"/>
                    <a:pt x="203" y="31"/>
                  </a:cubicBezTo>
                  <a:cubicBezTo>
                    <a:pt x="264" y="21"/>
                    <a:pt x="295" y="84"/>
                    <a:pt x="307" y="117"/>
                  </a:cubicBezTo>
                  <a:cubicBezTo>
                    <a:pt x="312" y="129"/>
                    <a:pt x="314" y="137"/>
                    <a:pt x="314" y="137"/>
                  </a:cubicBezTo>
                  <a:cubicBezTo>
                    <a:pt x="314" y="137"/>
                    <a:pt x="314" y="130"/>
                    <a:pt x="314" y="119"/>
                  </a:cubicBezTo>
                  <a:cubicBezTo>
                    <a:pt x="317" y="81"/>
                    <a:pt x="330" y="-5"/>
                    <a:pt x="386" y="1"/>
                  </a:cubicBezTo>
                  <a:cubicBezTo>
                    <a:pt x="450" y="8"/>
                    <a:pt x="472" y="96"/>
                    <a:pt x="477" y="118"/>
                  </a:cubicBezTo>
                  <a:cubicBezTo>
                    <a:pt x="477" y="121"/>
                    <a:pt x="478" y="122"/>
                    <a:pt x="478" y="122"/>
                  </a:cubicBezTo>
                  <a:cubicBezTo>
                    <a:pt x="478" y="122"/>
                    <a:pt x="478" y="121"/>
                    <a:pt x="478" y="119"/>
                  </a:cubicBezTo>
                  <a:cubicBezTo>
                    <a:pt x="479" y="102"/>
                    <a:pt x="488" y="38"/>
                    <a:pt x="519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6" name="Google Shape;586;p36"/>
            <p:cNvGrpSpPr/>
            <p:nvPr/>
          </p:nvGrpSpPr>
          <p:grpSpPr>
            <a:xfrm>
              <a:off x="10090787" y="392982"/>
              <a:ext cx="500530" cy="2248145"/>
              <a:chOff x="10090787" y="392982"/>
              <a:chExt cx="500530" cy="2248145"/>
            </a:xfrm>
          </p:grpSpPr>
          <p:sp>
            <p:nvSpPr>
              <p:cNvPr id="587" name="Google Shape;587;p36"/>
              <p:cNvSpPr/>
              <p:nvPr/>
            </p:nvSpPr>
            <p:spPr>
              <a:xfrm>
                <a:off x="10128963" y="392982"/>
                <a:ext cx="272888" cy="275716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95" extrusionOk="0">
                    <a:moveTo>
                      <a:pt x="193" y="162"/>
                    </a:moveTo>
                    <a:cubicBezTo>
                      <a:pt x="188" y="169"/>
                      <a:pt x="182" y="175"/>
                      <a:pt x="175" y="179"/>
                    </a:cubicBezTo>
                    <a:cubicBezTo>
                      <a:pt x="141" y="200"/>
                      <a:pt x="80" y="198"/>
                      <a:pt x="42" y="189"/>
                    </a:cubicBezTo>
                    <a:cubicBezTo>
                      <a:pt x="23" y="185"/>
                      <a:pt x="10" y="178"/>
                      <a:pt x="0" y="169"/>
                    </a:cubicBezTo>
                    <a:lnTo>
                      <a:pt x="91" y="0"/>
                    </a:lnTo>
                    <a:lnTo>
                      <a:pt x="193" y="1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5200" rIns="90000" bIns="252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36"/>
              <p:cNvSpPr/>
              <p:nvPr/>
            </p:nvSpPr>
            <p:spPr>
              <a:xfrm>
                <a:off x="10090787" y="1140950"/>
                <a:ext cx="15553" cy="1483210"/>
              </a:xfrm>
              <a:custGeom>
                <a:avLst/>
                <a:gdLst/>
                <a:ahLst/>
                <a:cxnLst/>
                <a:rect l="l" t="t" r="r" b="b"/>
                <a:pathLst>
                  <a:path w="11" h="1049" extrusionOk="0">
                    <a:moveTo>
                      <a:pt x="11" y="5"/>
                    </a:moveTo>
                    <a:lnTo>
                      <a:pt x="11" y="1049"/>
                    </a:lnTo>
                    <a:cubicBezTo>
                      <a:pt x="7" y="1048"/>
                      <a:pt x="4" y="1048"/>
                      <a:pt x="0" y="1047"/>
                    </a:cubicBezTo>
                    <a:lnTo>
                      <a:pt x="0" y="5"/>
                    </a:lnTo>
                    <a:cubicBezTo>
                      <a:pt x="0" y="2"/>
                      <a:pt x="3" y="0"/>
                      <a:pt x="6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0" y="1"/>
                      <a:pt x="11" y="3"/>
                      <a:pt x="11" y="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36"/>
              <p:cNvSpPr/>
              <p:nvPr/>
            </p:nvSpPr>
            <p:spPr>
              <a:xfrm>
                <a:off x="10343880" y="1140950"/>
                <a:ext cx="15553" cy="1500177"/>
              </a:xfrm>
              <a:custGeom>
                <a:avLst/>
                <a:gdLst/>
                <a:ahLst/>
                <a:cxnLst/>
                <a:rect l="l" t="t" r="r" b="b"/>
                <a:pathLst>
                  <a:path w="11" h="1061" extrusionOk="0">
                    <a:moveTo>
                      <a:pt x="11" y="5"/>
                    </a:moveTo>
                    <a:lnTo>
                      <a:pt x="11" y="1060"/>
                    </a:lnTo>
                    <a:cubicBezTo>
                      <a:pt x="8" y="1060"/>
                      <a:pt x="4" y="1061"/>
                      <a:pt x="0" y="1061"/>
                    </a:cubicBezTo>
                    <a:lnTo>
                      <a:pt x="0" y="5"/>
                    </a:lnTo>
                    <a:cubicBezTo>
                      <a:pt x="0" y="3"/>
                      <a:pt x="1" y="1"/>
                      <a:pt x="3" y="0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7" y="0"/>
                      <a:pt x="9" y="1"/>
                      <a:pt x="10" y="2"/>
                    </a:cubicBezTo>
                    <a:cubicBezTo>
                      <a:pt x="11" y="3"/>
                      <a:pt x="11" y="4"/>
                      <a:pt x="11" y="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36"/>
              <p:cNvSpPr/>
              <p:nvPr/>
            </p:nvSpPr>
            <p:spPr>
              <a:xfrm>
                <a:off x="10575764" y="1140950"/>
                <a:ext cx="15553" cy="1473312"/>
              </a:xfrm>
              <a:custGeom>
                <a:avLst/>
                <a:gdLst/>
                <a:ahLst/>
                <a:cxnLst/>
                <a:rect l="l" t="t" r="r" b="b"/>
                <a:pathLst>
                  <a:path w="11" h="1042" extrusionOk="0">
                    <a:moveTo>
                      <a:pt x="11" y="5"/>
                    </a:moveTo>
                    <a:lnTo>
                      <a:pt x="11" y="1040"/>
                    </a:lnTo>
                    <a:cubicBezTo>
                      <a:pt x="8" y="1041"/>
                      <a:pt x="4" y="1042"/>
                      <a:pt x="0" y="1042"/>
                    </a:cubicBezTo>
                    <a:lnTo>
                      <a:pt x="0" y="5"/>
                    </a:lnTo>
                    <a:cubicBezTo>
                      <a:pt x="0" y="2"/>
                      <a:pt x="3" y="0"/>
                      <a:pt x="6" y="0"/>
                    </a:cubicBezTo>
                    <a:cubicBezTo>
                      <a:pt x="7" y="0"/>
                      <a:pt x="8" y="0"/>
                      <a:pt x="9" y="0"/>
                    </a:cubicBezTo>
                    <a:cubicBezTo>
                      <a:pt x="9" y="1"/>
                      <a:pt x="10" y="1"/>
                      <a:pt x="10" y="1"/>
                    </a:cubicBezTo>
                    <a:cubicBezTo>
                      <a:pt x="11" y="2"/>
                      <a:pt x="11" y="4"/>
                      <a:pt x="11" y="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1" name="Google Shape;591;p36"/>
            <p:cNvGrpSpPr/>
            <p:nvPr/>
          </p:nvGrpSpPr>
          <p:grpSpPr>
            <a:xfrm>
              <a:off x="9194357" y="223310"/>
              <a:ext cx="2245316" cy="873808"/>
              <a:chOff x="9194357" y="223310"/>
              <a:chExt cx="2245316" cy="873808"/>
            </a:xfrm>
          </p:grpSpPr>
          <p:sp>
            <p:nvSpPr>
              <p:cNvPr id="592" name="Google Shape;592;p36"/>
              <p:cNvSpPr/>
              <p:nvPr/>
            </p:nvSpPr>
            <p:spPr>
              <a:xfrm>
                <a:off x="9194357" y="786054"/>
                <a:ext cx="251679" cy="19653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39" extrusionOk="0">
                    <a:moveTo>
                      <a:pt x="152" y="139"/>
                    </a:moveTo>
                    <a:lnTo>
                      <a:pt x="0" y="59"/>
                    </a:lnTo>
                    <a:lnTo>
                      <a:pt x="20" y="23"/>
                    </a:lnTo>
                    <a:cubicBezTo>
                      <a:pt x="32" y="-1"/>
                      <a:pt x="51" y="-6"/>
                      <a:pt x="76" y="7"/>
                    </a:cubicBezTo>
                    <a:lnTo>
                      <a:pt x="153" y="47"/>
                    </a:lnTo>
                    <a:cubicBezTo>
                      <a:pt x="178" y="61"/>
                      <a:pt x="184" y="79"/>
                      <a:pt x="171" y="103"/>
                    </a:cubicBezTo>
                    <a:lnTo>
                      <a:pt x="152" y="139"/>
                    </a:lnTo>
                    <a:moveTo>
                      <a:pt x="143" y="104"/>
                    </a:moveTo>
                    <a:lnTo>
                      <a:pt x="149" y="92"/>
                    </a:lnTo>
                    <a:cubicBezTo>
                      <a:pt x="154" y="84"/>
                      <a:pt x="151" y="77"/>
                      <a:pt x="141" y="72"/>
                    </a:cubicBezTo>
                    <a:lnTo>
                      <a:pt x="62" y="30"/>
                    </a:lnTo>
                    <a:cubicBezTo>
                      <a:pt x="52" y="25"/>
                      <a:pt x="45" y="27"/>
                      <a:pt x="41" y="35"/>
                    </a:cubicBezTo>
                    <a:lnTo>
                      <a:pt x="35" y="47"/>
                    </a:lnTo>
                    <a:lnTo>
                      <a:pt x="143" y="10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5025" rIns="90000" bIns="5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36"/>
              <p:cNvSpPr/>
              <p:nvPr/>
            </p:nvSpPr>
            <p:spPr>
              <a:xfrm>
                <a:off x="9297574" y="609313"/>
                <a:ext cx="255921" cy="229056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62" extrusionOk="0">
                    <a:moveTo>
                      <a:pt x="137" y="162"/>
                    </a:moveTo>
                    <a:lnTo>
                      <a:pt x="0" y="58"/>
                    </a:lnTo>
                    <a:lnTo>
                      <a:pt x="45" y="0"/>
                    </a:lnTo>
                    <a:lnTo>
                      <a:pt x="64" y="15"/>
                    </a:lnTo>
                    <a:lnTo>
                      <a:pt x="36" y="52"/>
                    </a:lnTo>
                    <a:lnTo>
                      <a:pt x="72" y="79"/>
                    </a:lnTo>
                    <a:lnTo>
                      <a:pt x="94" y="50"/>
                    </a:lnTo>
                    <a:lnTo>
                      <a:pt x="114" y="64"/>
                    </a:lnTo>
                    <a:lnTo>
                      <a:pt x="92" y="94"/>
                    </a:lnTo>
                    <a:lnTo>
                      <a:pt x="134" y="126"/>
                    </a:lnTo>
                    <a:lnTo>
                      <a:pt x="162" y="89"/>
                    </a:lnTo>
                    <a:lnTo>
                      <a:pt x="181" y="103"/>
                    </a:lnTo>
                    <a:lnTo>
                      <a:pt x="137" y="16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3300" rIns="90000" bIns="13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36"/>
              <p:cNvSpPr/>
              <p:nvPr/>
            </p:nvSpPr>
            <p:spPr>
              <a:xfrm>
                <a:off x="9434725" y="489129"/>
                <a:ext cx="210675" cy="214917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52" extrusionOk="0">
                    <a:moveTo>
                      <a:pt x="13" y="71"/>
                    </a:moveTo>
                    <a:cubicBezTo>
                      <a:pt x="-5" y="51"/>
                      <a:pt x="-6" y="31"/>
                      <a:pt x="13" y="13"/>
                    </a:cubicBezTo>
                    <a:cubicBezTo>
                      <a:pt x="31" y="-5"/>
                      <a:pt x="52" y="-4"/>
                      <a:pt x="71" y="16"/>
                    </a:cubicBezTo>
                    <a:lnTo>
                      <a:pt x="83" y="29"/>
                    </a:lnTo>
                    <a:lnTo>
                      <a:pt x="65" y="46"/>
                    </a:lnTo>
                    <a:lnTo>
                      <a:pt x="51" y="32"/>
                    </a:lnTo>
                    <a:cubicBezTo>
                      <a:pt x="44" y="24"/>
                      <a:pt x="37" y="24"/>
                      <a:pt x="30" y="30"/>
                    </a:cubicBezTo>
                    <a:cubicBezTo>
                      <a:pt x="24" y="36"/>
                      <a:pt x="24" y="43"/>
                      <a:pt x="32" y="51"/>
                    </a:cubicBezTo>
                    <a:lnTo>
                      <a:pt x="98" y="120"/>
                    </a:lnTo>
                    <a:cubicBezTo>
                      <a:pt x="105" y="128"/>
                      <a:pt x="112" y="128"/>
                      <a:pt x="118" y="122"/>
                    </a:cubicBezTo>
                    <a:cubicBezTo>
                      <a:pt x="125" y="116"/>
                      <a:pt x="125" y="109"/>
                      <a:pt x="117" y="101"/>
                    </a:cubicBezTo>
                    <a:lnTo>
                      <a:pt x="100" y="83"/>
                    </a:lnTo>
                    <a:lnTo>
                      <a:pt x="118" y="65"/>
                    </a:lnTo>
                    <a:lnTo>
                      <a:pt x="134" y="82"/>
                    </a:lnTo>
                    <a:cubicBezTo>
                      <a:pt x="153" y="101"/>
                      <a:pt x="153" y="122"/>
                      <a:pt x="135" y="140"/>
                    </a:cubicBezTo>
                    <a:cubicBezTo>
                      <a:pt x="116" y="158"/>
                      <a:pt x="95" y="156"/>
                      <a:pt x="77" y="137"/>
                    </a:cubicBezTo>
                    <a:lnTo>
                      <a:pt x="13" y="7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36"/>
              <p:cNvSpPr/>
              <p:nvPr/>
            </p:nvSpPr>
            <p:spPr>
              <a:xfrm>
                <a:off x="9559150" y="397224"/>
                <a:ext cx="175327" cy="219159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55" extrusionOk="0">
                    <a:moveTo>
                      <a:pt x="102" y="155"/>
                    </a:moveTo>
                    <a:lnTo>
                      <a:pt x="0" y="16"/>
                    </a:lnTo>
                    <a:lnTo>
                      <a:pt x="22" y="0"/>
                    </a:lnTo>
                    <a:lnTo>
                      <a:pt x="124" y="139"/>
                    </a:lnTo>
                    <a:lnTo>
                      <a:pt x="102" y="15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0800" rIns="90000" bIns="10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36"/>
              <p:cNvSpPr/>
              <p:nvPr/>
            </p:nvSpPr>
            <p:spPr>
              <a:xfrm>
                <a:off x="9662367" y="310974"/>
                <a:ext cx="199364" cy="25026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77" extrusionOk="0">
                    <a:moveTo>
                      <a:pt x="83" y="177"/>
                    </a:moveTo>
                    <a:lnTo>
                      <a:pt x="0" y="27"/>
                    </a:lnTo>
                    <a:lnTo>
                      <a:pt x="36" y="7"/>
                    </a:lnTo>
                    <a:cubicBezTo>
                      <a:pt x="60" y="-6"/>
                      <a:pt x="79" y="0"/>
                      <a:pt x="92" y="25"/>
                    </a:cubicBezTo>
                    <a:lnTo>
                      <a:pt x="134" y="101"/>
                    </a:lnTo>
                    <a:cubicBezTo>
                      <a:pt x="147" y="126"/>
                      <a:pt x="142" y="145"/>
                      <a:pt x="119" y="157"/>
                    </a:cubicBezTo>
                    <a:lnTo>
                      <a:pt x="83" y="177"/>
                    </a:lnTo>
                    <a:moveTo>
                      <a:pt x="95" y="143"/>
                    </a:moveTo>
                    <a:lnTo>
                      <a:pt x="107" y="136"/>
                    </a:lnTo>
                    <a:cubicBezTo>
                      <a:pt x="115" y="132"/>
                      <a:pt x="116" y="125"/>
                      <a:pt x="111" y="115"/>
                    </a:cubicBezTo>
                    <a:lnTo>
                      <a:pt x="68" y="37"/>
                    </a:lnTo>
                    <a:cubicBezTo>
                      <a:pt x="63" y="27"/>
                      <a:pt x="56" y="24"/>
                      <a:pt x="48" y="29"/>
                    </a:cubicBezTo>
                    <a:lnTo>
                      <a:pt x="36" y="35"/>
                    </a:lnTo>
                    <a:lnTo>
                      <a:pt x="95" y="14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8700" rIns="90000" bIns="18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36"/>
              <p:cNvSpPr/>
              <p:nvPr/>
            </p:nvSpPr>
            <p:spPr>
              <a:xfrm>
                <a:off x="9846178" y="223310"/>
                <a:ext cx="179569" cy="262991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86" extrusionOk="0">
                    <a:moveTo>
                      <a:pt x="57" y="186"/>
                    </a:moveTo>
                    <a:lnTo>
                      <a:pt x="0" y="24"/>
                    </a:lnTo>
                    <a:lnTo>
                      <a:pt x="69" y="0"/>
                    </a:lnTo>
                    <a:lnTo>
                      <a:pt x="78" y="23"/>
                    </a:lnTo>
                    <a:lnTo>
                      <a:pt x="34" y="38"/>
                    </a:lnTo>
                    <a:lnTo>
                      <a:pt x="49" y="81"/>
                    </a:lnTo>
                    <a:lnTo>
                      <a:pt x="84" y="69"/>
                    </a:lnTo>
                    <a:lnTo>
                      <a:pt x="92" y="92"/>
                    </a:lnTo>
                    <a:lnTo>
                      <a:pt x="57" y="104"/>
                    </a:lnTo>
                    <a:lnTo>
                      <a:pt x="75" y="154"/>
                    </a:lnTo>
                    <a:lnTo>
                      <a:pt x="118" y="138"/>
                    </a:lnTo>
                    <a:lnTo>
                      <a:pt x="127" y="161"/>
                    </a:lnTo>
                    <a:lnTo>
                      <a:pt x="57" y="18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21950" rIns="90000" bIns="21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36"/>
              <p:cNvSpPr/>
              <p:nvPr/>
            </p:nvSpPr>
            <p:spPr>
              <a:xfrm>
                <a:off x="10564452" y="234622"/>
                <a:ext cx="168257" cy="260163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84" extrusionOk="0">
                    <a:moveTo>
                      <a:pt x="62" y="175"/>
                    </a:moveTo>
                    <a:lnTo>
                      <a:pt x="69" y="141"/>
                    </a:lnTo>
                    <a:lnTo>
                      <a:pt x="39" y="131"/>
                    </a:lnTo>
                    <a:lnTo>
                      <a:pt x="24" y="161"/>
                    </a:lnTo>
                    <a:lnTo>
                      <a:pt x="0" y="152"/>
                    </a:lnTo>
                    <a:lnTo>
                      <a:pt x="84" y="0"/>
                    </a:lnTo>
                    <a:lnTo>
                      <a:pt x="119" y="13"/>
                    </a:lnTo>
                    <a:lnTo>
                      <a:pt x="87" y="184"/>
                    </a:lnTo>
                    <a:lnTo>
                      <a:pt x="62" y="175"/>
                    </a:lnTo>
                    <a:moveTo>
                      <a:pt x="50" y="110"/>
                    </a:moveTo>
                    <a:lnTo>
                      <a:pt x="73" y="118"/>
                    </a:lnTo>
                    <a:lnTo>
                      <a:pt x="91" y="33"/>
                    </a:lnTo>
                    <a:lnTo>
                      <a:pt x="50" y="11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21225" rIns="90000" bIns="21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36"/>
              <p:cNvSpPr/>
              <p:nvPr/>
            </p:nvSpPr>
            <p:spPr>
              <a:xfrm>
                <a:off x="10727054" y="301076"/>
                <a:ext cx="223401" cy="27006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91" extrusionOk="0">
                    <a:moveTo>
                      <a:pt x="0" y="150"/>
                    </a:moveTo>
                    <a:lnTo>
                      <a:pt x="84" y="0"/>
                    </a:lnTo>
                    <a:lnTo>
                      <a:pt x="113" y="17"/>
                    </a:lnTo>
                    <a:lnTo>
                      <a:pt x="86" y="120"/>
                    </a:lnTo>
                    <a:lnTo>
                      <a:pt x="137" y="30"/>
                    </a:lnTo>
                    <a:lnTo>
                      <a:pt x="158" y="42"/>
                    </a:lnTo>
                    <a:lnTo>
                      <a:pt x="73" y="191"/>
                    </a:lnTo>
                    <a:lnTo>
                      <a:pt x="49" y="178"/>
                    </a:lnTo>
                    <a:lnTo>
                      <a:pt x="82" y="53"/>
                    </a:lnTo>
                    <a:lnTo>
                      <a:pt x="20" y="162"/>
                    </a:lnTo>
                    <a:lnTo>
                      <a:pt x="0" y="15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23750" rIns="90000" bIns="23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36"/>
              <p:cNvSpPr/>
              <p:nvPr/>
            </p:nvSpPr>
            <p:spPr>
              <a:xfrm>
                <a:off x="10940557" y="479231"/>
                <a:ext cx="192294" cy="203606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44" extrusionOk="0">
                    <a:moveTo>
                      <a:pt x="0" y="126"/>
                    </a:moveTo>
                    <a:lnTo>
                      <a:pt x="116" y="0"/>
                    </a:lnTo>
                    <a:lnTo>
                      <a:pt x="136" y="18"/>
                    </a:lnTo>
                    <a:lnTo>
                      <a:pt x="20" y="144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6825" rIns="90000" bIns="6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36"/>
              <p:cNvSpPr/>
              <p:nvPr/>
            </p:nvSpPr>
            <p:spPr>
              <a:xfrm>
                <a:off x="11008425" y="566895"/>
                <a:ext cx="240368" cy="221987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57" extrusionOk="0">
                    <a:moveTo>
                      <a:pt x="0" y="110"/>
                    </a:moveTo>
                    <a:lnTo>
                      <a:pt x="132" y="0"/>
                    </a:lnTo>
                    <a:lnTo>
                      <a:pt x="159" y="32"/>
                    </a:lnTo>
                    <a:cubicBezTo>
                      <a:pt x="176" y="52"/>
                      <a:pt x="173" y="72"/>
                      <a:pt x="152" y="90"/>
                    </a:cubicBezTo>
                    <a:lnTo>
                      <a:pt x="85" y="145"/>
                    </a:lnTo>
                    <a:cubicBezTo>
                      <a:pt x="63" y="163"/>
                      <a:pt x="44" y="162"/>
                      <a:pt x="27" y="141"/>
                    </a:cubicBezTo>
                    <a:lnTo>
                      <a:pt x="0" y="110"/>
                    </a:lnTo>
                    <a:moveTo>
                      <a:pt x="36" y="115"/>
                    </a:moveTo>
                    <a:lnTo>
                      <a:pt x="45" y="125"/>
                    </a:lnTo>
                    <a:cubicBezTo>
                      <a:pt x="51" y="132"/>
                      <a:pt x="58" y="132"/>
                      <a:pt x="67" y="125"/>
                    </a:cubicBezTo>
                    <a:lnTo>
                      <a:pt x="135" y="68"/>
                    </a:lnTo>
                    <a:cubicBezTo>
                      <a:pt x="144" y="61"/>
                      <a:pt x="145" y="54"/>
                      <a:pt x="140" y="47"/>
                    </a:cubicBezTo>
                    <a:lnTo>
                      <a:pt x="131" y="36"/>
                    </a:lnTo>
                    <a:lnTo>
                      <a:pt x="36" y="11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1500" rIns="90000" bIns="11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36"/>
              <p:cNvSpPr/>
              <p:nvPr/>
            </p:nvSpPr>
            <p:spPr>
              <a:xfrm>
                <a:off x="11110228" y="729497"/>
                <a:ext cx="262991" cy="212089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50" extrusionOk="0">
                    <a:moveTo>
                      <a:pt x="0" y="87"/>
                    </a:moveTo>
                    <a:lnTo>
                      <a:pt x="148" y="0"/>
                    </a:lnTo>
                    <a:lnTo>
                      <a:pt x="186" y="63"/>
                    </a:lnTo>
                    <a:lnTo>
                      <a:pt x="165" y="76"/>
                    </a:lnTo>
                    <a:lnTo>
                      <a:pt x="141" y="36"/>
                    </a:lnTo>
                    <a:lnTo>
                      <a:pt x="102" y="58"/>
                    </a:lnTo>
                    <a:lnTo>
                      <a:pt x="121" y="90"/>
                    </a:lnTo>
                    <a:lnTo>
                      <a:pt x="99" y="103"/>
                    </a:lnTo>
                    <a:lnTo>
                      <a:pt x="81" y="71"/>
                    </a:lnTo>
                    <a:lnTo>
                      <a:pt x="35" y="98"/>
                    </a:lnTo>
                    <a:lnTo>
                      <a:pt x="59" y="138"/>
                    </a:lnTo>
                    <a:lnTo>
                      <a:pt x="38" y="150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9000" rIns="90000" bIns="9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36"/>
              <p:cNvSpPr/>
              <p:nvPr/>
            </p:nvSpPr>
            <p:spPr>
              <a:xfrm>
                <a:off x="11180925" y="923205"/>
                <a:ext cx="258749" cy="173913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23" extrusionOk="0">
                    <a:moveTo>
                      <a:pt x="23" y="98"/>
                    </a:moveTo>
                    <a:lnTo>
                      <a:pt x="53" y="81"/>
                    </a:lnTo>
                    <a:lnTo>
                      <a:pt x="42" y="52"/>
                    </a:lnTo>
                    <a:lnTo>
                      <a:pt x="9" y="60"/>
                    </a:lnTo>
                    <a:lnTo>
                      <a:pt x="0" y="37"/>
                    </a:lnTo>
                    <a:lnTo>
                      <a:pt x="170" y="0"/>
                    </a:lnTo>
                    <a:lnTo>
                      <a:pt x="183" y="34"/>
                    </a:lnTo>
                    <a:lnTo>
                      <a:pt x="33" y="123"/>
                    </a:lnTo>
                    <a:lnTo>
                      <a:pt x="23" y="98"/>
                    </a:lnTo>
                    <a:moveTo>
                      <a:pt x="65" y="47"/>
                    </a:moveTo>
                    <a:lnTo>
                      <a:pt x="73" y="69"/>
                    </a:lnTo>
                    <a:lnTo>
                      <a:pt x="150" y="27"/>
                    </a:lnTo>
                    <a:lnTo>
                      <a:pt x="65" y="4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4" name="Google Shape;604;p36"/>
            <p:cNvSpPr/>
            <p:nvPr/>
          </p:nvSpPr>
          <p:spPr>
            <a:xfrm>
              <a:off x="10616768" y="2153323"/>
              <a:ext cx="224814" cy="223401"/>
            </a:xfrm>
            <a:custGeom>
              <a:avLst/>
              <a:gdLst/>
              <a:ahLst/>
              <a:cxnLst/>
              <a:rect l="l" t="t" r="r" b="b"/>
              <a:pathLst>
                <a:path w="159" h="158" extrusionOk="0">
                  <a:moveTo>
                    <a:pt x="105" y="58"/>
                  </a:moveTo>
                  <a:lnTo>
                    <a:pt x="154" y="73"/>
                  </a:lnTo>
                  <a:cubicBezTo>
                    <a:pt x="160" y="75"/>
                    <a:pt x="160" y="82"/>
                    <a:pt x="154" y="83"/>
                  </a:cubicBezTo>
                  <a:lnTo>
                    <a:pt x="105" y="97"/>
                  </a:lnTo>
                  <a:cubicBezTo>
                    <a:pt x="103" y="98"/>
                    <a:pt x="101" y="99"/>
                    <a:pt x="101" y="101"/>
                  </a:cubicBezTo>
                  <a:lnTo>
                    <a:pt x="85" y="154"/>
                  </a:lnTo>
                  <a:cubicBezTo>
                    <a:pt x="83" y="159"/>
                    <a:pt x="76" y="159"/>
                    <a:pt x="74" y="154"/>
                  </a:cubicBezTo>
                  <a:lnTo>
                    <a:pt x="58" y="106"/>
                  </a:lnTo>
                  <a:cubicBezTo>
                    <a:pt x="57" y="104"/>
                    <a:pt x="56" y="103"/>
                    <a:pt x="54" y="102"/>
                  </a:cubicBezTo>
                  <a:lnTo>
                    <a:pt x="3" y="84"/>
                  </a:lnTo>
                  <a:cubicBezTo>
                    <a:pt x="-2" y="82"/>
                    <a:pt x="-2" y="76"/>
                    <a:pt x="3" y="74"/>
                  </a:cubicBezTo>
                  <a:lnTo>
                    <a:pt x="56" y="59"/>
                  </a:lnTo>
                  <a:cubicBezTo>
                    <a:pt x="57" y="59"/>
                    <a:pt x="59" y="57"/>
                    <a:pt x="59" y="55"/>
                  </a:cubicBezTo>
                  <a:lnTo>
                    <a:pt x="74" y="4"/>
                  </a:lnTo>
                  <a:cubicBezTo>
                    <a:pt x="76" y="-1"/>
                    <a:pt x="83" y="-1"/>
                    <a:pt x="85" y="4"/>
                  </a:cubicBezTo>
                  <a:lnTo>
                    <a:pt x="101" y="55"/>
                  </a:lnTo>
                  <a:cubicBezTo>
                    <a:pt x="102" y="56"/>
                    <a:pt x="103" y="58"/>
                    <a:pt x="105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0000" tIns="11875" rIns="90000" bIns="11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5" name="Google Shape;605;p36"/>
            <p:cNvGrpSpPr/>
            <p:nvPr/>
          </p:nvGrpSpPr>
          <p:grpSpPr>
            <a:xfrm>
              <a:off x="9298988" y="1205991"/>
              <a:ext cx="1997879" cy="270060"/>
              <a:chOff x="9298988" y="1205991"/>
              <a:chExt cx="1997879" cy="270060"/>
            </a:xfrm>
          </p:grpSpPr>
          <p:sp>
            <p:nvSpPr>
              <p:cNvPr id="606" name="Google Shape;606;p36"/>
              <p:cNvSpPr/>
              <p:nvPr/>
            </p:nvSpPr>
            <p:spPr>
              <a:xfrm>
                <a:off x="11073466" y="1205991"/>
                <a:ext cx="223401" cy="223401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05" y="58"/>
                    </a:moveTo>
                    <a:lnTo>
                      <a:pt x="154" y="74"/>
                    </a:lnTo>
                    <a:cubicBezTo>
                      <a:pt x="159" y="75"/>
                      <a:pt x="159" y="83"/>
                      <a:pt x="154" y="84"/>
                    </a:cubicBezTo>
                    <a:lnTo>
                      <a:pt x="105" y="98"/>
                    </a:lnTo>
                    <a:cubicBezTo>
                      <a:pt x="103" y="99"/>
                      <a:pt x="101" y="100"/>
                      <a:pt x="101" y="102"/>
                    </a:cubicBezTo>
                    <a:lnTo>
                      <a:pt x="84" y="155"/>
                    </a:lnTo>
                    <a:cubicBezTo>
                      <a:pt x="83" y="160"/>
                      <a:pt x="76" y="160"/>
                      <a:pt x="74" y="155"/>
                    </a:cubicBezTo>
                    <a:lnTo>
                      <a:pt x="58" y="107"/>
                    </a:lnTo>
                    <a:cubicBezTo>
                      <a:pt x="57" y="105"/>
                      <a:pt x="56" y="104"/>
                      <a:pt x="54" y="103"/>
                    </a:cubicBezTo>
                    <a:lnTo>
                      <a:pt x="3" y="85"/>
                    </a:lnTo>
                    <a:cubicBezTo>
                      <a:pt x="-2" y="83"/>
                      <a:pt x="-2" y="76"/>
                      <a:pt x="3" y="74"/>
                    </a:cubicBezTo>
                    <a:lnTo>
                      <a:pt x="55" y="59"/>
                    </a:lnTo>
                    <a:cubicBezTo>
                      <a:pt x="57" y="59"/>
                      <a:pt x="59" y="57"/>
                      <a:pt x="59" y="55"/>
                    </a:cubicBezTo>
                    <a:lnTo>
                      <a:pt x="74" y="4"/>
                    </a:lnTo>
                    <a:cubicBezTo>
                      <a:pt x="76" y="-1"/>
                      <a:pt x="83" y="-1"/>
                      <a:pt x="85" y="4"/>
                    </a:cubicBezTo>
                    <a:lnTo>
                      <a:pt x="101" y="55"/>
                    </a:lnTo>
                    <a:cubicBezTo>
                      <a:pt x="101" y="57"/>
                      <a:pt x="103" y="58"/>
                      <a:pt x="105" y="5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1875" rIns="90000" bIns="11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36"/>
              <p:cNvSpPr/>
              <p:nvPr/>
            </p:nvSpPr>
            <p:spPr>
              <a:xfrm>
                <a:off x="9298988" y="1251236"/>
                <a:ext cx="223401" cy="224814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04" y="59"/>
                    </a:moveTo>
                    <a:lnTo>
                      <a:pt x="154" y="74"/>
                    </a:lnTo>
                    <a:cubicBezTo>
                      <a:pt x="159" y="75"/>
                      <a:pt x="159" y="83"/>
                      <a:pt x="154" y="84"/>
                    </a:cubicBezTo>
                    <a:lnTo>
                      <a:pt x="104" y="98"/>
                    </a:lnTo>
                    <a:cubicBezTo>
                      <a:pt x="103" y="99"/>
                      <a:pt x="101" y="100"/>
                      <a:pt x="101" y="102"/>
                    </a:cubicBezTo>
                    <a:lnTo>
                      <a:pt x="84" y="155"/>
                    </a:lnTo>
                    <a:cubicBezTo>
                      <a:pt x="83" y="160"/>
                      <a:pt x="75" y="161"/>
                      <a:pt x="74" y="155"/>
                    </a:cubicBezTo>
                    <a:lnTo>
                      <a:pt x="57" y="107"/>
                    </a:lnTo>
                    <a:cubicBezTo>
                      <a:pt x="57" y="105"/>
                      <a:pt x="56" y="104"/>
                      <a:pt x="54" y="104"/>
                    </a:cubicBezTo>
                    <a:lnTo>
                      <a:pt x="3" y="85"/>
                    </a:lnTo>
                    <a:cubicBezTo>
                      <a:pt x="-2" y="83"/>
                      <a:pt x="-2" y="76"/>
                      <a:pt x="3" y="74"/>
                    </a:cubicBezTo>
                    <a:lnTo>
                      <a:pt x="55" y="59"/>
                    </a:lnTo>
                    <a:cubicBezTo>
                      <a:pt x="57" y="59"/>
                      <a:pt x="59" y="57"/>
                      <a:pt x="59" y="56"/>
                    </a:cubicBezTo>
                    <a:lnTo>
                      <a:pt x="74" y="4"/>
                    </a:lnTo>
                    <a:cubicBezTo>
                      <a:pt x="76" y="-1"/>
                      <a:pt x="83" y="-1"/>
                      <a:pt x="85" y="4"/>
                    </a:cubicBezTo>
                    <a:lnTo>
                      <a:pt x="101" y="55"/>
                    </a:lnTo>
                    <a:cubicBezTo>
                      <a:pt x="101" y="57"/>
                      <a:pt x="103" y="58"/>
                      <a:pt x="104" y="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8" name="Google Shape;608;p36"/>
            <p:cNvGrpSpPr/>
            <p:nvPr/>
          </p:nvGrpSpPr>
          <p:grpSpPr>
            <a:xfrm>
              <a:off x="9361201" y="124335"/>
              <a:ext cx="1787204" cy="1867799"/>
              <a:chOff x="9361201" y="124335"/>
              <a:chExt cx="1787204" cy="1867799"/>
            </a:xfrm>
          </p:grpSpPr>
          <p:sp>
            <p:nvSpPr>
              <p:cNvPr id="609" name="Google Shape;609;p36"/>
              <p:cNvSpPr/>
              <p:nvPr/>
            </p:nvSpPr>
            <p:spPr>
              <a:xfrm>
                <a:off x="10191176" y="124335"/>
                <a:ext cx="247437" cy="248851"/>
              </a:xfrm>
              <a:custGeom>
                <a:avLst/>
                <a:gdLst/>
                <a:ahLst/>
                <a:cxnLst/>
                <a:rect l="l" t="t" r="r" b="b"/>
                <a:pathLst>
                  <a:path w="175" h="176" extrusionOk="0">
                    <a:moveTo>
                      <a:pt x="87" y="176"/>
                    </a:moveTo>
                    <a:cubicBezTo>
                      <a:pt x="39" y="176"/>
                      <a:pt x="0" y="136"/>
                      <a:pt x="0" y="88"/>
                    </a:cubicBezTo>
                    <a:cubicBezTo>
                      <a:pt x="0" y="40"/>
                      <a:pt x="39" y="0"/>
                      <a:pt x="87" y="0"/>
                    </a:cubicBezTo>
                    <a:cubicBezTo>
                      <a:pt x="136" y="0"/>
                      <a:pt x="175" y="40"/>
                      <a:pt x="175" y="88"/>
                    </a:cubicBezTo>
                    <a:cubicBezTo>
                      <a:pt x="175" y="136"/>
                      <a:pt x="136" y="176"/>
                      <a:pt x="87" y="176"/>
                    </a:cubicBezTo>
                    <a:moveTo>
                      <a:pt x="87" y="13"/>
                    </a:moveTo>
                    <a:cubicBezTo>
                      <a:pt x="46" y="13"/>
                      <a:pt x="13" y="47"/>
                      <a:pt x="13" y="88"/>
                    </a:cubicBezTo>
                    <a:cubicBezTo>
                      <a:pt x="13" y="129"/>
                      <a:pt x="46" y="163"/>
                      <a:pt x="87" y="163"/>
                    </a:cubicBezTo>
                    <a:cubicBezTo>
                      <a:pt x="129" y="163"/>
                      <a:pt x="162" y="129"/>
                      <a:pt x="162" y="88"/>
                    </a:cubicBezTo>
                    <a:cubicBezTo>
                      <a:pt x="162" y="47"/>
                      <a:pt x="129" y="13"/>
                      <a:pt x="87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8350" rIns="90000" bIns="18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36"/>
              <p:cNvSpPr/>
              <p:nvPr/>
            </p:nvSpPr>
            <p:spPr>
              <a:xfrm>
                <a:off x="9361201" y="1739042"/>
                <a:ext cx="233298" cy="23329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65" extrusionOk="0">
                    <a:moveTo>
                      <a:pt x="83" y="165"/>
                    </a:moveTo>
                    <a:cubicBezTo>
                      <a:pt x="37" y="165"/>
                      <a:pt x="0" y="127"/>
                      <a:pt x="0" y="82"/>
                    </a:cubicBezTo>
                    <a:cubicBezTo>
                      <a:pt x="0" y="36"/>
                      <a:pt x="38" y="0"/>
                      <a:pt x="83" y="0"/>
                    </a:cubicBezTo>
                    <a:cubicBezTo>
                      <a:pt x="129" y="0"/>
                      <a:pt x="165" y="36"/>
                      <a:pt x="165" y="82"/>
                    </a:cubicBezTo>
                    <a:cubicBezTo>
                      <a:pt x="165" y="127"/>
                      <a:pt x="128" y="165"/>
                      <a:pt x="83" y="165"/>
                    </a:cubicBezTo>
                    <a:moveTo>
                      <a:pt x="83" y="13"/>
                    </a:moveTo>
                    <a:cubicBezTo>
                      <a:pt x="45" y="13"/>
                      <a:pt x="14" y="44"/>
                      <a:pt x="14" y="82"/>
                    </a:cubicBezTo>
                    <a:cubicBezTo>
                      <a:pt x="14" y="120"/>
                      <a:pt x="45" y="151"/>
                      <a:pt x="83" y="151"/>
                    </a:cubicBezTo>
                    <a:cubicBezTo>
                      <a:pt x="121" y="151"/>
                      <a:pt x="152" y="120"/>
                      <a:pt x="152" y="82"/>
                    </a:cubicBezTo>
                    <a:cubicBezTo>
                      <a:pt x="152" y="44"/>
                      <a:pt x="121" y="13"/>
                      <a:pt x="83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4400" rIns="90000" bIns="14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36"/>
              <p:cNvSpPr/>
              <p:nvPr/>
            </p:nvSpPr>
            <p:spPr>
              <a:xfrm>
                <a:off x="10915106" y="1758837"/>
                <a:ext cx="233298" cy="23329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65" extrusionOk="0">
                    <a:moveTo>
                      <a:pt x="82" y="165"/>
                    </a:moveTo>
                    <a:cubicBezTo>
                      <a:pt x="37" y="165"/>
                      <a:pt x="0" y="127"/>
                      <a:pt x="0" y="82"/>
                    </a:cubicBezTo>
                    <a:cubicBezTo>
                      <a:pt x="0" y="36"/>
                      <a:pt x="37" y="0"/>
                      <a:pt x="82" y="0"/>
                    </a:cubicBezTo>
                    <a:cubicBezTo>
                      <a:pt x="128" y="0"/>
                      <a:pt x="165" y="36"/>
                      <a:pt x="165" y="82"/>
                    </a:cubicBezTo>
                    <a:cubicBezTo>
                      <a:pt x="165" y="127"/>
                      <a:pt x="128" y="165"/>
                      <a:pt x="82" y="165"/>
                    </a:cubicBezTo>
                    <a:moveTo>
                      <a:pt x="82" y="13"/>
                    </a:moveTo>
                    <a:cubicBezTo>
                      <a:pt x="44" y="13"/>
                      <a:pt x="13" y="44"/>
                      <a:pt x="13" y="82"/>
                    </a:cubicBezTo>
                    <a:cubicBezTo>
                      <a:pt x="13" y="120"/>
                      <a:pt x="44" y="151"/>
                      <a:pt x="82" y="151"/>
                    </a:cubicBezTo>
                    <a:cubicBezTo>
                      <a:pt x="120" y="151"/>
                      <a:pt x="151" y="120"/>
                      <a:pt x="151" y="82"/>
                    </a:cubicBezTo>
                    <a:cubicBezTo>
                      <a:pt x="151" y="44"/>
                      <a:pt x="120" y="13"/>
                      <a:pt x="82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4400" rIns="90000" bIns="14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12" name="Google Shape;612;p36"/>
          <p:cNvGrpSpPr/>
          <p:nvPr/>
        </p:nvGrpSpPr>
        <p:grpSpPr>
          <a:xfrm>
            <a:off x="913245" y="2645409"/>
            <a:ext cx="1577120" cy="1577120"/>
            <a:chOff x="7174069" y="3047744"/>
            <a:chExt cx="1555652" cy="1555652"/>
          </a:xfrm>
        </p:grpSpPr>
        <p:sp>
          <p:nvSpPr>
            <p:cNvPr id="613" name="Google Shape;613;p36"/>
            <p:cNvSpPr/>
            <p:nvPr/>
          </p:nvSpPr>
          <p:spPr>
            <a:xfrm>
              <a:off x="7174069" y="3047744"/>
              <a:ext cx="1555652" cy="1555652"/>
            </a:xfrm>
            <a:custGeom>
              <a:avLst/>
              <a:gdLst/>
              <a:ahLst/>
              <a:cxnLst/>
              <a:rect l="l" t="t" r="r" b="b"/>
              <a:pathLst>
                <a:path w="1987" h="1987" extrusionOk="0">
                  <a:moveTo>
                    <a:pt x="993" y="1987"/>
                  </a:moveTo>
                  <a:cubicBezTo>
                    <a:pt x="942" y="1987"/>
                    <a:pt x="890" y="1983"/>
                    <a:pt x="839" y="1975"/>
                  </a:cubicBezTo>
                  <a:cubicBezTo>
                    <a:pt x="735" y="1959"/>
                    <a:pt x="635" y="1927"/>
                    <a:pt x="541" y="1878"/>
                  </a:cubicBezTo>
                  <a:cubicBezTo>
                    <a:pt x="380" y="1796"/>
                    <a:pt x="245" y="1672"/>
                    <a:pt x="150" y="1519"/>
                  </a:cubicBezTo>
                  <a:cubicBezTo>
                    <a:pt x="51" y="1362"/>
                    <a:pt x="0" y="1180"/>
                    <a:pt x="0" y="994"/>
                  </a:cubicBezTo>
                  <a:cubicBezTo>
                    <a:pt x="0" y="866"/>
                    <a:pt x="23" y="743"/>
                    <a:pt x="70" y="625"/>
                  </a:cubicBezTo>
                  <a:cubicBezTo>
                    <a:pt x="160" y="400"/>
                    <a:pt x="329" y="215"/>
                    <a:pt x="546" y="106"/>
                  </a:cubicBezTo>
                  <a:cubicBezTo>
                    <a:pt x="686" y="36"/>
                    <a:pt x="836" y="0"/>
                    <a:pt x="993" y="0"/>
                  </a:cubicBezTo>
                  <a:cubicBezTo>
                    <a:pt x="1164" y="0"/>
                    <a:pt x="1333" y="44"/>
                    <a:pt x="1481" y="128"/>
                  </a:cubicBezTo>
                  <a:cubicBezTo>
                    <a:pt x="1625" y="209"/>
                    <a:pt x="1747" y="326"/>
                    <a:pt x="1835" y="466"/>
                  </a:cubicBezTo>
                  <a:cubicBezTo>
                    <a:pt x="1896" y="563"/>
                    <a:pt x="1939" y="669"/>
                    <a:pt x="1964" y="780"/>
                  </a:cubicBezTo>
                  <a:cubicBezTo>
                    <a:pt x="1964" y="782"/>
                    <a:pt x="1965" y="784"/>
                    <a:pt x="1965" y="785"/>
                  </a:cubicBezTo>
                  <a:cubicBezTo>
                    <a:pt x="1971" y="813"/>
                    <a:pt x="1975" y="841"/>
                    <a:pt x="1979" y="869"/>
                  </a:cubicBezTo>
                  <a:cubicBezTo>
                    <a:pt x="1981" y="884"/>
                    <a:pt x="1982" y="898"/>
                    <a:pt x="1984" y="913"/>
                  </a:cubicBezTo>
                  <a:cubicBezTo>
                    <a:pt x="1986" y="939"/>
                    <a:pt x="1987" y="966"/>
                    <a:pt x="1987" y="993"/>
                  </a:cubicBezTo>
                  <a:cubicBezTo>
                    <a:pt x="1987" y="1177"/>
                    <a:pt x="1936" y="1357"/>
                    <a:pt x="1841" y="1512"/>
                  </a:cubicBezTo>
                  <a:lnTo>
                    <a:pt x="1839" y="1515"/>
                  </a:lnTo>
                  <a:cubicBezTo>
                    <a:pt x="1822" y="1542"/>
                    <a:pt x="1804" y="1569"/>
                    <a:pt x="1785" y="1594"/>
                  </a:cubicBezTo>
                  <a:cubicBezTo>
                    <a:pt x="1694" y="1713"/>
                    <a:pt x="1576" y="1812"/>
                    <a:pt x="1442" y="1880"/>
                  </a:cubicBezTo>
                  <a:cubicBezTo>
                    <a:pt x="1303" y="1951"/>
                    <a:pt x="1151" y="1987"/>
                    <a:pt x="993" y="19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7203820" y="3077495"/>
              <a:ext cx="1496151" cy="1496151"/>
            </a:xfrm>
            <a:custGeom>
              <a:avLst/>
              <a:gdLst/>
              <a:ahLst/>
              <a:cxnLst/>
              <a:rect l="l" t="t" r="r" b="b"/>
              <a:pathLst>
                <a:path w="1911" h="1911" extrusionOk="0">
                  <a:moveTo>
                    <a:pt x="1911" y="955"/>
                  </a:moveTo>
                  <a:cubicBezTo>
                    <a:pt x="1911" y="1123"/>
                    <a:pt x="1867" y="1288"/>
                    <a:pt x="1783" y="1433"/>
                  </a:cubicBezTo>
                  <a:cubicBezTo>
                    <a:pt x="1699" y="1578"/>
                    <a:pt x="1578" y="1699"/>
                    <a:pt x="1433" y="1783"/>
                  </a:cubicBezTo>
                  <a:cubicBezTo>
                    <a:pt x="1288" y="1867"/>
                    <a:pt x="1122" y="1911"/>
                    <a:pt x="955" y="1911"/>
                  </a:cubicBezTo>
                  <a:cubicBezTo>
                    <a:pt x="787" y="1911"/>
                    <a:pt x="623" y="1867"/>
                    <a:pt x="478" y="1783"/>
                  </a:cubicBezTo>
                  <a:cubicBezTo>
                    <a:pt x="332" y="1699"/>
                    <a:pt x="212" y="1578"/>
                    <a:pt x="128" y="1433"/>
                  </a:cubicBezTo>
                  <a:cubicBezTo>
                    <a:pt x="44" y="1288"/>
                    <a:pt x="0" y="1123"/>
                    <a:pt x="0" y="955"/>
                  </a:cubicBezTo>
                  <a:cubicBezTo>
                    <a:pt x="0" y="788"/>
                    <a:pt x="44" y="623"/>
                    <a:pt x="128" y="478"/>
                  </a:cubicBezTo>
                  <a:cubicBezTo>
                    <a:pt x="212" y="333"/>
                    <a:pt x="332" y="212"/>
                    <a:pt x="478" y="128"/>
                  </a:cubicBezTo>
                  <a:cubicBezTo>
                    <a:pt x="623" y="44"/>
                    <a:pt x="788" y="0"/>
                    <a:pt x="955" y="0"/>
                  </a:cubicBezTo>
                  <a:cubicBezTo>
                    <a:pt x="1123" y="0"/>
                    <a:pt x="1288" y="44"/>
                    <a:pt x="1433" y="128"/>
                  </a:cubicBezTo>
                  <a:cubicBezTo>
                    <a:pt x="1578" y="212"/>
                    <a:pt x="1699" y="333"/>
                    <a:pt x="1783" y="478"/>
                  </a:cubicBezTo>
                  <a:cubicBezTo>
                    <a:pt x="1867" y="623"/>
                    <a:pt x="1911" y="788"/>
                    <a:pt x="1911" y="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7501327" y="4163396"/>
              <a:ext cx="746118" cy="139359"/>
            </a:xfrm>
            <a:custGeom>
              <a:avLst/>
              <a:gdLst/>
              <a:ahLst/>
              <a:cxnLst/>
              <a:rect l="l" t="t" r="r" b="b"/>
              <a:pathLst>
                <a:path w="953" h="178" extrusionOk="0">
                  <a:moveTo>
                    <a:pt x="953" y="178"/>
                  </a:moveTo>
                  <a:lnTo>
                    <a:pt x="0" y="178"/>
                  </a:lnTo>
                  <a:cubicBezTo>
                    <a:pt x="32" y="151"/>
                    <a:pt x="75" y="137"/>
                    <a:pt x="117" y="141"/>
                  </a:cubicBezTo>
                  <a:cubicBezTo>
                    <a:pt x="141" y="144"/>
                    <a:pt x="164" y="152"/>
                    <a:pt x="188" y="155"/>
                  </a:cubicBezTo>
                  <a:cubicBezTo>
                    <a:pt x="212" y="158"/>
                    <a:pt x="239" y="155"/>
                    <a:pt x="256" y="139"/>
                  </a:cubicBezTo>
                  <a:cubicBezTo>
                    <a:pt x="266" y="129"/>
                    <a:pt x="273" y="117"/>
                    <a:pt x="281" y="105"/>
                  </a:cubicBezTo>
                  <a:cubicBezTo>
                    <a:pt x="293" y="88"/>
                    <a:pt x="310" y="75"/>
                    <a:pt x="329" y="63"/>
                  </a:cubicBezTo>
                  <a:cubicBezTo>
                    <a:pt x="428" y="-1"/>
                    <a:pt x="554" y="-15"/>
                    <a:pt x="668" y="13"/>
                  </a:cubicBezTo>
                  <a:cubicBezTo>
                    <a:pt x="769" y="37"/>
                    <a:pt x="873" y="105"/>
                    <a:pt x="953" y="1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19075" rIns="90000" bIns="19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7889652" y="3721833"/>
              <a:ext cx="746118" cy="138576"/>
            </a:xfrm>
            <a:custGeom>
              <a:avLst/>
              <a:gdLst/>
              <a:ahLst/>
              <a:cxnLst/>
              <a:rect l="l" t="t" r="r" b="b"/>
              <a:pathLst>
                <a:path w="953" h="177" extrusionOk="0">
                  <a:moveTo>
                    <a:pt x="953" y="177"/>
                  </a:moveTo>
                  <a:lnTo>
                    <a:pt x="0" y="177"/>
                  </a:lnTo>
                  <a:cubicBezTo>
                    <a:pt x="32" y="150"/>
                    <a:pt x="75" y="136"/>
                    <a:pt x="117" y="141"/>
                  </a:cubicBezTo>
                  <a:cubicBezTo>
                    <a:pt x="141" y="143"/>
                    <a:pt x="164" y="152"/>
                    <a:pt x="188" y="155"/>
                  </a:cubicBezTo>
                  <a:cubicBezTo>
                    <a:pt x="212" y="158"/>
                    <a:pt x="239" y="155"/>
                    <a:pt x="256" y="138"/>
                  </a:cubicBezTo>
                  <a:cubicBezTo>
                    <a:pt x="266" y="129"/>
                    <a:pt x="272" y="116"/>
                    <a:pt x="280" y="105"/>
                  </a:cubicBezTo>
                  <a:cubicBezTo>
                    <a:pt x="293" y="88"/>
                    <a:pt x="310" y="74"/>
                    <a:pt x="328" y="63"/>
                  </a:cubicBezTo>
                  <a:cubicBezTo>
                    <a:pt x="427" y="-1"/>
                    <a:pt x="554" y="-15"/>
                    <a:pt x="668" y="13"/>
                  </a:cubicBezTo>
                  <a:cubicBezTo>
                    <a:pt x="769" y="37"/>
                    <a:pt x="873" y="105"/>
                    <a:pt x="953" y="17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7261755" y="3593435"/>
              <a:ext cx="746118" cy="138576"/>
            </a:xfrm>
            <a:custGeom>
              <a:avLst/>
              <a:gdLst/>
              <a:ahLst/>
              <a:cxnLst/>
              <a:rect l="l" t="t" r="r" b="b"/>
              <a:pathLst>
                <a:path w="953" h="177" extrusionOk="0">
                  <a:moveTo>
                    <a:pt x="953" y="177"/>
                  </a:moveTo>
                  <a:lnTo>
                    <a:pt x="0" y="177"/>
                  </a:lnTo>
                  <a:cubicBezTo>
                    <a:pt x="32" y="150"/>
                    <a:pt x="76" y="136"/>
                    <a:pt x="117" y="141"/>
                  </a:cubicBezTo>
                  <a:cubicBezTo>
                    <a:pt x="141" y="143"/>
                    <a:pt x="164" y="151"/>
                    <a:pt x="188" y="155"/>
                  </a:cubicBezTo>
                  <a:cubicBezTo>
                    <a:pt x="212" y="158"/>
                    <a:pt x="239" y="155"/>
                    <a:pt x="256" y="138"/>
                  </a:cubicBezTo>
                  <a:cubicBezTo>
                    <a:pt x="267" y="129"/>
                    <a:pt x="273" y="116"/>
                    <a:pt x="281" y="105"/>
                  </a:cubicBezTo>
                  <a:cubicBezTo>
                    <a:pt x="293" y="88"/>
                    <a:pt x="311" y="74"/>
                    <a:pt x="329" y="63"/>
                  </a:cubicBezTo>
                  <a:cubicBezTo>
                    <a:pt x="428" y="-1"/>
                    <a:pt x="554" y="-15"/>
                    <a:pt x="669" y="13"/>
                  </a:cubicBezTo>
                  <a:cubicBezTo>
                    <a:pt x="769" y="37"/>
                    <a:pt x="873" y="104"/>
                    <a:pt x="953" y="17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7524814" y="3454076"/>
              <a:ext cx="836153" cy="938715"/>
            </a:xfrm>
            <a:custGeom>
              <a:avLst/>
              <a:gdLst/>
              <a:ahLst/>
              <a:cxnLst/>
              <a:rect l="l" t="t" r="r" b="b"/>
              <a:pathLst>
                <a:path w="1068" h="1199" extrusionOk="0">
                  <a:moveTo>
                    <a:pt x="1050" y="347"/>
                  </a:moveTo>
                  <a:cubicBezTo>
                    <a:pt x="973" y="85"/>
                    <a:pt x="680" y="-60"/>
                    <a:pt x="395" y="23"/>
                  </a:cubicBezTo>
                  <a:cubicBezTo>
                    <a:pt x="110" y="106"/>
                    <a:pt x="-58" y="386"/>
                    <a:pt x="19" y="649"/>
                  </a:cubicBezTo>
                  <a:cubicBezTo>
                    <a:pt x="76" y="844"/>
                    <a:pt x="252" y="974"/>
                    <a:pt x="455" y="994"/>
                  </a:cubicBezTo>
                  <a:cubicBezTo>
                    <a:pt x="458" y="994"/>
                    <a:pt x="461" y="997"/>
                    <a:pt x="461" y="1000"/>
                  </a:cubicBezTo>
                  <a:lnTo>
                    <a:pt x="473" y="1091"/>
                  </a:lnTo>
                  <a:cubicBezTo>
                    <a:pt x="482" y="1162"/>
                    <a:pt x="548" y="1210"/>
                    <a:pt x="617" y="1197"/>
                  </a:cubicBezTo>
                  <a:lnTo>
                    <a:pt x="617" y="1197"/>
                  </a:lnTo>
                  <a:cubicBezTo>
                    <a:pt x="683" y="1185"/>
                    <a:pt x="726" y="1123"/>
                    <a:pt x="717" y="1058"/>
                  </a:cubicBezTo>
                  <a:lnTo>
                    <a:pt x="703" y="969"/>
                  </a:lnTo>
                  <a:cubicBezTo>
                    <a:pt x="703" y="966"/>
                    <a:pt x="705" y="963"/>
                    <a:pt x="708" y="962"/>
                  </a:cubicBezTo>
                  <a:cubicBezTo>
                    <a:pt x="971" y="866"/>
                    <a:pt x="1123" y="599"/>
                    <a:pt x="1050" y="3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7823105" y="3671726"/>
              <a:ext cx="330390" cy="663129"/>
            </a:xfrm>
            <a:custGeom>
              <a:avLst/>
              <a:gdLst/>
              <a:ahLst/>
              <a:cxnLst/>
              <a:rect l="l" t="t" r="r" b="b"/>
              <a:pathLst>
                <a:path w="422" h="847" extrusionOk="0">
                  <a:moveTo>
                    <a:pt x="153" y="847"/>
                  </a:moveTo>
                  <a:lnTo>
                    <a:pt x="133" y="840"/>
                  </a:lnTo>
                  <a:cubicBezTo>
                    <a:pt x="172" y="728"/>
                    <a:pt x="168" y="604"/>
                    <a:pt x="127" y="494"/>
                  </a:cubicBezTo>
                  <a:cubicBezTo>
                    <a:pt x="98" y="498"/>
                    <a:pt x="66" y="488"/>
                    <a:pt x="43" y="465"/>
                  </a:cubicBezTo>
                  <a:cubicBezTo>
                    <a:pt x="20" y="444"/>
                    <a:pt x="5" y="411"/>
                    <a:pt x="1" y="375"/>
                  </a:cubicBezTo>
                  <a:cubicBezTo>
                    <a:pt x="0" y="365"/>
                    <a:pt x="0" y="352"/>
                    <a:pt x="8" y="342"/>
                  </a:cubicBezTo>
                  <a:cubicBezTo>
                    <a:pt x="14" y="335"/>
                    <a:pt x="22" y="331"/>
                    <a:pt x="31" y="331"/>
                  </a:cubicBezTo>
                  <a:cubicBezTo>
                    <a:pt x="49" y="331"/>
                    <a:pt x="67" y="346"/>
                    <a:pt x="78" y="360"/>
                  </a:cubicBezTo>
                  <a:cubicBezTo>
                    <a:pt x="103" y="394"/>
                    <a:pt x="124" y="430"/>
                    <a:pt x="140" y="469"/>
                  </a:cubicBezTo>
                  <a:cubicBezTo>
                    <a:pt x="159" y="461"/>
                    <a:pt x="175" y="444"/>
                    <a:pt x="185" y="431"/>
                  </a:cubicBezTo>
                  <a:cubicBezTo>
                    <a:pt x="206" y="405"/>
                    <a:pt x="223" y="376"/>
                    <a:pt x="235" y="345"/>
                  </a:cubicBezTo>
                  <a:cubicBezTo>
                    <a:pt x="212" y="326"/>
                    <a:pt x="191" y="299"/>
                    <a:pt x="174" y="264"/>
                  </a:cubicBezTo>
                  <a:cubicBezTo>
                    <a:pt x="141" y="200"/>
                    <a:pt x="125" y="127"/>
                    <a:pt x="128" y="55"/>
                  </a:cubicBezTo>
                  <a:cubicBezTo>
                    <a:pt x="129" y="39"/>
                    <a:pt x="131" y="22"/>
                    <a:pt x="144" y="11"/>
                  </a:cubicBezTo>
                  <a:cubicBezTo>
                    <a:pt x="159" y="-4"/>
                    <a:pt x="184" y="-3"/>
                    <a:pt x="200" y="7"/>
                  </a:cubicBezTo>
                  <a:cubicBezTo>
                    <a:pt x="216" y="16"/>
                    <a:pt x="226" y="32"/>
                    <a:pt x="234" y="46"/>
                  </a:cubicBezTo>
                  <a:cubicBezTo>
                    <a:pt x="284" y="132"/>
                    <a:pt x="292" y="242"/>
                    <a:pt x="260" y="337"/>
                  </a:cubicBezTo>
                  <a:cubicBezTo>
                    <a:pt x="262" y="338"/>
                    <a:pt x="264" y="340"/>
                    <a:pt x="266" y="341"/>
                  </a:cubicBezTo>
                  <a:cubicBezTo>
                    <a:pt x="269" y="343"/>
                    <a:pt x="272" y="344"/>
                    <a:pt x="276" y="346"/>
                  </a:cubicBezTo>
                  <a:cubicBezTo>
                    <a:pt x="285" y="321"/>
                    <a:pt x="297" y="297"/>
                    <a:pt x="310" y="274"/>
                  </a:cubicBezTo>
                  <a:cubicBezTo>
                    <a:pt x="317" y="262"/>
                    <a:pt x="326" y="248"/>
                    <a:pt x="340" y="240"/>
                  </a:cubicBezTo>
                  <a:cubicBezTo>
                    <a:pt x="354" y="233"/>
                    <a:pt x="371" y="233"/>
                    <a:pt x="386" y="240"/>
                  </a:cubicBezTo>
                  <a:cubicBezTo>
                    <a:pt x="404" y="248"/>
                    <a:pt x="418" y="264"/>
                    <a:pt x="421" y="281"/>
                  </a:cubicBezTo>
                  <a:cubicBezTo>
                    <a:pt x="428" y="312"/>
                    <a:pt x="411" y="346"/>
                    <a:pt x="381" y="365"/>
                  </a:cubicBezTo>
                  <a:cubicBezTo>
                    <a:pt x="354" y="380"/>
                    <a:pt x="320" y="383"/>
                    <a:pt x="288" y="373"/>
                  </a:cubicBezTo>
                  <a:cubicBezTo>
                    <a:pt x="238" y="513"/>
                    <a:pt x="245" y="672"/>
                    <a:pt x="311" y="807"/>
                  </a:cubicBezTo>
                  <a:lnTo>
                    <a:pt x="292" y="816"/>
                  </a:lnTo>
                  <a:cubicBezTo>
                    <a:pt x="223" y="676"/>
                    <a:pt x="216" y="511"/>
                    <a:pt x="268" y="366"/>
                  </a:cubicBezTo>
                  <a:cubicBezTo>
                    <a:pt x="264" y="364"/>
                    <a:pt x="259" y="361"/>
                    <a:pt x="255" y="359"/>
                  </a:cubicBezTo>
                  <a:cubicBezTo>
                    <a:pt x="254" y="358"/>
                    <a:pt x="253" y="358"/>
                    <a:pt x="252" y="357"/>
                  </a:cubicBezTo>
                  <a:cubicBezTo>
                    <a:pt x="240" y="389"/>
                    <a:pt x="223" y="418"/>
                    <a:pt x="201" y="445"/>
                  </a:cubicBezTo>
                  <a:cubicBezTo>
                    <a:pt x="189" y="459"/>
                    <a:pt x="171" y="479"/>
                    <a:pt x="147" y="488"/>
                  </a:cubicBezTo>
                  <a:cubicBezTo>
                    <a:pt x="190" y="602"/>
                    <a:pt x="193" y="731"/>
                    <a:pt x="153" y="847"/>
                  </a:cubicBezTo>
                  <a:moveTo>
                    <a:pt x="30" y="352"/>
                  </a:moveTo>
                  <a:cubicBezTo>
                    <a:pt x="27" y="352"/>
                    <a:pt x="26" y="353"/>
                    <a:pt x="24" y="355"/>
                  </a:cubicBezTo>
                  <a:cubicBezTo>
                    <a:pt x="21" y="359"/>
                    <a:pt x="21" y="366"/>
                    <a:pt x="22" y="372"/>
                  </a:cubicBezTo>
                  <a:cubicBezTo>
                    <a:pt x="26" y="404"/>
                    <a:pt x="38" y="432"/>
                    <a:pt x="57" y="450"/>
                  </a:cubicBezTo>
                  <a:cubicBezTo>
                    <a:pt x="74" y="467"/>
                    <a:pt x="97" y="475"/>
                    <a:pt x="119" y="474"/>
                  </a:cubicBezTo>
                  <a:lnTo>
                    <a:pt x="119" y="474"/>
                  </a:lnTo>
                  <a:cubicBezTo>
                    <a:pt x="104" y="438"/>
                    <a:pt x="84" y="404"/>
                    <a:pt x="61" y="372"/>
                  </a:cubicBezTo>
                  <a:cubicBezTo>
                    <a:pt x="53" y="361"/>
                    <a:pt x="39" y="352"/>
                    <a:pt x="31" y="352"/>
                  </a:cubicBezTo>
                  <a:cubicBezTo>
                    <a:pt x="30" y="352"/>
                    <a:pt x="30" y="352"/>
                    <a:pt x="30" y="352"/>
                  </a:cubicBezTo>
                  <a:moveTo>
                    <a:pt x="295" y="353"/>
                  </a:moveTo>
                  <a:cubicBezTo>
                    <a:pt x="322" y="361"/>
                    <a:pt x="349" y="359"/>
                    <a:pt x="370" y="346"/>
                  </a:cubicBezTo>
                  <a:cubicBezTo>
                    <a:pt x="389" y="335"/>
                    <a:pt x="406" y="310"/>
                    <a:pt x="401" y="286"/>
                  </a:cubicBezTo>
                  <a:cubicBezTo>
                    <a:pt x="398" y="275"/>
                    <a:pt x="389" y="264"/>
                    <a:pt x="378" y="259"/>
                  </a:cubicBezTo>
                  <a:cubicBezTo>
                    <a:pt x="368" y="254"/>
                    <a:pt x="358" y="254"/>
                    <a:pt x="351" y="259"/>
                  </a:cubicBezTo>
                  <a:cubicBezTo>
                    <a:pt x="341" y="264"/>
                    <a:pt x="335" y="274"/>
                    <a:pt x="329" y="285"/>
                  </a:cubicBezTo>
                  <a:cubicBezTo>
                    <a:pt x="316" y="307"/>
                    <a:pt x="305" y="330"/>
                    <a:pt x="295" y="353"/>
                  </a:cubicBezTo>
                  <a:moveTo>
                    <a:pt x="171" y="20"/>
                  </a:moveTo>
                  <a:cubicBezTo>
                    <a:pt x="166" y="21"/>
                    <a:pt x="162" y="23"/>
                    <a:pt x="158" y="26"/>
                  </a:cubicBezTo>
                  <a:cubicBezTo>
                    <a:pt x="151" y="33"/>
                    <a:pt x="150" y="44"/>
                    <a:pt x="149" y="56"/>
                  </a:cubicBezTo>
                  <a:cubicBezTo>
                    <a:pt x="146" y="124"/>
                    <a:pt x="161" y="193"/>
                    <a:pt x="192" y="254"/>
                  </a:cubicBezTo>
                  <a:cubicBezTo>
                    <a:pt x="207" y="284"/>
                    <a:pt x="224" y="306"/>
                    <a:pt x="242" y="323"/>
                  </a:cubicBezTo>
                  <a:cubicBezTo>
                    <a:pt x="269" y="235"/>
                    <a:pt x="262" y="135"/>
                    <a:pt x="216" y="56"/>
                  </a:cubicBezTo>
                  <a:cubicBezTo>
                    <a:pt x="209" y="44"/>
                    <a:pt x="201" y="32"/>
                    <a:pt x="189" y="25"/>
                  </a:cubicBezTo>
                  <a:cubicBezTo>
                    <a:pt x="184" y="22"/>
                    <a:pt x="177" y="20"/>
                    <a:pt x="17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7870862" y="4282399"/>
              <a:ext cx="245052" cy="238789"/>
            </a:xfrm>
            <a:custGeom>
              <a:avLst/>
              <a:gdLst/>
              <a:ahLst/>
              <a:cxnLst/>
              <a:rect l="l" t="t" r="r" b="b"/>
              <a:pathLst>
                <a:path w="313" h="305" extrusionOk="0">
                  <a:moveTo>
                    <a:pt x="310" y="54"/>
                  </a:moveTo>
                  <a:lnTo>
                    <a:pt x="303" y="0"/>
                  </a:lnTo>
                  <a:lnTo>
                    <a:pt x="0" y="46"/>
                  </a:lnTo>
                  <a:lnTo>
                    <a:pt x="6" y="117"/>
                  </a:lnTo>
                  <a:cubicBezTo>
                    <a:pt x="6" y="117"/>
                    <a:pt x="21" y="250"/>
                    <a:pt x="130" y="264"/>
                  </a:cubicBezTo>
                  <a:cubicBezTo>
                    <a:pt x="140" y="285"/>
                    <a:pt x="160" y="308"/>
                    <a:pt x="190" y="304"/>
                  </a:cubicBezTo>
                  <a:cubicBezTo>
                    <a:pt x="222" y="300"/>
                    <a:pt x="232" y="269"/>
                    <a:pt x="235" y="246"/>
                  </a:cubicBezTo>
                  <a:cubicBezTo>
                    <a:pt x="337" y="192"/>
                    <a:pt x="310" y="54"/>
                    <a:pt x="310" y="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7581184" y="3325678"/>
              <a:ext cx="292810" cy="245835"/>
            </a:xfrm>
            <a:custGeom>
              <a:avLst/>
              <a:gdLst/>
              <a:ahLst/>
              <a:cxnLst/>
              <a:rect l="l" t="t" r="r" b="b"/>
              <a:pathLst>
                <a:path w="374" h="314" extrusionOk="0">
                  <a:moveTo>
                    <a:pt x="343" y="5"/>
                  </a:moveTo>
                  <a:cubicBezTo>
                    <a:pt x="258" y="-12"/>
                    <a:pt x="165" y="9"/>
                    <a:pt x="96" y="62"/>
                  </a:cubicBezTo>
                  <a:cubicBezTo>
                    <a:pt x="119" y="64"/>
                    <a:pt x="140" y="65"/>
                    <a:pt x="163" y="64"/>
                  </a:cubicBezTo>
                  <a:cubicBezTo>
                    <a:pt x="126" y="71"/>
                    <a:pt x="92" y="91"/>
                    <a:pt x="65" y="118"/>
                  </a:cubicBezTo>
                  <a:cubicBezTo>
                    <a:pt x="38" y="145"/>
                    <a:pt x="18" y="178"/>
                    <a:pt x="0" y="213"/>
                  </a:cubicBezTo>
                  <a:cubicBezTo>
                    <a:pt x="22" y="199"/>
                    <a:pt x="43" y="187"/>
                    <a:pt x="67" y="178"/>
                  </a:cubicBezTo>
                  <a:cubicBezTo>
                    <a:pt x="39" y="217"/>
                    <a:pt x="14" y="267"/>
                    <a:pt x="11" y="314"/>
                  </a:cubicBezTo>
                  <a:cubicBezTo>
                    <a:pt x="18" y="308"/>
                    <a:pt x="27" y="306"/>
                    <a:pt x="36" y="303"/>
                  </a:cubicBezTo>
                  <a:cubicBezTo>
                    <a:pt x="75" y="290"/>
                    <a:pt x="111" y="268"/>
                    <a:pt x="140" y="239"/>
                  </a:cubicBezTo>
                  <a:cubicBezTo>
                    <a:pt x="132" y="257"/>
                    <a:pt x="124" y="272"/>
                    <a:pt x="116" y="290"/>
                  </a:cubicBezTo>
                  <a:cubicBezTo>
                    <a:pt x="138" y="289"/>
                    <a:pt x="157" y="281"/>
                    <a:pt x="177" y="271"/>
                  </a:cubicBezTo>
                  <a:cubicBezTo>
                    <a:pt x="198" y="261"/>
                    <a:pt x="217" y="248"/>
                    <a:pt x="235" y="235"/>
                  </a:cubicBezTo>
                  <a:cubicBezTo>
                    <a:pt x="229" y="248"/>
                    <a:pt x="222" y="260"/>
                    <a:pt x="216" y="273"/>
                  </a:cubicBezTo>
                  <a:cubicBezTo>
                    <a:pt x="260" y="255"/>
                    <a:pt x="302" y="232"/>
                    <a:pt x="332" y="196"/>
                  </a:cubicBezTo>
                  <a:cubicBezTo>
                    <a:pt x="362" y="159"/>
                    <a:pt x="380" y="111"/>
                    <a:pt x="373" y="64"/>
                  </a:cubicBezTo>
                  <a:cubicBezTo>
                    <a:pt x="370" y="45"/>
                    <a:pt x="357" y="19"/>
                    <a:pt x="343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7747162" y="3187886"/>
              <a:ext cx="366404" cy="388326"/>
            </a:xfrm>
            <a:custGeom>
              <a:avLst/>
              <a:gdLst/>
              <a:ahLst/>
              <a:cxnLst/>
              <a:rect l="l" t="t" r="r" b="b"/>
              <a:pathLst>
                <a:path w="468" h="496" extrusionOk="0">
                  <a:moveTo>
                    <a:pt x="426" y="85"/>
                  </a:moveTo>
                  <a:cubicBezTo>
                    <a:pt x="426" y="85"/>
                    <a:pt x="490" y="-36"/>
                    <a:pt x="325" y="10"/>
                  </a:cubicBezTo>
                  <a:cubicBezTo>
                    <a:pt x="322" y="11"/>
                    <a:pt x="320" y="12"/>
                    <a:pt x="317" y="12"/>
                  </a:cubicBezTo>
                  <a:cubicBezTo>
                    <a:pt x="260" y="11"/>
                    <a:pt x="10" y="4"/>
                    <a:pt x="1" y="33"/>
                  </a:cubicBezTo>
                  <a:cubicBezTo>
                    <a:pt x="-4" y="52"/>
                    <a:pt x="46" y="85"/>
                    <a:pt x="87" y="108"/>
                  </a:cubicBezTo>
                  <a:cubicBezTo>
                    <a:pt x="76" y="113"/>
                    <a:pt x="65" y="119"/>
                    <a:pt x="54" y="125"/>
                  </a:cubicBezTo>
                  <a:lnTo>
                    <a:pt x="202" y="387"/>
                  </a:lnTo>
                  <a:cubicBezTo>
                    <a:pt x="202" y="387"/>
                    <a:pt x="231" y="369"/>
                    <a:pt x="273" y="339"/>
                  </a:cubicBezTo>
                  <a:lnTo>
                    <a:pt x="270" y="342"/>
                  </a:lnTo>
                  <a:cubicBezTo>
                    <a:pt x="270" y="342"/>
                    <a:pt x="301" y="497"/>
                    <a:pt x="334" y="496"/>
                  </a:cubicBezTo>
                  <a:cubicBezTo>
                    <a:pt x="361" y="495"/>
                    <a:pt x="427" y="272"/>
                    <a:pt x="444" y="195"/>
                  </a:cubicBezTo>
                  <a:lnTo>
                    <a:pt x="444" y="195"/>
                  </a:lnTo>
                  <a:cubicBezTo>
                    <a:pt x="508" y="132"/>
                    <a:pt x="427" y="147"/>
                    <a:pt x="426" y="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8000826" y="3177708"/>
              <a:ext cx="182419" cy="162846"/>
            </a:xfrm>
            <a:custGeom>
              <a:avLst/>
              <a:gdLst/>
              <a:ahLst/>
              <a:cxnLst/>
              <a:rect l="l" t="t" r="r" b="b"/>
              <a:pathLst>
                <a:path w="233" h="208" extrusionOk="0">
                  <a:moveTo>
                    <a:pt x="233" y="12"/>
                  </a:moveTo>
                  <a:cubicBezTo>
                    <a:pt x="234" y="74"/>
                    <a:pt x="183" y="145"/>
                    <a:pt x="120" y="208"/>
                  </a:cubicBezTo>
                  <a:cubicBezTo>
                    <a:pt x="110" y="181"/>
                    <a:pt x="92" y="141"/>
                    <a:pt x="66" y="102"/>
                  </a:cubicBezTo>
                  <a:cubicBezTo>
                    <a:pt x="39" y="61"/>
                    <a:pt x="15" y="36"/>
                    <a:pt x="0" y="23"/>
                  </a:cubicBezTo>
                  <a:cubicBezTo>
                    <a:pt x="166" y="-23"/>
                    <a:pt x="233" y="12"/>
                    <a:pt x="233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9875" rIns="90000" bIns="29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7889652" y="3254433"/>
              <a:ext cx="130747" cy="130747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167" y="84"/>
                  </a:moveTo>
                  <a:cubicBezTo>
                    <a:pt x="167" y="98"/>
                    <a:pt x="163" y="114"/>
                    <a:pt x="156" y="126"/>
                  </a:cubicBezTo>
                  <a:cubicBezTo>
                    <a:pt x="148" y="139"/>
                    <a:pt x="138" y="149"/>
                    <a:pt x="126" y="156"/>
                  </a:cubicBezTo>
                  <a:cubicBezTo>
                    <a:pt x="113" y="164"/>
                    <a:pt x="98" y="167"/>
                    <a:pt x="84" y="167"/>
                  </a:cubicBezTo>
                  <a:cubicBezTo>
                    <a:pt x="69" y="167"/>
                    <a:pt x="54" y="164"/>
                    <a:pt x="42" y="156"/>
                  </a:cubicBezTo>
                  <a:cubicBezTo>
                    <a:pt x="29" y="149"/>
                    <a:pt x="18" y="139"/>
                    <a:pt x="11" y="126"/>
                  </a:cubicBezTo>
                  <a:cubicBezTo>
                    <a:pt x="3" y="114"/>
                    <a:pt x="0" y="98"/>
                    <a:pt x="0" y="84"/>
                  </a:cubicBezTo>
                  <a:cubicBezTo>
                    <a:pt x="0" y="69"/>
                    <a:pt x="3" y="54"/>
                    <a:pt x="11" y="42"/>
                  </a:cubicBezTo>
                  <a:cubicBezTo>
                    <a:pt x="18" y="29"/>
                    <a:pt x="29" y="19"/>
                    <a:pt x="42" y="11"/>
                  </a:cubicBezTo>
                  <a:cubicBezTo>
                    <a:pt x="54" y="4"/>
                    <a:pt x="69" y="0"/>
                    <a:pt x="84" y="0"/>
                  </a:cubicBezTo>
                  <a:cubicBezTo>
                    <a:pt x="98" y="0"/>
                    <a:pt x="113" y="4"/>
                    <a:pt x="126" y="11"/>
                  </a:cubicBezTo>
                  <a:cubicBezTo>
                    <a:pt x="138" y="19"/>
                    <a:pt x="149" y="29"/>
                    <a:pt x="156" y="42"/>
                  </a:cubicBezTo>
                  <a:cubicBezTo>
                    <a:pt x="164" y="54"/>
                    <a:pt x="167" y="69"/>
                    <a:pt x="167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5100" rIns="90000" bIns="15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7909225" y="3274006"/>
              <a:ext cx="91601" cy="91601"/>
            </a:xfrm>
            <a:custGeom>
              <a:avLst/>
              <a:gdLst/>
              <a:ahLst/>
              <a:cxnLst/>
              <a:rect l="l" t="t" r="r" b="b"/>
              <a:pathLst>
                <a:path w="117" h="117" extrusionOk="0">
                  <a:moveTo>
                    <a:pt x="117" y="59"/>
                  </a:moveTo>
                  <a:cubicBezTo>
                    <a:pt x="117" y="91"/>
                    <a:pt x="91" y="117"/>
                    <a:pt x="59" y="117"/>
                  </a:cubicBezTo>
                  <a:cubicBezTo>
                    <a:pt x="26" y="117"/>
                    <a:pt x="0" y="92"/>
                    <a:pt x="0" y="59"/>
                  </a:cubicBezTo>
                  <a:cubicBezTo>
                    <a:pt x="0" y="27"/>
                    <a:pt x="26" y="0"/>
                    <a:pt x="59" y="0"/>
                  </a:cubicBezTo>
                  <a:cubicBezTo>
                    <a:pt x="91" y="0"/>
                    <a:pt x="117" y="26"/>
                    <a:pt x="117" y="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7784742" y="3191800"/>
              <a:ext cx="220782" cy="98647"/>
            </a:xfrm>
            <a:custGeom>
              <a:avLst/>
              <a:gdLst/>
              <a:ahLst/>
              <a:cxnLst/>
              <a:rect l="l" t="t" r="r" b="b"/>
              <a:pathLst>
                <a:path w="282" h="126" extrusionOk="0">
                  <a:moveTo>
                    <a:pt x="6" y="126"/>
                  </a:moveTo>
                  <a:cubicBezTo>
                    <a:pt x="4" y="126"/>
                    <a:pt x="2" y="125"/>
                    <a:pt x="1" y="123"/>
                  </a:cubicBezTo>
                  <a:cubicBezTo>
                    <a:pt x="-1" y="120"/>
                    <a:pt x="0" y="116"/>
                    <a:pt x="3" y="115"/>
                  </a:cubicBezTo>
                  <a:cubicBezTo>
                    <a:pt x="5" y="114"/>
                    <a:pt x="160" y="29"/>
                    <a:pt x="275" y="0"/>
                  </a:cubicBezTo>
                  <a:cubicBezTo>
                    <a:pt x="278" y="-1"/>
                    <a:pt x="281" y="1"/>
                    <a:pt x="282" y="4"/>
                  </a:cubicBezTo>
                  <a:cubicBezTo>
                    <a:pt x="283" y="7"/>
                    <a:pt x="281" y="10"/>
                    <a:pt x="278" y="11"/>
                  </a:cubicBezTo>
                  <a:cubicBezTo>
                    <a:pt x="164" y="40"/>
                    <a:pt x="10" y="124"/>
                    <a:pt x="9" y="125"/>
                  </a:cubicBezTo>
                  <a:cubicBezTo>
                    <a:pt x="8" y="125"/>
                    <a:pt x="7" y="126"/>
                    <a:pt x="6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7900613" y="3335856"/>
              <a:ext cx="202775" cy="159715"/>
            </a:xfrm>
            <a:custGeom>
              <a:avLst/>
              <a:gdLst/>
              <a:ahLst/>
              <a:cxnLst/>
              <a:rect l="l" t="t" r="r" b="b"/>
              <a:pathLst>
                <a:path w="259" h="204" extrusionOk="0">
                  <a:moveTo>
                    <a:pt x="6" y="204"/>
                  </a:moveTo>
                  <a:cubicBezTo>
                    <a:pt x="4" y="204"/>
                    <a:pt x="2" y="203"/>
                    <a:pt x="1" y="201"/>
                  </a:cubicBezTo>
                  <a:cubicBezTo>
                    <a:pt x="0" y="199"/>
                    <a:pt x="0" y="195"/>
                    <a:pt x="3" y="193"/>
                  </a:cubicBezTo>
                  <a:cubicBezTo>
                    <a:pt x="5" y="192"/>
                    <a:pt x="168" y="81"/>
                    <a:pt x="249" y="1"/>
                  </a:cubicBezTo>
                  <a:cubicBezTo>
                    <a:pt x="251" y="-1"/>
                    <a:pt x="254" y="-1"/>
                    <a:pt x="257" y="1"/>
                  </a:cubicBezTo>
                  <a:cubicBezTo>
                    <a:pt x="259" y="3"/>
                    <a:pt x="260" y="7"/>
                    <a:pt x="257" y="9"/>
                  </a:cubicBezTo>
                  <a:cubicBezTo>
                    <a:pt x="175" y="90"/>
                    <a:pt x="11" y="202"/>
                    <a:pt x="10" y="203"/>
                  </a:cubicBezTo>
                  <a:cubicBezTo>
                    <a:pt x="8" y="203"/>
                    <a:pt x="7" y="204"/>
                    <a:pt x="6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8" name="Google Shape;628;p36"/>
            <p:cNvGrpSpPr/>
            <p:nvPr/>
          </p:nvGrpSpPr>
          <p:grpSpPr>
            <a:xfrm>
              <a:off x="7269585" y="3310803"/>
              <a:ext cx="1234655" cy="929319"/>
              <a:chOff x="7269585" y="3310803"/>
              <a:chExt cx="1234655" cy="929319"/>
            </a:xfrm>
          </p:grpSpPr>
          <p:sp>
            <p:nvSpPr>
              <p:cNvPr id="629" name="Google Shape;629;p36"/>
              <p:cNvSpPr/>
              <p:nvPr/>
            </p:nvSpPr>
            <p:spPr>
              <a:xfrm>
                <a:off x="8060328" y="3548809"/>
                <a:ext cx="211387" cy="22704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90" extrusionOk="0">
                    <a:moveTo>
                      <a:pt x="107" y="3"/>
                    </a:moveTo>
                    <a:cubicBezTo>
                      <a:pt x="73" y="29"/>
                      <a:pt x="40" y="55"/>
                      <a:pt x="7" y="82"/>
                    </a:cubicBezTo>
                    <a:cubicBezTo>
                      <a:pt x="-3" y="91"/>
                      <a:pt x="-2" y="108"/>
                      <a:pt x="10" y="115"/>
                    </a:cubicBezTo>
                    <a:lnTo>
                      <a:pt x="11" y="115"/>
                    </a:lnTo>
                    <a:cubicBezTo>
                      <a:pt x="71" y="153"/>
                      <a:pt x="120" y="211"/>
                      <a:pt x="146" y="277"/>
                    </a:cubicBezTo>
                    <a:cubicBezTo>
                      <a:pt x="151" y="290"/>
                      <a:pt x="168" y="294"/>
                      <a:pt x="178" y="285"/>
                    </a:cubicBezTo>
                    <a:cubicBezTo>
                      <a:pt x="207" y="260"/>
                      <a:pt x="234" y="236"/>
                      <a:pt x="263" y="211"/>
                    </a:cubicBezTo>
                    <a:cubicBezTo>
                      <a:pt x="270" y="205"/>
                      <a:pt x="272" y="197"/>
                      <a:pt x="269" y="189"/>
                    </a:cubicBezTo>
                    <a:cubicBezTo>
                      <a:pt x="245" y="118"/>
                      <a:pt x="192" y="48"/>
                      <a:pt x="131" y="3"/>
                    </a:cubicBezTo>
                    <a:cubicBezTo>
                      <a:pt x="124" y="-2"/>
                      <a:pt x="115" y="-2"/>
                      <a:pt x="107" y="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36"/>
              <p:cNvSpPr/>
              <p:nvPr/>
            </p:nvSpPr>
            <p:spPr>
              <a:xfrm>
                <a:off x="8217693" y="3776637"/>
                <a:ext cx="92384" cy="92384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18" extrusionOk="0">
                    <a:moveTo>
                      <a:pt x="118" y="59"/>
                    </a:moveTo>
                    <a:cubicBezTo>
                      <a:pt x="118" y="70"/>
                      <a:pt x="115" y="80"/>
                      <a:pt x="110" y="89"/>
                    </a:cubicBezTo>
                    <a:cubicBezTo>
                      <a:pt x="104" y="98"/>
                      <a:pt x="98" y="105"/>
                      <a:pt x="89" y="110"/>
                    </a:cubicBezTo>
                    <a:cubicBezTo>
                      <a:pt x="80" y="116"/>
                      <a:pt x="69" y="118"/>
                      <a:pt x="59" y="118"/>
                    </a:cubicBezTo>
                    <a:cubicBezTo>
                      <a:pt x="48" y="118"/>
                      <a:pt x="39" y="116"/>
                      <a:pt x="30" y="110"/>
                    </a:cubicBezTo>
                    <a:cubicBezTo>
                      <a:pt x="21" y="105"/>
                      <a:pt x="13" y="98"/>
                      <a:pt x="8" y="89"/>
                    </a:cubicBezTo>
                    <a:cubicBezTo>
                      <a:pt x="3" y="80"/>
                      <a:pt x="0" y="70"/>
                      <a:pt x="0" y="59"/>
                    </a:cubicBezTo>
                    <a:cubicBezTo>
                      <a:pt x="0" y="49"/>
                      <a:pt x="3" y="39"/>
                      <a:pt x="8" y="30"/>
                    </a:cubicBezTo>
                    <a:cubicBezTo>
                      <a:pt x="13" y="21"/>
                      <a:pt x="21" y="13"/>
                      <a:pt x="30" y="8"/>
                    </a:cubicBezTo>
                    <a:cubicBezTo>
                      <a:pt x="39" y="3"/>
                      <a:pt x="49" y="0"/>
                      <a:pt x="59" y="0"/>
                    </a:cubicBezTo>
                    <a:cubicBezTo>
                      <a:pt x="70" y="0"/>
                      <a:pt x="80" y="3"/>
                      <a:pt x="89" y="8"/>
                    </a:cubicBezTo>
                    <a:cubicBezTo>
                      <a:pt x="98" y="13"/>
                      <a:pt x="105" y="21"/>
                      <a:pt x="110" y="30"/>
                    </a:cubicBezTo>
                    <a:cubicBezTo>
                      <a:pt x="116" y="39"/>
                      <a:pt x="118" y="49"/>
                      <a:pt x="118" y="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36"/>
              <p:cNvSpPr/>
              <p:nvPr/>
            </p:nvSpPr>
            <p:spPr>
              <a:xfrm>
                <a:off x="8245878" y="3310803"/>
                <a:ext cx="129964" cy="129964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66" extrusionOk="0">
                    <a:moveTo>
                      <a:pt x="110" y="60"/>
                    </a:moveTo>
                    <a:lnTo>
                      <a:pt x="162" y="76"/>
                    </a:lnTo>
                    <a:cubicBezTo>
                      <a:pt x="168" y="78"/>
                      <a:pt x="168" y="85"/>
                      <a:pt x="162" y="87"/>
                    </a:cubicBezTo>
                    <a:lnTo>
                      <a:pt x="110" y="102"/>
                    </a:lnTo>
                    <a:cubicBezTo>
                      <a:pt x="108" y="102"/>
                      <a:pt x="107" y="104"/>
                      <a:pt x="106" y="106"/>
                    </a:cubicBezTo>
                    <a:lnTo>
                      <a:pt x="89" y="161"/>
                    </a:lnTo>
                    <a:cubicBezTo>
                      <a:pt x="88" y="167"/>
                      <a:pt x="80" y="167"/>
                      <a:pt x="78" y="161"/>
                    </a:cubicBezTo>
                    <a:lnTo>
                      <a:pt x="61" y="111"/>
                    </a:lnTo>
                    <a:cubicBezTo>
                      <a:pt x="61" y="109"/>
                      <a:pt x="59" y="108"/>
                      <a:pt x="58" y="107"/>
                    </a:cubicBezTo>
                    <a:lnTo>
                      <a:pt x="4" y="88"/>
                    </a:lnTo>
                    <a:cubicBezTo>
                      <a:pt x="-1" y="86"/>
                      <a:pt x="-1" y="78"/>
                      <a:pt x="4" y="77"/>
                    </a:cubicBezTo>
                    <a:lnTo>
                      <a:pt x="59" y="61"/>
                    </a:lnTo>
                    <a:cubicBezTo>
                      <a:pt x="61" y="61"/>
                      <a:pt x="62" y="59"/>
                      <a:pt x="63" y="57"/>
                    </a:cubicBezTo>
                    <a:lnTo>
                      <a:pt x="79" y="3"/>
                    </a:lnTo>
                    <a:cubicBezTo>
                      <a:pt x="80" y="-2"/>
                      <a:pt x="88" y="-2"/>
                      <a:pt x="90" y="3"/>
                    </a:cubicBezTo>
                    <a:lnTo>
                      <a:pt x="106" y="56"/>
                    </a:lnTo>
                    <a:cubicBezTo>
                      <a:pt x="107" y="58"/>
                      <a:pt x="108" y="60"/>
                      <a:pt x="110" y="6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4750" rIns="9000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36"/>
              <p:cNvSpPr/>
              <p:nvPr/>
            </p:nvSpPr>
            <p:spPr>
              <a:xfrm>
                <a:off x="8374276" y="4110158"/>
                <a:ext cx="129964" cy="129964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66" extrusionOk="0">
                    <a:moveTo>
                      <a:pt x="110" y="61"/>
                    </a:moveTo>
                    <a:lnTo>
                      <a:pt x="162" y="77"/>
                    </a:lnTo>
                    <a:cubicBezTo>
                      <a:pt x="168" y="78"/>
                      <a:pt x="167" y="86"/>
                      <a:pt x="162" y="88"/>
                    </a:cubicBezTo>
                    <a:lnTo>
                      <a:pt x="110" y="103"/>
                    </a:lnTo>
                    <a:cubicBezTo>
                      <a:pt x="108" y="103"/>
                      <a:pt x="107" y="105"/>
                      <a:pt x="106" y="106"/>
                    </a:cubicBezTo>
                    <a:lnTo>
                      <a:pt x="89" y="162"/>
                    </a:lnTo>
                    <a:cubicBezTo>
                      <a:pt x="88" y="167"/>
                      <a:pt x="80" y="167"/>
                      <a:pt x="78" y="162"/>
                    </a:cubicBezTo>
                    <a:lnTo>
                      <a:pt x="61" y="111"/>
                    </a:lnTo>
                    <a:cubicBezTo>
                      <a:pt x="61" y="110"/>
                      <a:pt x="59" y="108"/>
                      <a:pt x="58" y="108"/>
                    </a:cubicBezTo>
                    <a:lnTo>
                      <a:pt x="4" y="88"/>
                    </a:lnTo>
                    <a:cubicBezTo>
                      <a:pt x="-1" y="86"/>
                      <a:pt x="-1" y="79"/>
                      <a:pt x="4" y="77"/>
                    </a:cubicBezTo>
                    <a:lnTo>
                      <a:pt x="59" y="62"/>
                    </a:lnTo>
                    <a:cubicBezTo>
                      <a:pt x="61" y="61"/>
                      <a:pt x="62" y="60"/>
                      <a:pt x="63" y="58"/>
                    </a:cubicBezTo>
                    <a:lnTo>
                      <a:pt x="79" y="4"/>
                    </a:lnTo>
                    <a:cubicBezTo>
                      <a:pt x="80" y="-2"/>
                      <a:pt x="88" y="-2"/>
                      <a:pt x="90" y="4"/>
                    </a:cubicBezTo>
                    <a:lnTo>
                      <a:pt x="106" y="57"/>
                    </a:lnTo>
                    <a:cubicBezTo>
                      <a:pt x="107" y="59"/>
                      <a:pt x="108" y="60"/>
                      <a:pt x="110" y="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4750" rIns="9000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36"/>
              <p:cNvSpPr/>
              <p:nvPr/>
            </p:nvSpPr>
            <p:spPr>
              <a:xfrm>
                <a:off x="7269585" y="3822046"/>
                <a:ext cx="129964" cy="129181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65" extrusionOk="0">
                    <a:moveTo>
                      <a:pt x="110" y="60"/>
                    </a:moveTo>
                    <a:lnTo>
                      <a:pt x="162" y="76"/>
                    </a:lnTo>
                    <a:cubicBezTo>
                      <a:pt x="168" y="77"/>
                      <a:pt x="167" y="85"/>
                      <a:pt x="162" y="87"/>
                    </a:cubicBezTo>
                    <a:lnTo>
                      <a:pt x="110" y="102"/>
                    </a:lnTo>
                    <a:cubicBezTo>
                      <a:pt x="108" y="102"/>
                      <a:pt x="107" y="104"/>
                      <a:pt x="106" y="106"/>
                    </a:cubicBezTo>
                    <a:lnTo>
                      <a:pt x="89" y="161"/>
                    </a:lnTo>
                    <a:cubicBezTo>
                      <a:pt x="88" y="166"/>
                      <a:pt x="80" y="167"/>
                      <a:pt x="78" y="161"/>
                    </a:cubicBezTo>
                    <a:lnTo>
                      <a:pt x="61" y="111"/>
                    </a:lnTo>
                    <a:cubicBezTo>
                      <a:pt x="61" y="109"/>
                      <a:pt x="59" y="108"/>
                      <a:pt x="57" y="107"/>
                    </a:cubicBezTo>
                    <a:lnTo>
                      <a:pt x="4" y="88"/>
                    </a:lnTo>
                    <a:cubicBezTo>
                      <a:pt x="-1" y="86"/>
                      <a:pt x="-1" y="78"/>
                      <a:pt x="4" y="77"/>
                    </a:cubicBezTo>
                    <a:lnTo>
                      <a:pt x="59" y="61"/>
                    </a:lnTo>
                    <a:cubicBezTo>
                      <a:pt x="61" y="60"/>
                      <a:pt x="62" y="59"/>
                      <a:pt x="63" y="57"/>
                    </a:cubicBezTo>
                    <a:lnTo>
                      <a:pt x="78" y="3"/>
                    </a:lnTo>
                    <a:cubicBezTo>
                      <a:pt x="80" y="-2"/>
                      <a:pt x="88" y="-2"/>
                      <a:pt x="90" y="3"/>
                    </a:cubicBezTo>
                    <a:lnTo>
                      <a:pt x="106" y="56"/>
                    </a:lnTo>
                    <a:cubicBezTo>
                      <a:pt x="107" y="58"/>
                      <a:pt x="108" y="59"/>
                      <a:pt x="110" y="6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4400" rIns="90000" bIns="14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4" name="Google Shape;634;p36"/>
            <p:cNvGrpSpPr/>
            <p:nvPr/>
          </p:nvGrpSpPr>
          <p:grpSpPr>
            <a:xfrm>
              <a:off x="7340830" y="3427457"/>
              <a:ext cx="1241702" cy="915227"/>
              <a:chOff x="7340830" y="3427457"/>
              <a:chExt cx="1241702" cy="915227"/>
            </a:xfrm>
          </p:grpSpPr>
          <p:sp>
            <p:nvSpPr>
              <p:cNvPr id="635" name="Google Shape;635;p36"/>
              <p:cNvSpPr/>
              <p:nvPr/>
            </p:nvSpPr>
            <p:spPr>
              <a:xfrm>
                <a:off x="8438475" y="3509663"/>
                <a:ext cx="144056" cy="143273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83" extrusionOk="0">
                    <a:moveTo>
                      <a:pt x="92" y="183"/>
                    </a:moveTo>
                    <a:cubicBezTo>
                      <a:pt x="41" y="183"/>
                      <a:pt x="0" y="143"/>
                      <a:pt x="0" y="92"/>
                    </a:cubicBezTo>
                    <a:cubicBezTo>
                      <a:pt x="0" y="42"/>
                      <a:pt x="41" y="0"/>
                      <a:pt x="92" y="0"/>
                    </a:cubicBezTo>
                    <a:cubicBezTo>
                      <a:pt x="142" y="0"/>
                      <a:pt x="184" y="42"/>
                      <a:pt x="184" y="92"/>
                    </a:cubicBezTo>
                    <a:cubicBezTo>
                      <a:pt x="184" y="143"/>
                      <a:pt x="142" y="183"/>
                      <a:pt x="92" y="183"/>
                    </a:cubicBezTo>
                    <a:moveTo>
                      <a:pt x="92" y="12"/>
                    </a:moveTo>
                    <a:cubicBezTo>
                      <a:pt x="48" y="12"/>
                      <a:pt x="12" y="48"/>
                      <a:pt x="12" y="92"/>
                    </a:cubicBezTo>
                    <a:cubicBezTo>
                      <a:pt x="12" y="136"/>
                      <a:pt x="48" y="172"/>
                      <a:pt x="92" y="172"/>
                    </a:cubicBezTo>
                    <a:cubicBezTo>
                      <a:pt x="136" y="172"/>
                      <a:pt x="172" y="136"/>
                      <a:pt x="172" y="92"/>
                    </a:cubicBezTo>
                    <a:cubicBezTo>
                      <a:pt x="172" y="48"/>
                      <a:pt x="136" y="12"/>
                      <a:pt x="92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0875" rIns="90000" bIns="20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36"/>
              <p:cNvSpPr/>
              <p:nvPr/>
            </p:nvSpPr>
            <p:spPr>
              <a:xfrm>
                <a:off x="7441826" y="4199410"/>
                <a:ext cx="143273" cy="143273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83" extrusionOk="0">
                    <a:moveTo>
                      <a:pt x="91" y="183"/>
                    </a:moveTo>
                    <a:cubicBezTo>
                      <a:pt x="41" y="183"/>
                      <a:pt x="0" y="143"/>
                      <a:pt x="0" y="92"/>
                    </a:cubicBezTo>
                    <a:cubicBezTo>
                      <a:pt x="0" y="42"/>
                      <a:pt x="40" y="0"/>
                      <a:pt x="91" y="0"/>
                    </a:cubicBezTo>
                    <a:cubicBezTo>
                      <a:pt x="141" y="0"/>
                      <a:pt x="183" y="42"/>
                      <a:pt x="183" y="92"/>
                    </a:cubicBezTo>
                    <a:cubicBezTo>
                      <a:pt x="183" y="143"/>
                      <a:pt x="142" y="183"/>
                      <a:pt x="91" y="183"/>
                    </a:cubicBezTo>
                    <a:moveTo>
                      <a:pt x="91" y="12"/>
                    </a:moveTo>
                    <a:cubicBezTo>
                      <a:pt x="47" y="12"/>
                      <a:pt x="11" y="48"/>
                      <a:pt x="11" y="92"/>
                    </a:cubicBezTo>
                    <a:cubicBezTo>
                      <a:pt x="11" y="136"/>
                      <a:pt x="46" y="172"/>
                      <a:pt x="91" y="172"/>
                    </a:cubicBezTo>
                    <a:cubicBezTo>
                      <a:pt x="135" y="172"/>
                      <a:pt x="172" y="136"/>
                      <a:pt x="172" y="92"/>
                    </a:cubicBezTo>
                    <a:cubicBezTo>
                      <a:pt x="172" y="48"/>
                      <a:pt x="136" y="12"/>
                      <a:pt x="91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0875" rIns="90000" bIns="20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36"/>
              <p:cNvSpPr/>
              <p:nvPr/>
            </p:nvSpPr>
            <p:spPr>
              <a:xfrm>
                <a:off x="7340830" y="3427457"/>
                <a:ext cx="143273" cy="143273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83" extrusionOk="0">
                    <a:moveTo>
                      <a:pt x="92" y="183"/>
                    </a:moveTo>
                    <a:cubicBezTo>
                      <a:pt x="41" y="183"/>
                      <a:pt x="0" y="142"/>
                      <a:pt x="0" y="91"/>
                    </a:cubicBezTo>
                    <a:cubicBezTo>
                      <a:pt x="0" y="41"/>
                      <a:pt x="41" y="0"/>
                      <a:pt x="92" y="0"/>
                    </a:cubicBezTo>
                    <a:cubicBezTo>
                      <a:pt x="142" y="0"/>
                      <a:pt x="183" y="41"/>
                      <a:pt x="183" y="91"/>
                    </a:cubicBezTo>
                    <a:cubicBezTo>
                      <a:pt x="183" y="142"/>
                      <a:pt x="142" y="183"/>
                      <a:pt x="92" y="183"/>
                    </a:cubicBezTo>
                    <a:moveTo>
                      <a:pt x="92" y="11"/>
                    </a:moveTo>
                    <a:cubicBezTo>
                      <a:pt x="47" y="11"/>
                      <a:pt x="11" y="47"/>
                      <a:pt x="11" y="91"/>
                    </a:cubicBezTo>
                    <a:cubicBezTo>
                      <a:pt x="11" y="136"/>
                      <a:pt x="47" y="172"/>
                      <a:pt x="92" y="172"/>
                    </a:cubicBezTo>
                    <a:cubicBezTo>
                      <a:pt x="136" y="172"/>
                      <a:pt x="172" y="136"/>
                      <a:pt x="172" y="91"/>
                    </a:cubicBezTo>
                    <a:cubicBezTo>
                      <a:pt x="172" y="47"/>
                      <a:pt x="136" y="11"/>
                      <a:pt x="92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0875" rIns="90000" bIns="20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38" name="Google Shape;638;p36"/>
          <p:cNvSpPr/>
          <p:nvPr/>
        </p:nvSpPr>
        <p:spPr>
          <a:xfrm>
            <a:off x="2521467" y="1089629"/>
            <a:ext cx="384900" cy="384900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639" name="Google Shape;639;p36"/>
          <p:cNvSpPr/>
          <p:nvPr/>
        </p:nvSpPr>
        <p:spPr>
          <a:xfrm>
            <a:off x="810867" y="2292429"/>
            <a:ext cx="384900" cy="384900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640" name="Google Shape;640;p36"/>
          <p:cNvSpPr/>
          <p:nvPr/>
        </p:nvSpPr>
        <p:spPr>
          <a:xfrm>
            <a:off x="2617842" y="3760904"/>
            <a:ext cx="384900" cy="384900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Codes</a:t>
            </a:r>
            <a:br>
              <a:rPr lang="tr-TR" dirty="0"/>
            </a:br>
            <a:endParaRPr dirty="0"/>
          </a:p>
        </p:txBody>
      </p:sp>
      <p:sp>
        <p:nvSpPr>
          <p:cNvPr id="648" name="Google Shape;648;p37"/>
          <p:cNvSpPr/>
          <p:nvPr/>
        </p:nvSpPr>
        <p:spPr>
          <a:xfrm rot="1754169">
            <a:off x="1164522" y="4205080"/>
            <a:ext cx="331074" cy="331074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grpSp>
        <p:nvGrpSpPr>
          <p:cNvPr id="649" name="Google Shape;649;p37"/>
          <p:cNvGrpSpPr/>
          <p:nvPr/>
        </p:nvGrpSpPr>
        <p:grpSpPr>
          <a:xfrm>
            <a:off x="3689881" y="3708087"/>
            <a:ext cx="1326641" cy="1325059"/>
            <a:chOff x="-968560" y="1283132"/>
            <a:chExt cx="1993151" cy="1991073"/>
          </a:xfrm>
        </p:grpSpPr>
        <p:sp>
          <p:nvSpPr>
            <p:cNvPr id="650" name="Google Shape;650;p37"/>
            <p:cNvSpPr/>
            <p:nvPr/>
          </p:nvSpPr>
          <p:spPr>
            <a:xfrm>
              <a:off x="-968560" y="1283132"/>
              <a:ext cx="1993151" cy="1991073"/>
            </a:xfrm>
            <a:custGeom>
              <a:avLst/>
              <a:gdLst/>
              <a:ahLst/>
              <a:cxnLst/>
              <a:rect l="l" t="t" r="r" b="b"/>
              <a:pathLst>
                <a:path w="1901" h="1899" extrusionOk="0">
                  <a:moveTo>
                    <a:pt x="950" y="1899"/>
                  </a:moveTo>
                  <a:cubicBezTo>
                    <a:pt x="901" y="1899"/>
                    <a:pt x="852" y="1896"/>
                    <a:pt x="803" y="1888"/>
                  </a:cubicBezTo>
                  <a:cubicBezTo>
                    <a:pt x="704" y="1873"/>
                    <a:pt x="607" y="1841"/>
                    <a:pt x="518" y="1795"/>
                  </a:cubicBezTo>
                  <a:cubicBezTo>
                    <a:pt x="364" y="1717"/>
                    <a:pt x="235" y="1598"/>
                    <a:pt x="144" y="1453"/>
                  </a:cubicBezTo>
                  <a:cubicBezTo>
                    <a:pt x="50" y="1302"/>
                    <a:pt x="0" y="1128"/>
                    <a:pt x="0" y="950"/>
                  </a:cubicBezTo>
                  <a:cubicBezTo>
                    <a:pt x="0" y="828"/>
                    <a:pt x="23" y="710"/>
                    <a:pt x="68" y="598"/>
                  </a:cubicBezTo>
                  <a:cubicBezTo>
                    <a:pt x="154" y="382"/>
                    <a:pt x="315" y="206"/>
                    <a:pt x="523" y="101"/>
                  </a:cubicBezTo>
                  <a:cubicBezTo>
                    <a:pt x="656" y="34"/>
                    <a:pt x="800" y="0"/>
                    <a:pt x="951" y="0"/>
                  </a:cubicBezTo>
                  <a:cubicBezTo>
                    <a:pt x="1114" y="0"/>
                    <a:pt x="1276" y="42"/>
                    <a:pt x="1418" y="122"/>
                  </a:cubicBezTo>
                  <a:cubicBezTo>
                    <a:pt x="1555" y="200"/>
                    <a:pt x="1672" y="312"/>
                    <a:pt x="1756" y="445"/>
                  </a:cubicBezTo>
                  <a:cubicBezTo>
                    <a:pt x="1814" y="538"/>
                    <a:pt x="1856" y="640"/>
                    <a:pt x="1879" y="746"/>
                  </a:cubicBezTo>
                  <a:cubicBezTo>
                    <a:pt x="1879" y="748"/>
                    <a:pt x="1880" y="750"/>
                    <a:pt x="1880" y="751"/>
                  </a:cubicBezTo>
                  <a:cubicBezTo>
                    <a:pt x="1886" y="777"/>
                    <a:pt x="1890" y="804"/>
                    <a:pt x="1894" y="831"/>
                  </a:cubicBezTo>
                  <a:cubicBezTo>
                    <a:pt x="1895" y="845"/>
                    <a:pt x="1897" y="859"/>
                    <a:pt x="1898" y="873"/>
                  </a:cubicBezTo>
                  <a:cubicBezTo>
                    <a:pt x="1900" y="898"/>
                    <a:pt x="1901" y="924"/>
                    <a:pt x="1901" y="950"/>
                  </a:cubicBezTo>
                  <a:cubicBezTo>
                    <a:pt x="1901" y="1126"/>
                    <a:pt x="1853" y="1297"/>
                    <a:pt x="1761" y="1446"/>
                  </a:cubicBezTo>
                  <a:lnTo>
                    <a:pt x="1760" y="1449"/>
                  </a:lnTo>
                  <a:cubicBezTo>
                    <a:pt x="1744" y="1475"/>
                    <a:pt x="1727" y="1500"/>
                    <a:pt x="1708" y="1524"/>
                  </a:cubicBezTo>
                  <a:cubicBezTo>
                    <a:pt x="1622" y="1637"/>
                    <a:pt x="1508" y="1732"/>
                    <a:pt x="1381" y="1797"/>
                  </a:cubicBezTo>
                  <a:cubicBezTo>
                    <a:pt x="1246" y="1865"/>
                    <a:pt x="1102" y="1899"/>
                    <a:pt x="950" y="18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-722168" y="1321926"/>
              <a:ext cx="1583197" cy="1888321"/>
            </a:xfrm>
            <a:custGeom>
              <a:avLst/>
              <a:gdLst/>
              <a:ahLst/>
              <a:cxnLst/>
              <a:rect l="l" t="t" r="r" b="b"/>
              <a:pathLst>
                <a:path w="1510" h="1801" extrusionOk="0">
                  <a:moveTo>
                    <a:pt x="1160" y="806"/>
                  </a:moveTo>
                  <a:cubicBezTo>
                    <a:pt x="1160" y="978"/>
                    <a:pt x="1582" y="1246"/>
                    <a:pt x="1499" y="1384"/>
                  </a:cubicBezTo>
                  <a:cubicBezTo>
                    <a:pt x="1404" y="1542"/>
                    <a:pt x="1262" y="1668"/>
                    <a:pt x="1092" y="1745"/>
                  </a:cubicBezTo>
                  <a:cubicBezTo>
                    <a:pt x="977" y="1797"/>
                    <a:pt x="789" y="1470"/>
                    <a:pt x="655" y="1470"/>
                  </a:cubicBezTo>
                  <a:cubicBezTo>
                    <a:pt x="580" y="1470"/>
                    <a:pt x="568" y="1817"/>
                    <a:pt x="498" y="1800"/>
                  </a:cubicBezTo>
                  <a:cubicBezTo>
                    <a:pt x="398" y="1775"/>
                    <a:pt x="303" y="1734"/>
                    <a:pt x="219" y="1679"/>
                  </a:cubicBezTo>
                  <a:cubicBezTo>
                    <a:pt x="-32" y="1518"/>
                    <a:pt x="190" y="1303"/>
                    <a:pt x="190" y="981"/>
                  </a:cubicBezTo>
                  <a:cubicBezTo>
                    <a:pt x="190" y="744"/>
                    <a:pt x="-108" y="459"/>
                    <a:pt x="41" y="297"/>
                  </a:cubicBezTo>
                  <a:cubicBezTo>
                    <a:pt x="208" y="114"/>
                    <a:pt x="448" y="0"/>
                    <a:pt x="715" y="0"/>
                  </a:cubicBezTo>
                  <a:cubicBezTo>
                    <a:pt x="751" y="0"/>
                    <a:pt x="786" y="2"/>
                    <a:pt x="821" y="6"/>
                  </a:cubicBezTo>
                  <a:cubicBezTo>
                    <a:pt x="1276" y="58"/>
                    <a:pt x="1160" y="337"/>
                    <a:pt x="1160" y="8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2" name="Google Shape;652;p37"/>
            <p:cNvGrpSpPr/>
            <p:nvPr/>
          </p:nvGrpSpPr>
          <p:grpSpPr>
            <a:xfrm>
              <a:off x="-929766" y="1328217"/>
              <a:ext cx="1915563" cy="1754116"/>
              <a:chOff x="-929766" y="1328217"/>
              <a:chExt cx="1915563" cy="1754116"/>
            </a:xfrm>
          </p:grpSpPr>
          <p:sp>
            <p:nvSpPr>
              <p:cNvPr id="653" name="Google Shape;653;p37"/>
              <p:cNvSpPr/>
              <p:nvPr/>
            </p:nvSpPr>
            <p:spPr>
              <a:xfrm>
                <a:off x="115563" y="1328217"/>
                <a:ext cx="870234" cy="1444812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378" extrusionOk="0">
                    <a:moveTo>
                      <a:pt x="830" y="907"/>
                    </a:moveTo>
                    <a:cubicBezTo>
                      <a:pt x="830" y="1079"/>
                      <a:pt x="783" y="1240"/>
                      <a:pt x="700" y="1378"/>
                    </a:cubicBezTo>
                    <a:cubicBezTo>
                      <a:pt x="632" y="1342"/>
                      <a:pt x="565" y="1299"/>
                      <a:pt x="530" y="1232"/>
                    </a:cubicBezTo>
                    <a:cubicBezTo>
                      <a:pt x="505" y="1182"/>
                      <a:pt x="499" y="1125"/>
                      <a:pt x="498" y="1069"/>
                    </a:cubicBezTo>
                    <a:cubicBezTo>
                      <a:pt x="498" y="1057"/>
                      <a:pt x="497" y="1044"/>
                      <a:pt x="492" y="1033"/>
                    </a:cubicBezTo>
                    <a:cubicBezTo>
                      <a:pt x="476" y="1000"/>
                      <a:pt x="429" y="1001"/>
                      <a:pt x="392" y="1002"/>
                    </a:cubicBezTo>
                    <a:cubicBezTo>
                      <a:pt x="294" y="1005"/>
                      <a:pt x="186" y="953"/>
                      <a:pt x="162" y="859"/>
                    </a:cubicBezTo>
                    <a:cubicBezTo>
                      <a:pt x="148" y="802"/>
                      <a:pt x="166" y="742"/>
                      <a:pt x="192" y="691"/>
                    </a:cubicBezTo>
                    <a:cubicBezTo>
                      <a:pt x="219" y="639"/>
                      <a:pt x="254" y="592"/>
                      <a:pt x="279" y="539"/>
                    </a:cubicBezTo>
                    <a:cubicBezTo>
                      <a:pt x="284" y="530"/>
                      <a:pt x="288" y="520"/>
                      <a:pt x="288" y="509"/>
                    </a:cubicBezTo>
                    <a:cubicBezTo>
                      <a:pt x="289" y="479"/>
                      <a:pt x="257" y="459"/>
                      <a:pt x="230" y="445"/>
                    </a:cubicBezTo>
                    <a:cubicBezTo>
                      <a:pt x="146" y="402"/>
                      <a:pt x="58" y="347"/>
                      <a:pt x="20" y="259"/>
                    </a:cubicBezTo>
                    <a:cubicBezTo>
                      <a:pt x="-7" y="196"/>
                      <a:pt x="-9" y="79"/>
                      <a:pt x="22" y="0"/>
                    </a:cubicBezTo>
                    <a:cubicBezTo>
                      <a:pt x="477" y="52"/>
                      <a:pt x="830" y="438"/>
                      <a:pt x="830" y="9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37"/>
              <p:cNvSpPr/>
              <p:nvPr/>
            </p:nvSpPr>
            <p:spPr>
              <a:xfrm>
                <a:off x="-929766" y="1633326"/>
                <a:ext cx="640618" cy="1449006"/>
              </a:xfrm>
              <a:custGeom>
                <a:avLst/>
                <a:gdLst/>
                <a:ahLst/>
                <a:cxnLst/>
                <a:rect l="l" t="t" r="r" b="b"/>
                <a:pathLst>
                  <a:path w="611" h="1382" extrusionOk="0">
                    <a:moveTo>
                      <a:pt x="553" y="988"/>
                    </a:moveTo>
                    <a:cubicBezTo>
                      <a:pt x="516" y="1036"/>
                      <a:pt x="465" y="1072"/>
                      <a:pt x="415" y="1107"/>
                    </a:cubicBezTo>
                    <a:cubicBezTo>
                      <a:pt x="440" y="1150"/>
                      <a:pt x="463" y="1196"/>
                      <a:pt x="469" y="1246"/>
                    </a:cubicBezTo>
                    <a:cubicBezTo>
                      <a:pt x="474" y="1295"/>
                      <a:pt x="459" y="1350"/>
                      <a:pt x="419" y="1381"/>
                    </a:cubicBezTo>
                    <a:cubicBezTo>
                      <a:pt x="418" y="1381"/>
                      <a:pt x="418" y="1382"/>
                      <a:pt x="417" y="1382"/>
                    </a:cubicBezTo>
                    <a:cubicBezTo>
                      <a:pt x="166" y="1220"/>
                      <a:pt x="0" y="938"/>
                      <a:pt x="0" y="616"/>
                    </a:cubicBezTo>
                    <a:cubicBezTo>
                      <a:pt x="0" y="378"/>
                      <a:pt x="90" y="162"/>
                      <a:pt x="239" y="0"/>
                    </a:cubicBezTo>
                    <a:cubicBezTo>
                      <a:pt x="290" y="25"/>
                      <a:pt x="340" y="62"/>
                      <a:pt x="369" y="89"/>
                    </a:cubicBezTo>
                    <a:cubicBezTo>
                      <a:pt x="448" y="161"/>
                      <a:pt x="495" y="276"/>
                      <a:pt x="461" y="378"/>
                    </a:cubicBezTo>
                    <a:cubicBezTo>
                      <a:pt x="449" y="416"/>
                      <a:pt x="426" y="451"/>
                      <a:pt x="422" y="491"/>
                    </a:cubicBezTo>
                    <a:cubicBezTo>
                      <a:pt x="422" y="499"/>
                      <a:pt x="422" y="508"/>
                      <a:pt x="425" y="516"/>
                    </a:cubicBezTo>
                    <a:cubicBezTo>
                      <a:pt x="431" y="527"/>
                      <a:pt x="443" y="534"/>
                      <a:pt x="454" y="540"/>
                    </a:cubicBezTo>
                    <a:cubicBezTo>
                      <a:pt x="528" y="584"/>
                      <a:pt x="584" y="658"/>
                      <a:pt x="603" y="742"/>
                    </a:cubicBezTo>
                    <a:cubicBezTo>
                      <a:pt x="623" y="826"/>
                      <a:pt x="604" y="919"/>
                      <a:pt x="553" y="9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5" name="Google Shape;655;p37"/>
            <p:cNvSpPr/>
            <p:nvPr/>
          </p:nvSpPr>
          <p:spPr>
            <a:xfrm>
              <a:off x="-327942" y="1558883"/>
              <a:ext cx="594485" cy="624897"/>
            </a:xfrm>
            <a:custGeom>
              <a:avLst/>
              <a:gdLst/>
              <a:ahLst/>
              <a:cxnLst/>
              <a:rect l="l" t="t" r="r" b="b"/>
              <a:pathLst>
                <a:path w="567" h="596" extrusionOk="0">
                  <a:moveTo>
                    <a:pt x="560" y="185"/>
                  </a:moveTo>
                  <a:cubicBezTo>
                    <a:pt x="586" y="288"/>
                    <a:pt x="537" y="394"/>
                    <a:pt x="445" y="456"/>
                  </a:cubicBezTo>
                  <a:lnTo>
                    <a:pt x="462" y="522"/>
                  </a:lnTo>
                  <a:cubicBezTo>
                    <a:pt x="467" y="543"/>
                    <a:pt x="454" y="564"/>
                    <a:pt x="433" y="569"/>
                  </a:cubicBezTo>
                  <a:lnTo>
                    <a:pt x="333" y="595"/>
                  </a:lnTo>
                  <a:cubicBezTo>
                    <a:pt x="312" y="600"/>
                    <a:pt x="291" y="588"/>
                    <a:pt x="286" y="567"/>
                  </a:cubicBezTo>
                  <a:lnTo>
                    <a:pt x="272" y="511"/>
                  </a:lnTo>
                  <a:cubicBezTo>
                    <a:pt x="146" y="512"/>
                    <a:pt x="35" y="439"/>
                    <a:pt x="6" y="325"/>
                  </a:cubicBezTo>
                  <a:cubicBezTo>
                    <a:pt x="-28" y="190"/>
                    <a:pt x="68" y="49"/>
                    <a:pt x="221" y="10"/>
                  </a:cubicBezTo>
                  <a:cubicBezTo>
                    <a:pt x="374" y="-29"/>
                    <a:pt x="525" y="50"/>
                    <a:pt x="560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-106714" y="1750756"/>
              <a:ext cx="250586" cy="430927"/>
            </a:xfrm>
            <a:custGeom>
              <a:avLst/>
              <a:gdLst/>
              <a:ahLst/>
              <a:cxnLst/>
              <a:rect l="l" t="t" r="r" b="b"/>
              <a:pathLst>
                <a:path w="239" h="411" extrusionOk="0">
                  <a:moveTo>
                    <a:pt x="237" y="380"/>
                  </a:moveTo>
                  <a:cubicBezTo>
                    <a:pt x="232" y="373"/>
                    <a:pt x="227" y="366"/>
                    <a:pt x="222" y="359"/>
                  </a:cubicBezTo>
                  <a:cubicBezTo>
                    <a:pt x="222" y="359"/>
                    <a:pt x="222" y="358"/>
                    <a:pt x="221" y="358"/>
                  </a:cubicBezTo>
                  <a:cubicBezTo>
                    <a:pt x="186" y="306"/>
                    <a:pt x="161" y="242"/>
                    <a:pt x="142" y="157"/>
                  </a:cubicBezTo>
                  <a:cubicBezTo>
                    <a:pt x="148" y="150"/>
                    <a:pt x="154" y="141"/>
                    <a:pt x="159" y="131"/>
                  </a:cubicBezTo>
                  <a:cubicBezTo>
                    <a:pt x="176" y="95"/>
                    <a:pt x="180" y="57"/>
                    <a:pt x="170" y="25"/>
                  </a:cubicBezTo>
                  <a:cubicBezTo>
                    <a:pt x="168" y="17"/>
                    <a:pt x="162" y="7"/>
                    <a:pt x="153" y="2"/>
                  </a:cubicBezTo>
                  <a:cubicBezTo>
                    <a:pt x="148" y="0"/>
                    <a:pt x="143" y="0"/>
                    <a:pt x="138" y="2"/>
                  </a:cubicBezTo>
                  <a:cubicBezTo>
                    <a:pt x="130" y="5"/>
                    <a:pt x="126" y="12"/>
                    <a:pt x="124" y="18"/>
                  </a:cubicBezTo>
                  <a:cubicBezTo>
                    <a:pt x="109" y="52"/>
                    <a:pt x="115" y="91"/>
                    <a:pt x="121" y="125"/>
                  </a:cubicBezTo>
                  <a:cubicBezTo>
                    <a:pt x="123" y="135"/>
                    <a:pt x="125" y="144"/>
                    <a:pt x="127" y="154"/>
                  </a:cubicBezTo>
                  <a:cubicBezTo>
                    <a:pt x="122" y="159"/>
                    <a:pt x="117" y="162"/>
                    <a:pt x="110" y="165"/>
                  </a:cubicBezTo>
                  <a:cubicBezTo>
                    <a:pt x="107" y="156"/>
                    <a:pt x="104" y="147"/>
                    <a:pt x="101" y="138"/>
                  </a:cubicBezTo>
                  <a:cubicBezTo>
                    <a:pt x="85" y="99"/>
                    <a:pt x="65" y="76"/>
                    <a:pt x="39" y="70"/>
                  </a:cubicBezTo>
                  <a:cubicBezTo>
                    <a:pt x="32" y="68"/>
                    <a:pt x="26" y="68"/>
                    <a:pt x="21" y="70"/>
                  </a:cubicBezTo>
                  <a:cubicBezTo>
                    <a:pt x="11" y="73"/>
                    <a:pt x="3" y="82"/>
                    <a:pt x="0" y="95"/>
                  </a:cubicBezTo>
                  <a:cubicBezTo>
                    <a:pt x="-3" y="110"/>
                    <a:pt x="2" y="128"/>
                    <a:pt x="15" y="142"/>
                  </a:cubicBezTo>
                  <a:cubicBezTo>
                    <a:pt x="26" y="154"/>
                    <a:pt x="41" y="162"/>
                    <a:pt x="54" y="168"/>
                  </a:cubicBezTo>
                  <a:cubicBezTo>
                    <a:pt x="68" y="175"/>
                    <a:pt x="84" y="181"/>
                    <a:pt x="101" y="180"/>
                  </a:cubicBezTo>
                  <a:cubicBezTo>
                    <a:pt x="121" y="247"/>
                    <a:pt x="124" y="319"/>
                    <a:pt x="111" y="387"/>
                  </a:cubicBezTo>
                  <a:cubicBezTo>
                    <a:pt x="110" y="394"/>
                    <a:pt x="108" y="401"/>
                    <a:pt x="107" y="408"/>
                  </a:cubicBezTo>
                  <a:lnTo>
                    <a:pt x="120" y="411"/>
                  </a:lnTo>
                  <a:cubicBezTo>
                    <a:pt x="122" y="402"/>
                    <a:pt x="124" y="393"/>
                    <a:pt x="125" y="384"/>
                  </a:cubicBezTo>
                  <a:cubicBezTo>
                    <a:pt x="137" y="315"/>
                    <a:pt x="133" y="244"/>
                    <a:pt x="114" y="177"/>
                  </a:cubicBezTo>
                  <a:cubicBezTo>
                    <a:pt x="120" y="175"/>
                    <a:pt x="125" y="172"/>
                    <a:pt x="131" y="168"/>
                  </a:cubicBezTo>
                  <a:cubicBezTo>
                    <a:pt x="149" y="249"/>
                    <a:pt x="174" y="312"/>
                    <a:pt x="208" y="363"/>
                  </a:cubicBezTo>
                  <a:cubicBezTo>
                    <a:pt x="210" y="365"/>
                    <a:pt x="211" y="367"/>
                    <a:pt x="213" y="370"/>
                  </a:cubicBezTo>
                  <a:cubicBezTo>
                    <a:pt x="216" y="375"/>
                    <a:pt x="220" y="381"/>
                    <a:pt x="225" y="386"/>
                  </a:cubicBezTo>
                  <a:cubicBezTo>
                    <a:pt x="226" y="388"/>
                    <a:pt x="227" y="389"/>
                    <a:pt x="228" y="391"/>
                  </a:cubicBezTo>
                  <a:lnTo>
                    <a:pt x="239" y="382"/>
                  </a:lnTo>
                  <a:cubicBezTo>
                    <a:pt x="238" y="381"/>
                    <a:pt x="237" y="380"/>
                    <a:pt x="237" y="380"/>
                  </a:cubicBezTo>
                  <a:moveTo>
                    <a:pt x="60" y="156"/>
                  </a:moveTo>
                  <a:cubicBezTo>
                    <a:pt x="47" y="150"/>
                    <a:pt x="34" y="143"/>
                    <a:pt x="25" y="132"/>
                  </a:cubicBezTo>
                  <a:cubicBezTo>
                    <a:pt x="15" y="122"/>
                    <a:pt x="11" y="109"/>
                    <a:pt x="13" y="97"/>
                  </a:cubicBezTo>
                  <a:cubicBezTo>
                    <a:pt x="15" y="90"/>
                    <a:pt x="20" y="84"/>
                    <a:pt x="25" y="83"/>
                  </a:cubicBezTo>
                  <a:cubicBezTo>
                    <a:pt x="27" y="82"/>
                    <a:pt x="30" y="82"/>
                    <a:pt x="33" y="82"/>
                  </a:cubicBezTo>
                  <a:cubicBezTo>
                    <a:pt x="34" y="82"/>
                    <a:pt x="35" y="83"/>
                    <a:pt x="36" y="83"/>
                  </a:cubicBezTo>
                  <a:cubicBezTo>
                    <a:pt x="57" y="88"/>
                    <a:pt x="74" y="108"/>
                    <a:pt x="88" y="143"/>
                  </a:cubicBezTo>
                  <a:cubicBezTo>
                    <a:pt x="91" y="150"/>
                    <a:pt x="94" y="159"/>
                    <a:pt x="97" y="167"/>
                  </a:cubicBezTo>
                  <a:cubicBezTo>
                    <a:pt x="84" y="166"/>
                    <a:pt x="71" y="161"/>
                    <a:pt x="60" y="156"/>
                  </a:cubicBezTo>
                  <a:moveTo>
                    <a:pt x="135" y="122"/>
                  </a:moveTo>
                  <a:cubicBezTo>
                    <a:pt x="129" y="90"/>
                    <a:pt x="123" y="53"/>
                    <a:pt x="136" y="23"/>
                  </a:cubicBezTo>
                  <a:cubicBezTo>
                    <a:pt x="138" y="18"/>
                    <a:pt x="141" y="15"/>
                    <a:pt x="143" y="14"/>
                  </a:cubicBezTo>
                  <a:cubicBezTo>
                    <a:pt x="144" y="14"/>
                    <a:pt x="145" y="14"/>
                    <a:pt x="145" y="14"/>
                  </a:cubicBezTo>
                  <a:cubicBezTo>
                    <a:pt x="146" y="14"/>
                    <a:pt x="147" y="14"/>
                    <a:pt x="147" y="14"/>
                  </a:cubicBezTo>
                  <a:cubicBezTo>
                    <a:pt x="151" y="16"/>
                    <a:pt x="156" y="22"/>
                    <a:pt x="158" y="29"/>
                  </a:cubicBezTo>
                  <a:cubicBezTo>
                    <a:pt x="166" y="58"/>
                    <a:pt x="162" y="92"/>
                    <a:pt x="147" y="125"/>
                  </a:cubicBezTo>
                  <a:cubicBezTo>
                    <a:pt x="144" y="130"/>
                    <a:pt x="142" y="135"/>
                    <a:pt x="138" y="140"/>
                  </a:cubicBezTo>
                  <a:cubicBezTo>
                    <a:pt x="137" y="134"/>
                    <a:pt x="136" y="128"/>
                    <a:pt x="135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-43805" y="2118775"/>
              <a:ext cx="238004" cy="239055"/>
            </a:xfrm>
            <a:custGeom>
              <a:avLst/>
              <a:gdLst/>
              <a:ahLst/>
              <a:cxnLst/>
              <a:rect l="l" t="t" r="r" b="b"/>
              <a:pathLst>
                <a:path w="227" h="228" extrusionOk="0">
                  <a:moveTo>
                    <a:pt x="225" y="22"/>
                  </a:moveTo>
                  <a:lnTo>
                    <a:pt x="225" y="22"/>
                  </a:lnTo>
                  <a:cubicBezTo>
                    <a:pt x="229" y="37"/>
                    <a:pt x="220" y="53"/>
                    <a:pt x="204" y="57"/>
                  </a:cubicBezTo>
                  <a:lnTo>
                    <a:pt x="202" y="58"/>
                  </a:lnTo>
                  <a:lnTo>
                    <a:pt x="225" y="151"/>
                  </a:lnTo>
                  <a:cubicBezTo>
                    <a:pt x="232" y="177"/>
                    <a:pt x="216" y="203"/>
                    <a:pt x="191" y="209"/>
                  </a:cubicBezTo>
                  <a:lnTo>
                    <a:pt x="120" y="227"/>
                  </a:lnTo>
                  <a:cubicBezTo>
                    <a:pt x="95" y="234"/>
                    <a:pt x="69" y="218"/>
                    <a:pt x="62" y="193"/>
                  </a:cubicBezTo>
                  <a:lnTo>
                    <a:pt x="48" y="138"/>
                  </a:lnTo>
                  <a:lnTo>
                    <a:pt x="72" y="107"/>
                  </a:lnTo>
                  <a:lnTo>
                    <a:pt x="39" y="99"/>
                  </a:lnTo>
                  <a:lnTo>
                    <a:pt x="36" y="100"/>
                  </a:lnTo>
                  <a:cubicBezTo>
                    <a:pt x="21" y="104"/>
                    <a:pt x="5" y="94"/>
                    <a:pt x="1" y="79"/>
                  </a:cubicBezTo>
                  <a:lnTo>
                    <a:pt x="1" y="79"/>
                  </a:lnTo>
                  <a:cubicBezTo>
                    <a:pt x="-3" y="63"/>
                    <a:pt x="6" y="48"/>
                    <a:pt x="22" y="44"/>
                  </a:cubicBezTo>
                  <a:lnTo>
                    <a:pt x="190" y="1"/>
                  </a:lnTo>
                  <a:cubicBezTo>
                    <a:pt x="206" y="-3"/>
                    <a:pt x="221" y="6"/>
                    <a:pt x="225" y="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37075" rIns="90000" bIns="37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-2915" y="2179587"/>
              <a:ext cx="170901" cy="123721"/>
            </a:xfrm>
            <a:custGeom>
              <a:avLst/>
              <a:gdLst/>
              <a:ahLst/>
              <a:cxnLst/>
              <a:rect l="l" t="t" r="r" b="b"/>
              <a:pathLst>
                <a:path w="163" h="118" extrusionOk="0">
                  <a:moveTo>
                    <a:pt x="163" y="0"/>
                  </a:moveTo>
                  <a:lnTo>
                    <a:pt x="30" y="118"/>
                  </a:lnTo>
                  <a:lnTo>
                    <a:pt x="0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9" name="Google Shape;659;p37"/>
            <p:cNvGrpSpPr/>
            <p:nvPr/>
          </p:nvGrpSpPr>
          <p:grpSpPr>
            <a:xfrm>
              <a:off x="-239870" y="1614453"/>
              <a:ext cx="473911" cy="400522"/>
              <a:chOff x="-239870" y="1614453"/>
              <a:chExt cx="473911" cy="400522"/>
            </a:xfrm>
          </p:grpSpPr>
          <p:sp>
            <p:nvSpPr>
              <p:cNvPr id="660" name="Google Shape;660;p37"/>
              <p:cNvSpPr/>
              <p:nvPr/>
            </p:nvSpPr>
            <p:spPr>
              <a:xfrm>
                <a:off x="-239870" y="1930048"/>
                <a:ext cx="91217" cy="84927"/>
              </a:xfrm>
              <a:custGeom>
                <a:avLst/>
                <a:gdLst/>
                <a:ahLst/>
                <a:cxnLst/>
                <a:rect l="l" t="t" r="r" b="b"/>
                <a:pathLst>
                  <a:path w="87" h="81" extrusionOk="0">
                    <a:moveTo>
                      <a:pt x="0" y="22"/>
                    </a:moveTo>
                    <a:cubicBezTo>
                      <a:pt x="0" y="33"/>
                      <a:pt x="6" y="43"/>
                      <a:pt x="13" y="51"/>
                    </a:cubicBezTo>
                    <a:cubicBezTo>
                      <a:pt x="18" y="57"/>
                      <a:pt x="23" y="62"/>
                      <a:pt x="30" y="67"/>
                    </a:cubicBezTo>
                    <a:cubicBezTo>
                      <a:pt x="37" y="72"/>
                      <a:pt x="45" y="76"/>
                      <a:pt x="53" y="78"/>
                    </a:cubicBezTo>
                    <a:cubicBezTo>
                      <a:pt x="62" y="82"/>
                      <a:pt x="73" y="84"/>
                      <a:pt x="80" y="78"/>
                    </a:cubicBezTo>
                    <a:cubicBezTo>
                      <a:pt x="85" y="74"/>
                      <a:pt x="87" y="68"/>
                      <a:pt x="87" y="62"/>
                    </a:cubicBezTo>
                    <a:cubicBezTo>
                      <a:pt x="87" y="56"/>
                      <a:pt x="85" y="50"/>
                      <a:pt x="82" y="44"/>
                    </a:cubicBezTo>
                    <a:cubicBezTo>
                      <a:pt x="75" y="30"/>
                      <a:pt x="64" y="18"/>
                      <a:pt x="51" y="10"/>
                    </a:cubicBezTo>
                    <a:cubicBezTo>
                      <a:pt x="35" y="-1"/>
                      <a:pt x="1" y="-9"/>
                      <a:pt x="0" y="2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37"/>
              <p:cNvSpPr/>
              <p:nvPr/>
            </p:nvSpPr>
            <p:spPr>
              <a:xfrm>
                <a:off x="95642" y="1614453"/>
                <a:ext cx="85975" cy="81782"/>
              </a:xfrm>
              <a:custGeom>
                <a:avLst/>
                <a:gdLst/>
                <a:ahLst/>
                <a:cxnLst/>
                <a:rect l="l" t="t" r="r" b="b"/>
                <a:pathLst>
                  <a:path w="82" h="78" extrusionOk="0">
                    <a:moveTo>
                      <a:pt x="10" y="41"/>
                    </a:moveTo>
                    <a:cubicBezTo>
                      <a:pt x="15" y="44"/>
                      <a:pt x="21" y="48"/>
                      <a:pt x="25" y="52"/>
                    </a:cubicBezTo>
                    <a:cubicBezTo>
                      <a:pt x="27" y="54"/>
                      <a:pt x="30" y="56"/>
                      <a:pt x="32" y="58"/>
                    </a:cubicBezTo>
                    <a:cubicBezTo>
                      <a:pt x="34" y="60"/>
                      <a:pt x="36" y="62"/>
                      <a:pt x="38" y="65"/>
                    </a:cubicBezTo>
                    <a:cubicBezTo>
                      <a:pt x="40" y="69"/>
                      <a:pt x="43" y="72"/>
                      <a:pt x="46" y="75"/>
                    </a:cubicBezTo>
                    <a:cubicBezTo>
                      <a:pt x="49" y="76"/>
                      <a:pt x="51" y="77"/>
                      <a:pt x="54" y="78"/>
                    </a:cubicBezTo>
                    <a:cubicBezTo>
                      <a:pt x="59" y="79"/>
                      <a:pt x="63" y="78"/>
                      <a:pt x="67" y="77"/>
                    </a:cubicBezTo>
                    <a:cubicBezTo>
                      <a:pt x="79" y="72"/>
                      <a:pt x="86" y="56"/>
                      <a:pt x="78" y="45"/>
                    </a:cubicBezTo>
                    <a:cubicBezTo>
                      <a:pt x="64" y="26"/>
                      <a:pt x="43" y="-2"/>
                      <a:pt x="16" y="0"/>
                    </a:cubicBezTo>
                    <a:cubicBezTo>
                      <a:pt x="-3" y="4"/>
                      <a:pt x="-7" y="32"/>
                      <a:pt x="10" y="4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37"/>
              <p:cNvSpPr/>
              <p:nvPr/>
            </p:nvSpPr>
            <p:spPr>
              <a:xfrm>
                <a:off x="164841" y="1709865"/>
                <a:ext cx="69199" cy="144691"/>
              </a:xfrm>
              <a:custGeom>
                <a:avLst/>
                <a:gdLst/>
                <a:ahLst/>
                <a:cxnLst/>
                <a:rect l="l" t="t" r="r" b="b"/>
                <a:pathLst>
                  <a:path w="66" h="138" extrusionOk="0">
                    <a:moveTo>
                      <a:pt x="3" y="34"/>
                    </a:moveTo>
                    <a:cubicBezTo>
                      <a:pt x="17" y="58"/>
                      <a:pt x="21" y="88"/>
                      <a:pt x="20" y="116"/>
                    </a:cubicBezTo>
                    <a:lnTo>
                      <a:pt x="20" y="117"/>
                    </a:lnTo>
                    <a:cubicBezTo>
                      <a:pt x="19" y="145"/>
                      <a:pt x="64" y="147"/>
                      <a:pt x="65" y="118"/>
                    </a:cubicBezTo>
                    <a:cubicBezTo>
                      <a:pt x="67" y="81"/>
                      <a:pt x="58" y="44"/>
                      <a:pt x="42" y="12"/>
                    </a:cubicBezTo>
                    <a:cubicBezTo>
                      <a:pt x="28" y="-14"/>
                      <a:pt x="-12" y="9"/>
                      <a:pt x="3" y="3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3" name="Google Shape;663;p37"/>
            <p:cNvSpPr/>
            <p:nvPr/>
          </p:nvSpPr>
          <p:spPr>
            <a:xfrm>
              <a:off x="-349960" y="2097805"/>
              <a:ext cx="772726" cy="1138655"/>
            </a:xfrm>
            <a:custGeom>
              <a:avLst/>
              <a:gdLst/>
              <a:ahLst/>
              <a:cxnLst/>
              <a:rect l="l" t="t" r="r" b="b"/>
              <a:pathLst>
                <a:path w="737" h="1086" extrusionOk="0">
                  <a:moveTo>
                    <a:pt x="737" y="1005"/>
                  </a:moveTo>
                  <a:cubicBezTo>
                    <a:pt x="622" y="1057"/>
                    <a:pt x="495" y="1086"/>
                    <a:pt x="360" y="1086"/>
                  </a:cubicBezTo>
                  <a:cubicBezTo>
                    <a:pt x="286" y="1086"/>
                    <a:pt x="213" y="1077"/>
                    <a:pt x="143" y="1060"/>
                  </a:cubicBezTo>
                  <a:cubicBezTo>
                    <a:pt x="111" y="1006"/>
                    <a:pt x="85" y="956"/>
                    <a:pt x="71" y="920"/>
                  </a:cubicBezTo>
                  <a:cubicBezTo>
                    <a:pt x="10" y="763"/>
                    <a:pt x="-51" y="619"/>
                    <a:pt x="66" y="546"/>
                  </a:cubicBezTo>
                  <a:lnTo>
                    <a:pt x="66" y="546"/>
                  </a:lnTo>
                  <a:cubicBezTo>
                    <a:pt x="69" y="544"/>
                    <a:pt x="72" y="542"/>
                    <a:pt x="76" y="540"/>
                  </a:cubicBezTo>
                  <a:cubicBezTo>
                    <a:pt x="76" y="540"/>
                    <a:pt x="76" y="538"/>
                    <a:pt x="77" y="535"/>
                  </a:cubicBezTo>
                  <a:cubicBezTo>
                    <a:pt x="78" y="531"/>
                    <a:pt x="81" y="523"/>
                    <a:pt x="86" y="514"/>
                  </a:cubicBezTo>
                  <a:cubicBezTo>
                    <a:pt x="94" y="498"/>
                    <a:pt x="100" y="486"/>
                    <a:pt x="124" y="464"/>
                  </a:cubicBezTo>
                  <a:cubicBezTo>
                    <a:pt x="124" y="464"/>
                    <a:pt x="127" y="450"/>
                    <a:pt x="128" y="444"/>
                  </a:cubicBezTo>
                  <a:lnTo>
                    <a:pt x="129" y="440"/>
                  </a:lnTo>
                  <a:cubicBezTo>
                    <a:pt x="133" y="419"/>
                    <a:pt x="141" y="378"/>
                    <a:pt x="159" y="326"/>
                  </a:cubicBezTo>
                  <a:lnTo>
                    <a:pt x="164" y="310"/>
                  </a:lnTo>
                  <a:cubicBezTo>
                    <a:pt x="182" y="261"/>
                    <a:pt x="210" y="223"/>
                    <a:pt x="243" y="216"/>
                  </a:cubicBezTo>
                  <a:lnTo>
                    <a:pt x="243" y="216"/>
                  </a:lnTo>
                  <a:cubicBezTo>
                    <a:pt x="245" y="216"/>
                    <a:pt x="247" y="216"/>
                    <a:pt x="248" y="216"/>
                  </a:cubicBezTo>
                  <a:cubicBezTo>
                    <a:pt x="248" y="216"/>
                    <a:pt x="258" y="146"/>
                    <a:pt x="301" y="113"/>
                  </a:cubicBezTo>
                  <a:cubicBezTo>
                    <a:pt x="308" y="107"/>
                    <a:pt x="317" y="103"/>
                    <a:pt x="326" y="100"/>
                  </a:cubicBezTo>
                  <a:cubicBezTo>
                    <a:pt x="350" y="93"/>
                    <a:pt x="370" y="97"/>
                    <a:pt x="386" y="105"/>
                  </a:cubicBezTo>
                  <a:cubicBezTo>
                    <a:pt x="395" y="110"/>
                    <a:pt x="402" y="116"/>
                    <a:pt x="408" y="123"/>
                  </a:cubicBezTo>
                  <a:cubicBezTo>
                    <a:pt x="418" y="133"/>
                    <a:pt x="423" y="142"/>
                    <a:pt x="423" y="142"/>
                  </a:cubicBezTo>
                  <a:cubicBezTo>
                    <a:pt x="423" y="142"/>
                    <a:pt x="423" y="138"/>
                    <a:pt x="423" y="131"/>
                  </a:cubicBezTo>
                  <a:lnTo>
                    <a:pt x="423" y="131"/>
                  </a:lnTo>
                  <a:cubicBezTo>
                    <a:pt x="423" y="126"/>
                    <a:pt x="423" y="121"/>
                    <a:pt x="423" y="115"/>
                  </a:cubicBezTo>
                  <a:cubicBezTo>
                    <a:pt x="424" y="109"/>
                    <a:pt x="424" y="102"/>
                    <a:pt x="425" y="95"/>
                  </a:cubicBezTo>
                  <a:cubicBezTo>
                    <a:pt x="427" y="84"/>
                    <a:pt x="430" y="72"/>
                    <a:pt x="434" y="61"/>
                  </a:cubicBezTo>
                  <a:cubicBezTo>
                    <a:pt x="437" y="53"/>
                    <a:pt x="440" y="46"/>
                    <a:pt x="445" y="39"/>
                  </a:cubicBezTo>
                  <a:cubicBezTo>
                    <a:pt x="447" y="35"/>
                    <a:pt x="449" y="32"/>
                    <a:pt x="452" y="29"/>
                  </a:cubicBezTo>
                  <a:cubicBezTo>
                    <a:pt x="452" y="28"/>
                    <a:pt x="453" y="28"/>
                    <a:pt x="453" y="27"/>
                  </a:cubicBezTo>
                  <a:cubicBezTo>
                    <a:pt x="461" y="19"/>
                    <a:pt x="470" y="12"/>
                    <a:pt x="482" y="7"/>
                  </a:cubicBezTo>
                  <a:cubicBezTo>
                    <a:pt x="498" y="1"/>
                    <a:pt x="517" y="-2"/>
                    <a:pt x="542" y="3"/>
                  </a:cubicBezTo>
                  <a:cubicBezTo>
                    <a:pt x="546" y="3"/>
                    <a:pt x="534" y="17"/>
                    <a:pt x="538" y="18"/>
                  </a:cubicBezTo>
                  <a:cubicBezTo>
                    <a:pt x="538" y="18"/>
                    <a:pt x="552" y="6"/>
                    <a:pt x="552" y="9"/>
                  </a:cubicBezTo>
                  <a:cubicBezTo>
                    <a:pt x="554" y="28"/>
                    <a:pt x="559" y="102"/>
                    <a:pt x="578" y="180"/>
                  </a:cubicBezTo>
                  <a:lnTo>
                    <a:pt x="578" y="180"/>
                  </a:lnTo>
                  <a:cubicBezTo>
                    <a:pt x="578" y="182"/>
                    <a:pt x="567" y="179"/>
                    <a:pt x="568" y="182"/>
                  </a:cubicBezTo>
                  <a:cubicBezTo>
                    <a:pt x="568" y="185"/>
                    <a:pt x="581" y="193"/>
                    <a:pt x="581" y="196"/>
                  </a:cubicBezTo>
                  <a:cubicBezTo>
                    <a:pt x="589" y="227"/>
                    <a:pt x="599" y="259"/>
                    <a:pt x="612" y="286"/>
                  </a:cubicBezTo>
                  <a:cubicBezTo>
                    <a:pt x="663" y="399"/>
                    <a:pt x="685" y="428"/>
                    <a:pt x="694" y="528"/>
                  </a:cubicBezTo>
                  <a:cubicBezTo>
                    <a:pt x="703" y="628"/>
                    <a:pt x="643" y="838"/>
                    <a:pt x="643" y="838"/>
                  </a:cubicBezTo>
                  <a:lnTo>
                    <a:pt x="737" y="10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4" name="Google Shape;664;p37"/>
            <p:cNvGrpSpPr/>
            <p:nvPr/>
          </p:nvGrpSpPr>
          <p:grpSpPr>
            <a:xfrm>
              <a:off x="-280760" y="2100951"/>
              <a:ext cx="539964" cy="845079"/>
              <a:chOff x="-280760" y="2100951"/>
              <a:chExt cx="539964" cy="845079"/>
            </a:xfrm>
          </p:grpSpPr>
          <p:sp>
            <p:nvSpPr>
              <p:cNvPr id="665" name="Google Shape;665;p37"/>
              <p:cNvSpPr/>
              <p:nvPr/>
            </p:nvSpPr>
            <p:spPr>
              <a:xfrm>
                <a:off x="-280760" y="2195314"/>
                <a:ext cx="444553" cy="75071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716" extrusionOk="0">
                    <a:moveTo>
                      <a:pt x="424" y="159"/>
                    </a:moveTo>
                    <a:cubicBezTo>
                      <a:pt x="423" y="158"/>
                      <a:pt x="421" y="149"/>
                      <a:pt x="416" y="136"/>
                    </a:cubicBezTo>
                    <a:cubicBezTo>
                      <a:pt x="406" y="111"/>
                      <a:pt x="386" y="69"/>
                      <a:pt x="357" y="38"/>
                    </a:cubicBezTo>
                    <a:lnTo>
                      <a:pt x="357" y="38"/>
                    </a:lnTo>
                    <a:cubicBezTo>
                      <a:pt x="354" y="34"/>
                      <a:pt x="350" y="31"/>
                      <a:pt x="346" y="27"/>
                    </a:cubicBezTo>
                    <a:cubicBezTo>
                      <a:pt x="339" y="21"/>
                      <a:pt x="332" y="16"/>
                      <a:pt x="324" y="11"/>
                    </a:cubicBezTo>
                    <a:cubicBezTo>
                      <a:pt x="311" y="4"/>
                      <a:pt x="296" y="0"/>
                      <a:pt x="281" y="0"/>
                    </a:cubicBezTo>
                    <a:cubicBezTo>
                      <a:pt x="260" y="0"/>
                      <a:pt x="244" y="5"/>
                      <a:pt x="231" y="14"/>
                    </a:cubicBezTo>
                    <a:cubicBezTo>
                      <a:pt x="183" y="46"/>
                      <a:pt x="177" y="121"/>
                      <a:pt x="177" y="122"/>
                    </a:cubicBezTo>
                    <a:lnTo>
                      <a:pt x="177" y="123"/>
                    </a:lnTo>
                    <a:lnTo>
                      <a:pt x="176" y="123"/>
                    </a:lnTo>
                    <a:cubicBezTo>
                      <a:pt x="175" y="123"/>
                      <a:pt x="174" y="123"/>
                      <a:pt x="173" y="123"/>
                    </a:cubicBezTo>
                    <a:cubicBezTo>
                      <a:pt x="98" y="126"/>
                      <a:pt x="57" y="336"/>
                      <a:pt x="55" y="345"/>
                    </a:cubicBezTo>
                    <a:cubicBezTo>
                      <a:pt x="54" y="348"/>
                      <a:pt x="56" y="351"/>
                      <a:pt x="59" y="352"/>
                    </a:cubicBezTo>
                    <a:cubicBezTo>
                      <a:pt x="63" y="353"/>
                      <a:pt x="66" y="351"/>
                      <a:pt x="66" y="347"/>
                    </a:cubicBezTo>
                    <a:cubicBezTo>
                      <a:pt x="72" y="319"/>
                      <a:pt x="84" y="270"/>
                      <a:pt x="101" y="225"/>
                    </a:cubicBezTo>
                    <a:lnTo>
                      <a:pt x="102" y="224"/>
                    </a:lnTo>
                    <a:cubicBezTo>
                      <a:pt x="120" y="177"/>
                      <a:pt x="145" y="136"/>
                      <a:pt x="174" y="135"/>
                    </a:cubicBezTo>
                    <a:cubicBezTo>
                      <a:pt x="174" y="135"/>
                      <a:pt x="175" y="135"/>
                      <a:pt x="176" y="135"/>
                    </a:cubicBezTo>
                    <a:cubicBezTo>
                      <a:pt x="206" y="135"/>
                      <a:pt x="235" y="156"/>
                      <a:pt x="259" y="181"/>
                    </a:cubicBezTo>
                    <a:cubicBezTo>
                      <a:pt x="260" y="182"/>
                      <a:pt x="260" y="182"/>
                      <a:pt x="261" y="183"/>
                    </a:cubicBezTo>
                    <a:cubicBezTo>
                      <a:pt x="261" y="183"/>
                      <a:pt x="262" y="184"/>
                      <a:pt x="263" y="185"/>
                    </a:cubicBezTo>
                    <a:cubicBezTo>
                      <a:pt x="286" y="210"/>
                      <a:pt x="305" y="239"/>
                      <a:pt x="317" y="257"/>
                    </a:cubicBezTo>
                    <a:cubicBezTo>
                      <a:pt x="320" y="261"/>
                      <a:pt x="322" y="265"/>
                      <a:pt x="324" y="268"/>
                    </a:cubicBezTo>
                    <a:cubicBezTo>
                      <a:pt x="325" y="269"/>
                      <a:pt x="325" y="269"/>
                      <a:pt x="326" y="270"/>
                    </a:cubicBezTo>
                    <a:cubicBezTo>
                      <a:pt x="312" y="270"/>
                      <a:pt x="298" y="277"/>
                      <a:pt x="289" y="289"/>
                    </a:cubicBezTo>
                    <a:cubicBezTo>
                      <a:pt x="280" y="302"/>
                      <a:pt x="276" y="319"/>
                      <a:pt x="279" y="337"/>
                    </a:cubicBezTo>
                    <a:cubicBezTo>
                      <a:pt x="282" y="360"/>
                      <a:pt x="295" y="382"/>
                      <a:pt x="314" y="396"/>
                    </a:cubicBezTo>
                    <a:cubicBezTo>
                      <a:pt x="318" y="399"/>
                      <a:pt x="321" y="401"/>
                      <a:pt x="325" y="404"/>
                    </a:cubicBezTo>
                    <a:cubicBezTo>
                      <a:pt x="326" y="404"/>
                      <a:pt x="327" y="404"/>
                      <a:pt x="328" y="405"/>
                    </a:cubicBezTo>
                    <a:cubicBezTo>
                      <a:pt x="331" y="406"/>
                      <a:pt x="334" y="408"/>
                      <a:pt x="336" y="409"/>
                    </a:cubicBezTo>
                    <a:cubicBezTo>
                      <a:pt x="339" y="410"/>
                      <a:pt x="341" y="411"/>
                      <a:pt x="344" y="411"/>
                    </a:cubicBezTo>
                    <a:cubicBezTo>
                      <a:pt x="349" y="413"/>
                      <a:pt x="355" y="414"/>
                      <a:pt x="360" y="414"/>
                    </a:cubicBezTo>
                    <a:cubicBezTo>
                      <a:pt x="366" y="414"/>
                      <a:pt x="371" y="413"/>
                      <a:pt x="376" y="410"/>
                    </a:cubicBezTo>
                    <a:cubicBezTo>
                      <a:pt x="374" y="413"/>
                      <a:pt x="372" y="414"/>
                      <a:pt x="370" y="416"/>
                    </a:cubicBezTo>
                    <a:cubicBezTo>
                      <a:pt x="364" y="421"/>
                      <a:pt x="357" y="424"/>
                      <a:pt x="349" y="425"/>
                    </a:cubicBezTo>
                    <a:cubicBezTo>
                      <a:pt x="344" y="425"/>
                      <a:pt x="339" y="426"/>
                      <a:pt x="334" y="426"/>
                    </a:cubicBezTo>
                    <a:cubicBezTo>
                      <a:pt x="332" y="426"/>
                      <a:pt x="329" y="426"/>
                      <a:pt x="327" y="426"/>
                    </a:cubicBezTo>
                    <a:cubicBezTo>
                      <a:pt x="325" y="425"/>
                      <a:pt x="324" y="425"/>
                      <a:pt x="323" y="425"/>
                    </a:cubicBezTo>
                    <a:cubicBezTo>
                      <a:pt x="319" y="425"/>
                      <a:pt x="315" y="425"/>
                      <a:pt x="312" y="424"/>
                    </a:cubicBezTo>
                    <a:cubicBezTo>
                      <a:pt x="296" y="422"/>
                      <a:pt x="284" y="418"/>
                      <a:pt x="280" y="417"/>
                    </a:cubicBezTo>
                    <a:lnTo>
                      <a:pt x="183" y="296"/>
                    </a:lnTo>
                    <a:cubicBezTo>
                      <a:pt x="181" y="293"/>
                      <a:pt x="177" y="293"/>
                      <a:pt x="174" y="295"/>
                    </a:cubicBezTo>
                    <a:cubicBezTo>
                      <a:pt x="172" y="297"/>
                      <a:pt x="172" y="300"/>
                      <a:pt x="174" y="303"/>
                    </a:cubicBezTo>
                    <a:lnTo>
                      <a:pt x="210" y="348"/>
                    </a:lnTo>
                    <a:cubicBezTo>
                      <a:pt x="191" y="331"/>
                      <a:pt x="172" y="321"/>
                      <a:pt x="157" y="321"/>
                    </a:cubicBezTo>
                    <a:cubicBezTo>
                      <a:pt x="116" y="319"/>
                      <a:pt x="84" y="343"/>
                      <a:pt x="60" y="365"/>
                    </a:cubicBezTo>
                    <a:lnTo>
                      <a:pt x="60" y="365"/>
                    </a:lnTo>
                    <a:cubicBezTo>
                      <a:pt x="31" y="390"/>
                      <a:pt x="20" y="411"/>
                      <a:pt x="19" y="415"/>
                    </a:cubicBezTo>
                    <a:cubicBezTo>
                      <a:pt x="18" y="417"/>
                      <a:pt x="19" y="419"/>
                      <a:pt x="20" y="421"/>
                    </a:cubicBezTo>
                    <a:cubicBezTo>
                      <a:pt x="21" y="421"/>
                      <a:pt x="22" y="422"/>
                      <a:pt x="23" y="422"/>
                    </a:cubicBezTo>
                    <a:cubicBezTo>
                      <a:pt x="25" y="423"/>
                      <a:pt x="28" y="422"/>
                      <a:pt x="30" y="419"/>
                    </a:cubicBezTo>
                    <a:cubicBezTo>
                      <a:pt x="31" y="416"/>
                      <a:pt x="94" y="323"/>
                      <a:pt x="160" y="331"/>
                    </a:cubicBezTo>
                    <a:cubicBezTo>
                      <a:pt x="188" y="335"/>
                      <a:pt x="234" y="381"/>
                      <a:pt x="294" y="460"/>
                    </a:cubicBezTo>
                    <a:cubicBezTo>
                      <a:pt x="279" y="460"/>
                      <a:pt x="263" y="468"/>
                      <a:pt x="253" y="480"/>
                    </a:cubicBezTo>
                    <a:cubicBezTo>
                      <a:pt x="241" y="495"/>
                      <a:pt x="238" y="517"/>
                      <a:pt x="244" y="536"/>
                    </a:cubicBezTo>
                    <a:cubicBezTo>
                      <a:pt x="249" y="554"/>
                      <a:pt x="262" y="570"/>
                      <a:pt x="279" y="580"/>
                    </a:cubicBezTo>
                    <a:cubicBezTo>
                      <a:pt x="291" y="588"/>
                      <a:pt x="305" y="592"/>
                      <a:pt x="317" y="592"/>
                    </a:cubicBezTo>
                    <a:cubicBezTo>
                      <a:pt x="319" y="592"/>
                      <a:pt x="322" y="592"/>
                      <a:pt x="324" y="591"/>
                    </a:cubicBezTo>
                    <a:cubicBezTo>
                      <a:pt x="325" y="591"/>
                      <a:pt x="326" y="591"/>
                      <a:pt x="328" y="591"/>
                    </a:cubicBezTo>
                    <a:cubicBezTo>
                      <a:pt x="330" y="590"/>
                      <a:pt x="333" y="590"/>
                      <a:pt x="336" y="588"/>
                    </a:cubicBezTo>
                    <a:cubicBezTo>
                      <a:pt x="344" y="586"/>
                      <a:pt x="351" y="581"/>
                      <a:pt x="357" y="574"/>
                    </a:cubicBezTo>
                    <a:cubicBezTo>
                      <a:pt x="354" y="584"/>
                      <a:pt x="348" y="593"/>
                      <a:pt x="339" y="598"/>
                    </a:cubicBezTo>
                    <a:cubicBezTo>
                      <a:pt x="338" y="599"/>
                      <a:pt x="338" y="599"/>
                      <a:pt x="337" y="599"/>
                    </a:cubicBezTo>
                    <a:cubicBezTo>
                      <a:pt x="334" y="601"/>
                      <a:pt x="330" y="603"/>
                      <a:pt x="326" y="604"/>
                    </a:cubicBezTo>
                    <a:cubicBezTo>
                      <a:pt x="325" y="605"/>
                      <a:pt x="324" y="605"/>
                      <a:pt x="323" y="605"/>
                    </a:cubicBezTo>
                    <a:cubicBezTo>
                      <a:pt x="297" y="612"/>
                      <a:pt x="270" y="603"/>
                      <a:pt x="244" y="580"/>
                    </a:cubicBezTo>
                    <a:lnTo>
                      <a:pt x="244" y="580"/>
                    </a:lnTo>
                    <a:lnTo>
                      <a:pt x="241" y="576"/>
                    </a:lnTo>
                    <a:cubicBezTo>
                      <a:pt x="240" y="576"/>
                      <a:pt x="239" y="575"/>
                      <a:pt x="238" y="575"/>
                    </a:cubicBezTo>
                    <a:lnTo>
                      <a:pt x="238" y="575"/>
                    </a:lnTo>
                    <a:cubicBezTo>
                      <a:pt x="230" y="567"/>
                      <a:pt x="222" y="557"/>
                      <a:pt x="214" y="545"/>
                    </a:cubicBezTo>
                    <a:cubicBezTo>
                      <a:pt x="210" y="541"/>
                      <a:pt x="207" y="536"/>
                      <a:pt x="204" y="532"/>
                    </a:cubicBezTo>
                    <a:cubicBezTo>
                      <a:pt x="173" y="487"/>
                      <a:pt x="145" y="449"/>
                      <a:pt x="108" y="440"/>
                    </a:cubicBezTo>
                    <a:cubicBezTo>
                      <a:pt x="70" y="430"/>
                      <a:pt x="45" y="425"/>
                      <a:pt x="11" y="442"/>
                    </a:cubicBezTo>
                    <a:cubicBezTo>
                      <a:pt x="9" y="444"/>
                      <a:pt x="6" y="445"/>
                      <a:pt x="3" y="447"/>
                    </a:cubicBezTo>
                    <a:cubicBezTo>
                      <a:pt x="1" y="448"/>
                      <a:pt x="0" y="451"/>
                      <a:pt x="0" y="453"/>
                    </a:cubicBezTo>
                    <a:cubicBezTo>
                      <a:pt x="0" y="454"/>
                      <a:pt x="0" y="455"/>
                      <a:pt x="1" y="455"/>
                    </a:cubicBezTo>
                    <a:cubicBezTo>
                      <a:pt x="3" y="458"/>
                      <a:pt x="6" y="459"/>
                      <a:pt x="9" y="457"/>
                    </a:cubicBezTo>
                    <a:cubicBezTo>
                      <a:pt x="42" y="437"/>
                      <a:pt x="66" y="441"/>
                      <a:pt x="105" y="451"/>
                    </a:cubicBezTo>
                    <a:cubicBezTo>
                      <a:pt x="139" y="459"/>
                      <a:pt x="164" y="496"/>
                      <a:pt x="194" y="538"/>
                    </a:cubicBezTo>
                    <a:cubicBezTo>
                      <a:pt x="198" y="543"/>
                      <a:pt x="201" y="548"/>
                      <a:pt x="204" y="552"/>
                    </a:cubicBezTo>
                    <a:cubicBezTo>
                      <a:pt x="208" y="557"/>
                      <a:pt x="211" y="562"/>
                      <a:pt x="215" y="566"/>
                    </a:cubicBezTo>
                    <a:cubicBezTo>
                      <a:pt x="206" y="568"/>
                      <a:pt x="198" y="574"/>
                      <a:pt x="193" y="581"/>
                    </a:cubicBezTo>
                    <a:cubicBezTo>
                      <a:pt x="186" y="591"/>
                      <a:pt x="184" y="605"/>
                      <a:pt x="187" y="618"/>
                    </a:cubicBezTo>
                    <a:cubicBezTo>
                      <a:pt x="189" y="628"/>
                      <a:pt x="194" y="638"/>
                      <a:pt x="202" y="650"/>
                    </a:cubicBezTo>
                    <a:cubicBezTo>
                      <a:pt x="215" y="668"/>
                      <a:pt x="230" y="679"/>
                      <a:pt x="246" y="683"/>
                    </a:cubicBezTo>
                    <a:cubicBezTo>
                      <a:pt x="249" y="684"/>
                      <a:pt x="253" y="685"/>
                      <a:pt x="257" y="685"/>
                    </a:cubicBezTo>
                    <a:cubicBezTo>
                      <a:pt x="266" y="685"/>
                      <a:pt x="275" y="682"/>
                      <a:pt x="283" y="678"/>
                    </a:cubicBezTo>
                    <a:lnTo>
                      <a:pt x="282" y="678"/>
                    </a:lnTo>
                    <a:cubicBezTo>
                      <a:pt x="278" y="686"/>
                      <a:pt x="274" y="692"/>
                      <a:pt x="269" y="695"/>
                    </a:cubicBezTo>
                    <a:cubicBezTo>
                      <a:pt x="250" y="705"/>
                      <a:pt x="230" y="713"/>
                      <a:pt x="199" y="691"/>
                    </a:cubicBezTo>
                    <a:cubicBezTo>
                      <a:pt x="167" y="668"/>
                      <a:pt x="104" y="612"/>
                      <a:pt x="103" y="612"/>
                    </a:cubicBezTo>
                    <a:cubicBezTo>
                      <a:pt x="101" y="609"/>
                      <a:pt x="97" y="610"/>
                      <a:pt x="95" y="612"/>
                    </a:cubicBezTo>
                    <a:cubicBezTo>
                      <a:pt x="93" y="614"/>
                      <a:pt x="93" y="618"/>
                      <a:pt x="95" y="620"/>
                    </a:cubicBezTo>
                    <a:cubicBezTo>
                      <a:pt x="96" y="621"/>
                      <a:pt x="160" y="677"/>
                      <a:pt x="192" y="700"/>
                    </a:cubicBezTo>
                    <a:cubicBezTo>
                      <a:pt x="209" y="712"/>
                      <a:pt x="223" y="716"/>
                      <a:pt x="236" y="716"/>
                    </a:cubicBezTo>
                    <a:cubicBezTo>
                      <a:pt x="250" y="716"/>
                      <a:pt x="263" y="711"/>
                      <a:pt x="275" y="705"/>
                    </a:cubicBezTo>
                    <a:cubicBezTo>
                      <a:pt x="282" y="701"/>
                      <a:pt x="288" y="693"/>
                      <a:pt x="293" y="683"/>
                    </a:cubicBezTo>
                    <a:cubicBezTo>
                      <a:pt x="302" y="663"/>
                      <a:pt x="299" y="640"/>
                      <a:pt x="284" y="624"/>
                    </a:cubicBezTo>
                    <a:lnTo>
                      <a:pt x="274" y="613"/>
                    </a:lnTo>
                    <a:lnTo>
                      <a:pt x="274" y="613"/>
                    </a:lnTo>
                    <a:cubicBezTo>
                      <a:pt x="284" y="617"/>
                      <a:pt x="295" y="619"/>
                      <a:pt x="305" y="619"/>
                    </a:cubicBezTo>
                    <a:cubicBezTo>
                      <a:pt x="312" y="619"/>
                      <a:pt x="319" y="618"/>
                      <a:pt x="326" y="616"/>
                    </a:cubicBezTo>
                    <a:cubicBezTo>
                      <a:pt x="326" y="616"/>
                      <a:pt x="327" y="616"/>
                      <a:pt x="328" y="616"/>
                    </a:cubicBezTo>
                    <a:cubicBezTo>
                      <a:pt x="331" y="615"/>
                      <a:pt x="335" y="613"/>
                      <a:pt x="339" y="612"/>
                    </a:cubicBezTo>
                    <a:cubicBezTo>
                      <a:pt x="341" y="610"/>
                      <a:pt x="343" y="609"/>
                      <a:pt x="345" y="608"/>
                    </a:cubicBezTo>
                    <a:cubicBezTo>
                      <a:pt x="357" y="600"/>
                      <a:pt x="365" y="589"/>
                      <a:pt x="368" y="574"/>
                    </a:cubicBezTo>
                    <a:cubicBezTo>
                      <a:pt x="371" y="560"/>
                      <a:pt x="368" y="545"/>
                      <a:pt x="360" y="533"/>
                    </a:cubicBezTo>
                    <a:cubicBezTo>
                      <a:pt x="351" y="520"/>
                      <a:pt x="341" y="505"/>
                      <a:pt x="330" y="490"/>
                    </a:cubicBezTo>
                    <a:cubicBezTo>
                      <a:pt x="328" y="487"/>
                      <a:pt x="326" y="484"/>
                      <a:pt x="324" y="481"/>
                    </a:cubicBezTo>
                    <a:cubicBezTo>
                      <a:pt x="324" y="467"/>
                      <a:pt x="325" y="452"/>
                      <a:pt x="326" y="437"/>
                    </a:cubicBezTo>
                    <a:cubicBezTo>
                      <a:pt x="328" y="437"/>
                      <a:pt x="330" y="437"/>
                      <a:pt x="332" y="437"/>
                    </a:cubicBezTo>
                    <a:lnTo>
                      <a:pt x="333" y="437"/>
                    </a:lnTo>
                    <a:cubicBezTo>
                      <a:pt x="338" y="437"/>
                      <a:pt x="344" y="437"/>
                      <a:pt x="350" y="436"/>
                    </a:cubicBezTo>
                    <a:cubicBezTo>
                      <a:pt x="360" y="435"/>
                      <a:pt x="369" y="431"/>
                      <a:pt x="377" y="425"/>
                    </a:cubicBezTo>
                    <a:cubicBezTo>
                      <a:pt x="396" y="409"/>
                      <a:pt x="402" y="382"/>
                      <a:pt x="389" y="359"/>
                    </a:cubicBezTo>
                    <a:cubicBezTo>
                      <a:pt x="382" y="344"/>
                      <a:pt x="370" y="323"/>
                      <a:pt x="359" y="304"/>
                    </a:cubicBezTo>
                    <a:cubicBezTo>
                      <a:pt x="356" y="298"/>
                      <a:pt x="352" y="292"/>
                      <a:pt x="349" y="286"/>
                    </a:cubicBezTo>
                    <a:cubicBezTo>
                      <a:pt x="347" y="282"/>
                      <a:pt x="344" y="278"/>
                      <a:pt x="342" y="274"/>
                    </a:cubicBezTo>
                    <a:cubicBezTo>
                      <a:pt x="344" y="256"/>
                      <a:pt x="347" y="239"/>
                      <a:pt x="351" y="221"/>
                    </a:cubicBezTo>
                    <a:lnTo>
                      <a:pt x="351" y="221"/>
                    </a:lnTo>
                    <a:cubicBezTo>
                      <a:pt x="355" y="221"/>
                      <a:pt x="359" y="220"/>
                      <a:pt x="363" y="219"/>
                    </a:cubicBezTo>
                    <a:cubicBezTo>
                      <a:pt x="364" y="219"/>
                      <a:pt x="365" y="218"/>
                      <a:pt x="366" y="218"/>
                    </a:cubicBezTo>
                    <a:cubicBezTo>
                      <a:pt x="417" y="202"/>
                      <a:pt x="423" y="163"/>
                      <a:pt x="424" y="162"/>
                    </a:cubicBezTo>
                    <a:cubicBezTo>
                      <a:pt x="424" y="161"/>
                      <a:pt x="424" y="160"/>
                      <a:pt x="424" y="159"/>
                    </a:cubicBezTo>
                    <a:moveTo>
                      <a:pt x="275" y="632"/>
                    </a:moveTo>
                    <a:cubicBezTo>
                      <a:pt x="282" y="638"/>
                      <a:pt x="285" y="647"/>
                      <a:pt x="286" y="655"/>
                    </a:cubicBezTo>
                    <a:cubicBezTo>
                      <a:pt x="286" y="656"/>
                      <a:pt x="285" y="656"/>
                      <a:pt x="285" y="657"/>
                    </a:cubicBezTo>
                    <a:cubicBezTo>
                      <a:pt x="280" y="671"/>
                      <a:pt x="262" y="676"/>
                      <a:pt x="248" y="672"/>
                    </a:cubicBezTo>
                    <a:cubicBezTo>
                      <a:pt x="236" y="669"/>
                      <a:pt x="223" y="659"/>
                      <a:pt x="212" y="643"/>
                    </a:cubicBezTo>
                    <a:cubicBezTo>
                      <a:pt x="205" y="633"/>
                      <a:pt x="200" y="624"/>
                      <a:pt x="198" y="615"/>
                    </a:cubicBezTo>
                    <a:cubicBezTo>
                      <a:pt x="196" y="605"/>
                      <a:pt x="198" y="595"/>
                      <a:pt x="202" y="588"/>
                    </a:cubicBezTo>
                    <a:cubicBezTo>
                      <a:pt x="207" y="580"/>
                      <a:pt x="217" y="576"/>
                      <a:pt x="225" y="577"/>
                    </a:cubicBezTo>
                    <a:cubicBezTo>
                      <a:pt x="228" y="581"/>
                      <a:pt x="232" y="585"/>
                      <a:pt x="236" y="588"/>
                    </a:cubicBezTo>
                    <a:lnTo>
                      <a:pt x="236" y="588"/>
                    </a:lnTo>
                    <a:lnTo>
                      <a:pt x="275" y="632"/>
                    </a:lnTo>
                    <a:moveTo>
                      <a:pt x="286" y="431"/>
                    </a:moveTo>
                    <a:cubicBezTo>
                      <a:pt x="292" y="433"/>
                      <a:pt x="301" y="435"/>
                      <a:pt x="311" y="436"/>
                    </a:cubicBezTo>
                    <a:cubicBezTo>
                      <a:pt x="311" y="445"/>
                      <a:pt x="311" y="453"/>
                      <a:pt x="310" y="462"/>
                    </a:cubicBezTo>
                    <a:cubicBezTo>
                      <a:pt x="302" y="452"/>
                      <a:pt x="294" y="441"/>
                      <a:pt x="286" y="431"/>
                    </a:cubicBezTo>
                    <a:moveTo>
                      <a:pt x="331" y="510"/>
                    </a:moveTo>
                    <a:cubicBezTo>
                      <a:pt x="337" y="520"/>
                      <a:pt x="344" y="529"/>
                      <a:pt x="351" y="540"/>
                    </a:cubicBezTo>
                    <a:cubicBezTo>
                      <a:pt x="353" y="543"/>
                      <a:pt x="355" y="547"/>
                      <a:pt x="356" y="552"/>
                    </a:cubicBezTo>
                    <a:cubicBezTo>
                      <a:pt x="355" y="552"/>
                      <a:pt x="355" y="554"/>
                      <a:pt x="354" y="555"/>
                    </a:cubicBezTo>
                    <a:cubicBezTo>
                      <a:pt x="352" y="564"/>
                      <a:pt x="344" y="572"/>
                      <a:pt x="334" y="576"/>
                    </a:cubicBezTo>
                    <a:cubicBezTo>
                      <a:pt x="332" y="578"/>
                      <a:pt x="329" y="579"/>
                      <a:pt x="325" y="579"/>
                    </a:cubicBezTo>
                    <a:cubicBezTo>
                      <a:pt x="325" y="579"/>
                      <a:pt x="324" y="579"/>
                      <a:pt x="323" y="580"/>
                    </a:cubicBezTo>
                    <a:cubicBezTo>
                      <a:pt x="311" y="581"/>
                      <a:pt x="298" y="578"/>
                      <a:pt x="285" y="570"/>
                    </a:cubicBezTo>
                    <a:cubicBezTo>
                      <a:pt x="270" y="561"/>
                      <a:pt x="259" y="548"/>
                      <a:pt x="255" y="533"/>
                    </a:cubicBezTo>
                    <a:cubicBezTo>
                      <a:pt x="250" y="517"/>
                      <a:pt x="253" y="499"/>
                      <a:pt x="262" y="487"/>
                    </a:cubicBezTo>
                    <a:cubicBezTo>
                      <a:pt x="272" y="475"/>
                      <a:pt x="289" y="469"/>
                      <a:pt x="304" y="473"/>
                    </a:cubicBezTo>
                    <a:cubicBezTo>
                      <a:pt x="306" y="476"/>
                      <a:pt x="308" y="478"/>
                      <a:pt x="310" y="481"/>
                    </a:cubicBezTo>
                    <a:cubicBezTo>
                      <a:pt x="313" y="485"/>
                      <a:pt x="316" y="489"/>
                      <a:pt x="319" y="494"/>
                    </a:cubicBezTo>
                    <a:cubicBezTo>
                      <a:pt x="321" y="496"/>
                      <a:pt x="322" y="499"/>
                      <a:pt x="324" y="501"/>
                    </a:cubicBezTo>
                    <a:cubicBezTo>
                      <a:pt x="326" y="504"/>
                      <a:pt x="328" y="507"/>
                      <a:pt x="331" y="510"/>
                    </a:cubicBezTo>
                    <a:moveTo>
                      <a:pt x="297" y="207"/>
                    </a:moveTo>
                    <a:cubicBezTo>
                      <a:pt x="308" y="213"/>
                      <a:pt x="322" y="219"/>
                      <a:pt x="336" y="220"/>
                    </a:cubicBezTo>
                    <a:cubicBezTo>
                      <a:pt x="334" y="232"/>
                      <a:pt x="332" y="244"/>
                      <a:pt x="330" y="256"/>
                    </a:cubicBezTo>
                    <a:cubicBezTo>
                      <a:pt x="329" y="254"/>
                      <a:pt x="328" y="252"/>
                      <a:pt x="326" y="251"/>
                    </a:cubicBezTo>
                    <a:cubicBezTo>
                      <a:pt x="319" y="239"/>
                      <a:pt x="309" y="224"/>
                      <a:pt x="297" y="207"/>
                    </a:cubicBezTo>
                    <a:moveTo>
                      <a:pt x="347" y="305"/>
                    </a:moveTo>
                    <a:cubicBezTo>
                      <a:pt x="349" y="310"/>
                      <a:pt x="352" y="314"/>
                      <a:pt x="355" y="319"/>
                    </a:cubicBezTo>
                    <a:cubicBezTo>
                      <a:pt x="364" y="335"/>
                      <a:pt x="373" y="352"/>
                      <a:pt x="379" y="364"/>
                    </a:cubicBezTo>
                    <a:cubicBezTo>
                      <a:pt x="383" y="372"/>
                      <a:pt x="385" y="380"/>
                      <a:pt x="385" y="387"/>
                    </a:cubicBezTo>
                    <a:cubicBezTo>
                      <a:pt x="384" y="387"/>
                      <a:pt x="384" y="388"/>
                      <a:pt x="384" y="388"/>
                    </a:cubicBezTo>
                    <a:cubicBezTo>
                      <a:pt x="380" y="392"/>
                      <a:pt x="376" y="397"/>
                      <a:pt x="371" y="400"/>
                    </a:cubicBezTo>
                    <a:cubicBezTo>
                      <a:pt x="365" y="403"/>
                      <a:pt x="357" y="403"/>
                      <a:pt x="347" y="400"/>
                    </a:cubicBezTo>
                    <a:cubicBezTo>
                      <a:pt x="344" y="399"/>
                      <a:pt x="341" y="398"/>
                      <a:pt x="338" y="397"/>
                    </a:cubicBezTo>
                    <a:cubicBezTo>
                      <a:pt x="335" y="395"/>
                      <a:pt x="332" y="394"/>
                      <a:pt x="329" y="392"/>
                    </a:cubicBezTo>
                    <a:cubicBezTo>
                      <a:pt x="328" y="392"/>
                      <a:pt x="328" y="391"/>
                      <a:pt x="327" y="391"/>
                    </a:cubicBezTo>
                    <a:cubicBezTo>
                      <a:pt x="323" y="388"/>
                      <a:pt x="319" y="385"/>
                      <a:pt x="315" y="382"/>
                    </a:cubicBezTo>
                    <a:cubicBezTo>
                      <a:pt x="302" y="369"/>
                      <a:pt x="293" y="353"/>
                      <a:pt x="290" y="335"/>
                    </a:cubicBezTo>
                    <a:cubicBezTo>
                      <a:pt x="288" y="320"/>
                      <a:pt x="291" y="306"/>
                      <a:pt x="298" y="296"/>
                    </a:cubicBezTo>
                    <a:cubicBezTo>
                      <a:pt x="305" y="286"/>
                      <a:pt x="316" y="281"/>
                      <a:pt x="326" y="281"/>
                    </a:cubicBezTo>
                    <a:cubicBezTo>
                      <a:pt x="328" y="281"/>
                      <a:pt x="330" y="282"/>
                      <a:pt x="332" y="282"/>
                    </a:cubicBezTo>
                    <a:cubicBezTo>
                      <a:pt x="333" y="282"/>
                      <a:pt x="333" y="282"/>
                      <a:pt x="333" y="282"/>
                    </a:cubicBezTo>
                    <a:cubicBezTo>
                      <a:pt x="335" y="285"/>
                      <a:pt x="337" y="289"/>
                      <a:pt x="339" y="292"/>
                    </a:cubicBezTo>
                    <a:cubicBezTo>
                      <a:pt x="342" y="296"/>
                      <a:pt x="344" y="301"/>
                      <a:pt x="347" y="305"/>
                    </a:cubicBezTo>
                    <a:moveTo>
                      <a:pt x="363" y="207"/>
                    </a:moveTo>
                    <a:cubicBezTo>
                      <a:pt x="324" y="219"/>
                      <a:pt x="280" y="184"/>
                      <a:pt x="270" y="176"/>
                    </a:cubicBezTo>
                    <a:lnTo>
                      <a:pt x="270" y="176"/>
                    </a:lnTo>
                    <a:cubicBezTo>
                      <a:pt x="246" y="150"/>
                      <a:pt x="218" y="128"/>
                      <a:pt x="188" y="124"/>
                    </a:cubicBezTo>
                    <a:cubicBezTo>
                      <a:pt x="188" y="123"/>
                      <a:pt x="188" y="123"/>
                      <a:pt x="188" y="123"/>
                    </a:cubicBezTo>
                    <a:cubicBezTo>
                      <a:pt x="188" y="119"/>
                      <a:pt x="194" y="50"/>
                      <a:pt x="239" y="23"/>
                    </a:cubicBezTo>
                    <a:cubicBezTo>
                      <a:pt x="250" y="16"/>
                      <a:pt x="264" y="11"/>
                      <a:pt x="280" y="11"/>
                    </a:cubicBezTo>
                    <a:cubicBezTo>
                      <a:pt x="289" y="11"/>
                      <a:pt x="297" y="13"/>
                      <a:pt x="305" y="16"/>
                    </a:cubicBezTo>
                    <a:cubicBezTo>
                      <a:pt x="316" y="19"/>
                      <a:pt x="326" y="25"/>
                      <a:pt x="335" y="33"/>
                    </a:cubicBezTo>
                    <a:cubicBezTo>
                      <a:pt x="342" y="38"/>
                      <a:pt x="348" y="45"/>
                      <a:pt x="353" y="51"/>
                    </a:cubicBezTo>
                    <a:cubicBezTo>
                      <a:pt x="352" y="51"/>
                      <a:pt x="351" y="51"/>
                      <a:pt x="350" y="51"/>
                    </a:cubicBezTo>
                    <a:cubicBezTo>
                      <a:pt x="338" y="51"/>
                      <a:pt x="325" y="56"/>
                      <a:pt x="317" y="64"/>
                    </a:cubicBezTo>
                    <a:cubicBezTo>
                      <a:pt x="304" y="78"/>
                      <a:pt x="298" y="98"/>
                      <a:pt x="301" y="121"/>
                    </a:cubicBezTo>
                    <a:cubicBezTo>
                      <a:pt x="302" y="130"/>
                      <a:pt x="304" y="139"/>
                      <a:pt x="307" y="147"/>
                    </a:cubicBezTo>
                    <a:cubicBezTo>
                      <a:pt x="318" y="172"/>
                      <a:pt x="338" y="192"/>
                      <a:pt x="363" y="198"/>
                    </a:cubicBezTo>
                    <a:cubicBezTo>
                      <a:pt x="368" y="200"/>
                      <a:pt x="374" y="200"/>
                      <a:pt x="379" y="201"/>
                    </a:cubicBezTo>
                    <a:cubicBezTo>
                      <a:pt x="374" y="203"/>
                      <a:pt x="369" y="205"/>
                      <a:pt x="363" y="207"/>
                    </a:cubicBezTo>
                    <a:moveTo>
                      <a:pt x="401" y="183"/>
                    </a:moveTo>
                    <a:cubicBezTo>
                      <a:pt x="400" y="183"/>
                      <a:pt x="400" y="183"/>
                      <a:pt x="399" y="184"/>
                    </a:cubicBezTo>
                    <a:cubicBezTo>
                      <a:pt x="391" y="189"/>
                      <a:pt x="378" y="190"/>
                      <a:pt x="366" y="187"/>
                    </a:cubicBezTo>
                    <a:cubicBezTo>
                      <a:pt x="349" y="183"/>
                      <a:pt x="334" y="171"/>
                      <a:pt x="324" y="154"/>
                    </a:cubicBezTo>
                    <a:cubicBezTo>
                      <a:pt x="318" y="144"/>
                      <a:pt x="314" y="132"/>
                      <a:pt x="312" y="120"/>
                    </a:cubicBezTo>
                    <a:cubicBezTo>
                      <a:pt x="310" y="101"/>
                      <a:pt x="315" y="84"/>
                      <a:pt x="326" y="73"/>
                    </a:cubicBezTo>
                    <a:cubicBezTo>
                      <a:pt x="336" y="62"/>
                      <a:pt x="356" y="59"/>
                      <a:pt x="367" y="69"/>
                    </a:cubicBezTo>
                    <a:cubicBezTo>
                      <a:pt x="384" y="94"/>
                      <a:pt x="397" y="121"/>
                      <a:pt x="404" y="140"/>
                    </a:cubicBezTo>
                    <a:cubicBezTo>
                      <a:pt x="409" y="150"/>
                      <a:pt x="411" y="158"/>
                      <a:pt x="412" y="161"/>
                    </a:cubicBezTo>
                    <a:cubicBezTo>
                      <a:pt x="411" y="164"/>
                      <a:pt x="409" y="173"/>
                      <a:pt x="401" y="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37"/>
              <p:cNvSpPr/>
              <p:nvPr/>
            </p:nvSpPr>
            <p:spPr>
              <a:xfrm>
                <a:off x="188956" y="2100951"/>
                <a:ext cx="70248" cy="202358"/>
              </a:xfrm>
              <a:custGeom>
                <a:avLst/>
                <a:gdLst/>
                <a:ahLst/>
                <a:cxnLst/>
                <a:rect l="l" t="t" r="r" b="b"/>
                <a:pathLst>
                  <a:path w="67" h="193" extrusionOk="0">
                    <a:moveTo>
                      <a:pt x="64" y="177"/>
                    </a:moveTo>
                    <a:cubicBezTo>
                      <a:pt x="51" y="168"/>
                      <a:pt x="40" y="157"/>
                      <a:pt x="31" y="145"/>
                    </a:cubicBezTo>
                    <a:cubicBezTo>
                      <a:pt x="15" y="120"/>
                      <a:pt x="8" y="90"/>
                      <a:pt x="12" y="60"/>
                    </a:cubicBezTo>
                    <a:cubicBezTo>
                      <a:pt x="15" y="38"/>
                      <a:pt x="25" y="19"/>
                      <a:pt x="38" y="6"/>
                    </a:cubicBezTo>
                    <a:cubicBezTo>
                      <a:pt x="38" y="3"/>
                      <a:pt x="38" y="2"/>
                      <a:pt x="38" y="2"/>
                    </a:cubicBezTo>
                    <a:cubicBezTo>
                      <a:pt x="35" y="1"/>
                      <a:pt x="32" y="0"/>
                      <a:pt x="28" y="0"/>
                    </a:cubicBezTo>
                    <a:cubicBezTo>
                      <a:pt x="14" y="14"/>
                      <a:pt x="4" y="35"/>
                      <a:pt x="1" y="59"/>
                    </a:cubicBezTo>
                    <a:cubicBezTo>
                      <a:pt x="-4" y="91"/>
                      <a:pt x="4" y="124"/>
                      <a:pt x="22" y="151"/>
                    </a:cubicBezTo>
                    <a:cubicBezTo>
                      <a:pt x="33" y="168"/>
                      <a:pt x="49" y="183"/>
                      <a:pt x="67" y="193"/>
                    </a:cubicBezTo>
                    <a:cubicBezTo>
                      <a:pt x="66" y="188"/>
                      <a:pt x="65" y="182"/>
                      <a:pt x="64" y="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4475" rIns="90000" bIns="24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7" name="Google Shape;667;p37"/>
            <p:cNvGrpSpPr/>
            <p:nvPr/>
          </p:nvGrpSpPr>
          <p:grpSpPr>
            <a:xfrm>
              <a:off x="-844840" y="1546302"/>
              <a:ext cx="531577" cy="644819"/>
              <a:chOff x="-844840" y="1546302"/>
              <a:chExt cx="531577" cy="644819"/>
            </a:xfrm>
          </p:grpSpPr>
          <p:sp>
            <p:nvSpPr>
              <p:cNvPr id="668" name="Google Shape;668;p37"/>
              <p:cNvSpPr/>
              <p:nvPr/>
            </p:nvSpPr>
            <p:spPr>
              <a:xfrm>
                <a:off x="-844840" y="2071593"/>
                <a:ext cx="187677" cy="119527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14" extrusionOk="0">
                    <a:moveTo>
                      <a:pt x="167" y="114"/>
                    </a:moveTo>
                    <a:lnTo>
                      <a:pt x="0" y="71"/>
                    </a:lnTo>
                    <a:lnTo>
                      <a:pt x="11" y="31"/>
                    </a:lnTo>
                    <a:cubicBezTo>
                      <a:pt x="17" y="6"/>
                      <a:pt x="34" y="-4"/>
                      <a:pt x="62" y="3"/>
                    </a:cubicBezTo>
                    <a:lnTo>
                      <a:pt x="146" y="24"/>
                    </a:lnTo>
                    <a:cubicBezTo>
                      <a:pt x="173" y="31"/>
                      <a:pt x="184" y="48"/>
                      <a:pt x="177" y="74"/>
                    </a:cubicBezTo>
                    <a:lnTo>
                      <a:pt x="167" y="114"/>
                    </a:lnTo>
                    <a:moveTo>
                      <a:pt x="150" y="81"/>
                    </a:moveTo>
                    <a:lnTo>
                      <a:pt x="153" y="68"/>
                    </a:lnTo>
                    <a:cubicBezTo>
                      <a:pt x="155" y="59"/>
                      <a:pt x="151" y="54"/>
                      <a:pt x="140" y="51"/>
                    </a:cubicBezTo>
                    <a:lnTo>
                      <a:pt x="54" y="29"/>
                    </a:lnTo>
                    <a:cubicBezTo>
                      <a:pt x="43" y="26"/>
                      <a:pt x="37" y="29"/>
                      <a:pt x="34" y="38"/>
                    </a:cubicBezTo>
                    <a:lnTo>
                      <a:pt x="31" y="51"/>
                    </a:lnTo>
                    <a:lnTo>
                      <a:pt x="150" y="8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37"/>
              <p:cNvSpPr/>
              <p:nvPr/>
            </p:nvSpPr>
            <p:spPr>
              <a:xfrm>
                <a:off x="-800804" y="1930048"/>
                <a:ext cx="195016" cy="142594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36" extrusionOk="0">
                    <a:moveTo>
                      <a:pt x="157" y="136"/>
                    </a:moveTo>
                    <a:lnTo>
                      <a:pt x="0" y="67"/>
                    </a:lnTo>
                    <a:lnTo>
                      <a:pt x="29" y="0"/>
                    </a:lnTo>
                    <a:lnTo>
                      <a:pt x="51" y="10"/>
                    </a:lnTo>
                    <a:lnTo>
                      <a:pt x="33" y="52"/>
                    </a:lnTo>
                    <a:lnTo>
                      <a:pt x="74" y="70"/>
                    </a:lnTo>
                    <a:lnTo>
                      <a:pt x="89" y="36"/>
                    </a:lnTo>
                    <a:lnTo>
                      <a:pt x="112" y="46"/>
                    </a:lnTo>
                    <a:lnTo>
                      <a:pt x="97" y="80"/>
                    </a:lnTo>
                    <a:lnTo>
                      <a:pt x="145" y="101"/>
                    </a:lnTo>
                    <a:lnTo>
                      <a:pt x="164" y="58"/>
                    </a:lnTo>
                    <a:lnTo>
                      <a:pt x="186" y="68"/>
                    </a:lnTo>
                    <a:lnTo>
                      <a:pt x="157" y="1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950" rIns="90000" bIns="3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37"/>
              <p:cNvSpPr/>
              <p:nvPr/>
            </p:nvSpPr>
            <p:spPr>
              <a:xfrm>
                <a:off x="-730556" y="1821005"/>
                <a:ext cx="172998" cy="140497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34" extrusionOk="0">
                    <a:moveTo>
                      <a:pt x="98" y="126"/>
                    </a:moveTo>
                    <a:lnTo>
                      <a:pt x="90" y="120"/>
                    </a:lnTo>
                    <a:lnTo>
                      <a:pt x="104" y="99"/>
                    </a:lnTo>
                    <a:lnTo>
                      <a:pt x="114" y="105"/>
                    </a:lnTo>
                    <a:cubicBezTo>
                      <a:pt x="123" y="111"/>
                      <a:pt x="130" y="110"/>
                      <a:pt x="135" y="102"/>
                    </a:cubicBezTo>
                    <a:cubicBezTo>
                      <a:pt x="140" y="94"/>
                      <a:pt x="138" y="87"/>
                      <a:pt x="128" y="81"/>
                    </a:cubicBezTo>
                    <a:cubicBezTo>
                      <a:pt x="122" y="77"/>
                      <a:pt x="116" y="75"/>
                      <a:pt x="110" y="75"/>
                    </a:cubicBezTo>
                    <a:cubicBezTo>
                      <a:pt x="104" y="75"/>
                      <a:pt x="95" y="77"/>
                      <a:pt x="83" y="80"/>
                    </a:cubicBezTo>
                    <a:cubicBezTo>
                      <a:pt x="69" y="84"/>
                      <a:pt x="58" y="86"/>
                      <a:pt x="48" y="86"/>
                    </a:cubicBezTo>
                    <a:cubicBezTo>
                      <a:pt x="39" y="85"/>
                      <a:pt x="30" y="82"/>
                      <a:pt x="22" y="77"/>
                    </a:cubicBezTo>
                    <a:cubicBezTo>
                      <a:pt x="-1" y="62"/>
                      <a:pt x="-7" y="42"/>
                      <a:pt x="8" y="20"/>
                    </a:cubicBezTo>
                    <a:cubicBezTo>
                      <a:pt x="22" y="-2"/>
                      <a:pt x="42" y="-5"/>
                      <a:pt x="65" y="10"/>
                    </a:cubicBezTo>
                    <a:lnTo>
                      <a:pt x="71" y="14"/>
                    </a:lnTo>
                    <a:lnTo>
                      <a:pt x="57" y="35"/>
                    </a:lnTo>
                    <a:lnTo>
                      <a:pt x="50" y="31"/>
                    </a:lnTo>
                    <a:cubicBezTo>
                      <a:pt x="41" y="25"/>
                      <a:pt x="33" y="25"/>
                      <a:pt x="29" y="33"/>
                    </a:cubicBezTo>
                    <a:cubicBezTo>
                      <a:pt x="24" y="41"/>
                      <a:pt x="26" y="47"/>
                      <a:pt x="35" y="53"/>
                    </a:cubicBezTo>
                    <a:cubicBezTo>
                      <a:pt x="40" y="57"/>
                      <a:pt x="46" y="58"/>
                      <a:pt x="52" y="58"/>
                    </a:cubicBezTo>
                    <a:cubicBezTo>
                      <a:pt x="58" y="58"/>
                      <a:pt x="67" y="56"/>
                      <a:pt x="79" y="53"/>
                    </a:cubicBezTo>
                    <a:cubicBezTo>
                      <a:pt x="93" y="49"/>
                      <a:pt x="105" y="47"/>
                      <a:pt x="114" y="48"/>
                    </a:cubicBezTo>
                    <a:cubicBezTo>
                      <a:pt x="123" y="49"/>
                      <a:pt x="132" y="52"/>
                      <a:pt x="141" y="58"/>
                    </a:cubicBezTo>
                    <a:cubicBezTo>
                      <a:pt x="165" y="73"/>
                      <a:pt x="171" y="93"/>
                      <a:pt x="156" y="115"/>
                    </a:cubicBezTo>
                    <a:cubicBezTo>
                      <a:pt x="142" y="137"/>
                      <a:pt x="122" y="140"/>
                      <a:pt x="98" y="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225" rIns="90000" bIns="3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37"/>
              <p:cNvSpPr/>
              <p:nvPr/>
            </p:nvSpPr>
            <p:spPr>
              <a:xfrm>
                <a:off x="-661357" y="1739223"/>
                <a:ext cx="156223" cy="13735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1" extrusionOk="0">
                    <a:moveTo>
                      <a:pt x="132" y="131"/>
                    </a:moveTo>
                    <a:lnTo>
                      <a:pt x="0" y="21"/>
                    </a:lnTo>
                    <a:lnTo>
                      <a:pt x="17" y="0"/>
                    </a:lnTo>
                    <a:lnTo>
                      <a:pt x="149" y="110"/>
                    </a:lnTo>
                    <a:lnTo>
                      <a:pt x="132" y="1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37"/>
              <p:cNvSpPr/>
              <p:nvPr/>
            </p:nvSpPr>
            <p:spPr>
              <a:xfrm>
                <a:off x="-586915" y="1649053"/>
                <a:ext cx="156223" cy="161467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54" extrusionOk="0">
                    <a:moveTo>
                      <a:pt x="14" y="72"/>
                    </a:moveTo>
                    <a:cubicBezTo>
                      <a:pt x="-5" y="51"/>
                      <a:pt x="-5" y="30"/>
                      <a:pt x="15" y="13"/>
                    </a:cubicBezTo>
                    <a:cubicBezTo>
                      <a:pt x="34" y="-5"/>
                      <a:pt x="55" y="-3"/>
                      <a:pt x="73" y="17"/>
                    </a:cubicBezTo>
                    <a:lnTo>
                      <a:pt x="83" y="28"/>
                    </a:lnTo>
                    <a:lnTo>
                      <a:pt x="64" y="45"/>
                    </a:lnTo>
                    <a:lnTo>
                      <a:pt x="53" y="33"/>
                    </a:lnTo>
                    <a:cubicBezTo>
                      <a:pt x="46" y="25"/>
                      <a:pt x="38" y="24"/>
                      <a:pt x="32" y="30"/>
                    </a:cubicBezTo>
                    <a:cubicBezTo>
                      <a:pt x="25" y="37"/>
                      <a:pt x="25" y="44"/>
                      <a:pt x="33" y="52"/>
                    </a:cubicBezTo>
                    <a:lnTo>
                      <a:pt x="96" y="121"/>
                    </a:lnTo>
                    <a:cubicBezTo>
                      <a:pt x="104" y="130"/>
                      <a:pt x="111" y="130"/>
                      <a:pt x="118" y="124"/>
                    </a:cubicBezTo>
                    <a:cubicBezTo>
                      <a:pt x="125" y="118"/>
                      <a:pt x="124" y="111"/>
                      <a:pt x="117" y="103"/>
                    </a:cubicBezTo>
                    <a:lnTo>
                      <a:pt x="94" y="78"/>
                    </a:lnTo>
                    <a:lnTo>
                      <a:pt x="84" y="87"/>
                    </a:lnTo>
                    <a:lnTo>
                      <a:pt x="68" y="69"/>
                    </a:lnTo>
                    <a:lnTo>
                      <a:pt x="96" y="42"/>
                    </a:lnTo>
                    <a:lnTo>
                      <a:pt x="134" y="84"/>
                    </a:lnTo>
                    <a:cubicBezTo>
                      <a:pt x="153" y="104"/>
                      <a:pt x="153" y="125"/>
                      <a:pt x="134" y="143"/>
                    </a:cubicBezTo>
                    <a:cubicBezTo>
                      <a:pt x="115" y="160"/>
                      <a:pt x="94" y="159"/>
                      <a:pt x="75" y="138"/>
                    </a:cubicBezTo>
                    <a:lnTo>
                      <a:pt x="14" y="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425" rIns="90000" bIns="10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37"/>
              <p:cNvSpPr/>
              <p:nvPr/>
            </p:nvSpPr>
            <p:spPr>
              <a:xfrm>
                <a:off x="-485213" y="1546302"/>
                <a:ext cx="171950" cy="199212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90" extrusionOk="0">
                    <a:moveTo>
                      <a:pt x="93" y="190"/>
                    </a:moveTo>
                    <a:lnTo>
                      <a:pt x="0" y="46"/>
                    </a:lnTo>
                    <a:lnTo>
                      <a:pt x="28" y="28"/>
                    </a:lnTo>
                    <a:lnTo>
                      <a:pt x="106" y="99"/>
                    </a:lnTo>
                    <a:lnTo>
                      <a:pt x="51" y="13"/>
                    </a:lnTo>
                    <a:lnTo>
                      <a:pt x="71" y="0"/>
                    </a:lnTo>
                    <a:lnTo>
                      <a:pt x="164" y="144"/>
                    </a:lnTo>
                    <a:lnTo>
                      <a:pt x="141" y="159"/>
                    </a:lnTo>
                    <a:lnTo>
                      <a:pt x="45" y="72"/>
                    </a:lnTo>
                    <a:lnTo>
                      <a:pt x="113" y="177"/>
                    </a:lnTo>
                    <a:lnTo>
                      <a:pt x="93" y="1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3400" rIns="90000" bIns="23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4" name="Google Shape;674;p37"/>
            <p:cNvGrpSpPr/>
            <p:nvPr/>
          </p:nvGrpSpPr>
          <p:grpSpPr>
            <a:xfrm>
              <a:off x="294852" y="1475005"/>
              <a:ext cx="642715" cy="793704"/>
              <a:chOff x="294852" y="1475005"/>
              <a:chExt cx="642715" cy="793704"/>
            </a:xfrm>
          </p:grpSpPr>
          <p:sp>
            <p:nvSpPr>
              <p:cNvPr id="675" name="Google Shape;675;p37"/>
              <p:cNvSpPr/>
              <p:nvPr/>
            </p:nvSpPr>
            <p:spPr>
              <a:xfrm>
                <a:off x="294852" y="1475005"/>
                <a:ext cx="120575" cy="188727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80" extrusionOk="0">
                    <a:moveTo>
                      <a:pt x="0" y="170"/>
                    </a:moveTo>
                    <a:lnTo>
                      <a:pt x="54" y="33"/>
                    </a:lnTo>
                    <a:lnTo>
                      <a:pt x="28" y="23"/>
                    </a:lnTo>
                    <a:lnTo>
                      <a:pt x="37" y="0"/>
                    </a:lnTo>
                    <a:lnTo>
                      <a:pt x="115" y="31"/>
                    </a:lnTo>
                    <a:lnTo>
                      <a:pt x="105" y="54"/>
                    </a:lnTo>
                    <a:lnTo>
                      <a:pt x="79" y="43"/>
                    </a:lnTo>
                    <a:lnTo>
                      <a:pt x="25" y="18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37"/>
              <p:cNvSpPr/>
              <p:nvPr/>
            </p:nvSpPr>
            <p:spPr>
              <a:xfrm>
                <a:off x="377682" y="1534768"/>
                <a:ext cx="166708" cy="199212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90" extrusionOk="0">
                    <a:moveTo>
                      <a:pt x="0" y="147"/>
                    </a:moveTo>
                    <a:lnTo>
                      <a:pt x="89" y="0"/>
                    </a:lnTo>
                    <a:lnTo>
                      <a:pt x="112" y="14"/>
                    </a:lnTo>
                    <a:lnTo>
                      <a:pt x="75" y="74"/>
                    </a:lnTo>
                    <a:lnTo>
                      <a:pt x="100" y="89"/>
                    </a:lnTo>
                    <a:lnTo>
                      <a:pt x="136" y="29"/>
                    </a:lnTo>
                    <a:lnTo>
                      <a:pt x="159" y="43"/>
                    </a:lnTo>
                    <a:lnTo>
                      <a:pt x="70" y="190"/>
                    </a:lnTo>
                    <a:lnTo>
                      <a:pt x="47" y="176"/>
                    </a:lnTo>
                    <a:lnTo>
                      <a:pt x="87" y="110"/>
                    </a:lnTo>
                    <a:lnTo>
                      <a:pt x="63" y="95"/>
                    </a:lnTo>
                    <a:lnTo>
                      <a:pt x="23" y="161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3400" rIns="90000" bIns="23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37"/>
              <p:cNvSpPr/>
              <p:nvPr/>
            </p:nvSpPr>
            <p:spPr>
              <a:xfrm>
                <a:off x="483578" y="1619696"/>
                <a:ext cx="135253" cy="157273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50" extrusionOk="0">
                    <a:moveTo>
                      <a:pt x="0" y="133"/>
                    </a:moveTo>
                    <a:lnTo>
                      <a:pt x="108" y="0"/>
                    </a:lnTo>
                    <a:lnTo>
                      <a:pt x="129" y="17"/>
                    </a:lnTo>
                    <a:lnTo>
                      <a:pt x="21" y="150"/>
                    </a:lnTo>
                    <a:lnTo>
                      <a:pt x="0" y="1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9000" rIns="90000" bIns="9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37"/>
              <p:cNvSpPr/>
              <p:nvPr/>
            </p:nvSpPr>
            <p:spPr>
              <a:xfrm>
                <a:off x="537050" y="1680508"/>
                <a:ext cx="191871" cy="187679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79" extrusionOk="0">
                    <a:moveTo>
                      <a:pt x="0" y="117"/>
                    </a:moveTo>
                    <a:lnTo>
                      <a:pt x="125" y="0"/>
                    </a:lnTo>
                    <a:lnTo>
                      <a:pt x="148" y="25"/>
                    </a:lnTo>
                    <a:lnTo>
                      <a:pt x="92" y="115"/>
                    </a:lnTo>
                    <a:lnTo>
                      <a:pt x="167" y="44"/>
                    </a:lnTo>
                    <a:lnTo>
                      <a:pt x="183" y="62"/>
                    </a:lnTo>
                    <a:lnTo>
                      <a:pt x="58" y="179"/>
                    </a:lnTo>
                    <a:lnTo>
                      <a:pt x="39" y="159"/>
                    </a:lnTo>
                    <a:lnTo>
                      <a:pt x="108" y="49"/>
                    </a:lnTo>
                    <a:lnTo>
                      <a:pt x="16" y="135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9425" rIns="90000" bIns="19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37"/>
              <p:cNvSpPr/>
              <p:nvPr/>
            </p:nvSpPr>
            <p:spPr>
              <a:xfrm>
                <a:off x="621976" y="1801084"/>
                <a:ext cx="201307" cy="17614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68" extrusionOk="0">
                    <a:moveTo>
                      <a:pt x="33" y="144"/>
                    </a:moveTo>
                    <a:lnTo>
                      <a:pt x="83" y="85"/>
                    </a:lnTo>
                    <a:lnTo>
                      <a:pt x="58" y="88"/>
                    </a:lnTo>
                    <a:lnTo>
                      <a:pt x="14" y="116"/>
                    </a:lnTo>
                    <a:lnTo>
                      <a:pt x="0" y="94"/>
                    </a:lnTo>
                    <a:lnTo>
                      <a:pt x="144" y="0"/>
                    </a:lnTo>
                    <a:lnTo>
                      <a:pt x="158" y="22"/>
                    </a:lnTo>
                    <a:lnTo>
                      <a:pt x="96" y="63"/>
                    </a:lnTo>
                    <a:lnTo>
                      <a:pt x="177" y="51"/>
                    </a:lnTo>
                    <a:lnTo>
                      <a:pt x="192" y="74"/>
                    </a:lnTo>
                    <a:lnTo>
                      <a:pt x="121" y="81"/>
                    </a:lnTo>
                    <a:lnTo>
                      <a:pt x="48" y="168"/>
                    </a:lnTo>
                    <a:lnTo>
                      <a:pt x="33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5475" rIns="90000" bIns="15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37"/>
              <p:cNvSpPr/>
              <p:nvPr/>
            </p:nvSpPr>
            <p:spPr>
              <a:xfrm>
                <a:off x="686982" y="1930048"/>
                <a:ext cx="174047" cy="102752"/>
              </a:xfrm>
              <a:custGeom>
                <a:avLst/>
                <a:gdLst/>
                <a:ahLst/>
                <a:cxnLst/>
                <a:rect l="l" t="t" r="r" b="b"/>
                <a:pathLst>
                  <a:path w="166" h="98" extrusionOk="0">
                    <a:moveTo>
                      <a:pt x="0" y="74"/>
                    </a:moveTo>
                    <a:lnTo>
                      <a:pt x="155" y="0"/>
                    </a:lnTo>
                    <a:lnTo>
                      <a:pt x="166" y="25"/>
                    </a:lnTo>
                    <a:lnTo>
                      <a:pt x="11" y="98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37"/>
              <p:cNvSpPr/>
              <p:nvPr/>
            </p:nvSpPr>
            <p:spPr>
              <a:xfrm>
                <a:off x="715290" y="2016023"/>
                <a:ext cx="198162" cy="1384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32" extrusionOk="0">
                    <a:moveTo>
                      <a:pt x="0" y="52"/>
                    </a:moveTo>
                    <a:lnTo>
                      <a:pt x="164" y="0"/>
                    </a:lnTo>
                    <a:lnTo>
                      <a:pt x="174" y="32"/>
                    </a:lnTo>
                    <a:lnTo>
                      <a:pt x="84" y="89"/>
                    </a:lnTo>
                    <a:lnTo>
                      <a:pt x="182" y="58"/>
                    </a:lnTo>
                    <a:lnTo>
                      <a:pt x="189" y="81"/>
                    </a:lnTo>
                    <a:lnTo>
                      <a:pt x="26" y="132"/>
                    </a:lnTo>
                    <a:lnTo>
                      <a:pt x="17" y="106"/>
                    </a:lnTo>
                    <a:lnTo>
                      <a:pt x="127" y="37"/>
                    </a:lnTo>
                    <a:lnTo>
                      <a:pt x="7" y="75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500" rIns="90000" bIns="2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37"/>
              <p:cNvSpPr/>
              <p:nvPr/>
            </p:nvSpPr>
            <p:spPr>
              <a:xfrm>
                <a:off x="753036" y="2172248"/>
                <a:ext cx="184532" cy="96461"/>
              </a:xfrm>
              <a:custGeom>
                <a:avLst/>
                <a:gdLst/>
                <a:ahLst/>
                <a:cxnLst/>
                <a:rect l="l" t="t" r="r" b="b"/>
                <a:pathLst>
                  <a:path w="176" h="92" extrusionOk="0">
                    <a:moveTo>
                      <a:pt x="127" y="1"/>
                    </a:moveTo>
                    <a:cubicBezTo>
                      <a:pt x="154" y="-3"/>
                      <a:pt x="171" y="9"/>
                      <a:pt x="175" y="35"/>
                    </a:cubicBezTo>
                    <a:cubicBezTo>
                      <a:pt x="178" y="61"/>
                      <a:pt x="165" y="77"/>
                      <a:pt x="137" y="81"/>
                    </a:cubicBezTo>
                    <a:lnTo>
                      <a:pt x="123" y="83"/>
                    </a:lnTo>
                    <a:lnTo>
                      <a:pt x="119" y="57"/>
                    </a:lnTo>
                    <a:lnTo>
                      <a:pt x="136" y="55"/>
                    </a:lnTo>
                    <a:cubicBezTo>
                      <a:pt x="147" y="54"/>
                      <a:pt x="152" y="48"/>
                      <a:pt x="151" y="39"/>
                    </a:cubicBezTo>
                    <a:cubicBezTo>
                      <a:pt x="149" y="30"/>
                      <a:pt x="143" y="26"/>
                      <a:pt x="132" y="28"/>
                    </a:cubicBezTo>
                    <a:lnTo>
                      <a:pt x="39" y="40"/>
                    </a:lnTo>
                    <a:cubicBezTo>
                      <a:pt x="28" y="41"/>
                      <a:pt x="23" y="47"/>
                      <a:pt x="24" y="56"/>
                    </a:cubicBezTo>
                    <a:cubicBezTo>
                      <a:pt x="26" y="65"/>
                      <a:pt x="32" y="69"/>
                      <a:pt x="43" y="68"/>
                    </a:cubicBezTo>
                    <a:lnTo>
                      <a:pt x="76" y="63"/>
                    </a:lnTo>
                    <a:lnTo>
                      <a:pt x="74" y="50"/>
                    </a:lnTo>
                    <a:lnTo>
                      <a:pt x="98" y="46"/>
                    </a:lnTo>
                    <a:lnTo>
                      <a:pt x="104" y="85"/>
                    </a:lnTo>
                    <a:lnTo>
                      <a:pt x="48" y="92"/>
                    </a:lnTo>
                    <a:cubicBezTo>
                      <a:pt x="21" y="96"/>
                      <a:pt x="3" y="84"/>
                      <a:pt x="0" y="58"/>
                    </a:cubicBezTo>
                    <a:cubicBezTo>
                      <a:pt x="-4" y="32"/>
                      <a:pt x="10" y="16"/>
                      <a:pt x="37" y="13"/>
                    </a:cubicBez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3" name="Google Shape;683;p37"/>
            <p:cNvGrpSpPr/>
            <p:nvPr/>
          </p:nvGrpSpPr>
          <p:grpSpPr>
            <a:xfrm>
              <a:off x="-685471" y="1363865"/>
              <a:ext cx="1400762" cy="1190031"/>
              <a:chOff x="-685471" y="1363865"/>
              <a:chExt cx="1400762" cy="1190031"/>
            </a:xfrm>
          </p:grpSpPr>
          <p:sp>
            <p:nvSpPr>
              <p:cNvPr id="684" name="Google Shape;684;p37"/>
              <p:cNvSpPr/>
              <p:nvPr/>
            </p:nvSpPr>
            <p:spPr>
              <a:xfrm>
                <a:off x="-685471" y="2384042"/>
                <a:ext cx="170901" cy="16985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62" extrusionOk="0">
                    <a:moveTo>
                      <a:pt x="81" y="162"/>
                    </a:moveTo>
                    <a:cubicBezTo>
                      <a:pt x="36" y="162"/>
                      <a:pt x="0" y="12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  <a:cubicBezTo>
                      <a:pt x="126" y="0"/>
                      <a:pt x="163" y="36"/>
                      <a:pt x="163" y="81"/>
                    </a:cubicBezTo>
                    <a:cubicBezTo>
                      <a:pt x="162" y="126"/>
                      <a:pt x="126" y="162"/>
                      <a:pt x="81" y="162"/>
                    </a:cubicBezTo>
                    <a:moveTo>
                      <a:pt x="81" y="13"/>
                    </a:moveTo>
                    <a:cubicBezTo>
                      <a:pt x="44" y="13"/>
                      <a:pt x="13" y="44"/>
                      <a:pt x="13" y="81"/>
                    </a:cubicBezTo>
                    <a:cubicBezTo>
                      <a:pt x="13" y="119"/>
                      <a:pt x="44" y="149"/>
                      <a:pt x="81" y="149"/>
                    </a:cubicBezTo>
                    <a:cubicBezTo>
                      <a:pt x="119" y="149"/>
                      <a:pt x="149" y="118"/>
                      <a:pt x="149" y="81"/>
                    </a:cubicBezTo>
                    <a:cubicBezTo>
                      <a:pt x="149" y="44"/>
                      <a:pt x="119" y="13"/>
                      <a:pt x="81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3300" rIns="90000" bIns="13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37"/>
              <p:cNvSpPr/>
              <p:nvPr/>
            </p:nvSpPr>
            <p:spPr>
              <a:xfrm>
                <a:off x="-13399" y="1363865"/>
                <a:ext cx="178241" cy="178242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70" extrusionOk="0">
                    <a:moveTo>
                      <a:pt x="85" y="170"/>
                    </a:moveTo>
                    <a:cubicBezTo>
                      <a:pt x="38" y="170"/>
                      <a:pt x="0" y="132"/>
                      <a:pt x="0" y="85"/>
                    </a:cubicBez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moveTo>
                      <a:pt x="85" y="13"/>
                    </a:moveTo>
                    <a:cubicBezTo>
                      <a:pt x="46" y="13"/>
                      <a:pt x="14" y="45"/>
                      <a:pt x="14" y="85"/>
                    </a:cubicBezTo>
                    <a:cubicBezTo>
                      <a:pt x="14" y="124"/>
                      <a:pt x="46" y="157"/>
                      <a:pt x="85" y="157"/>
                    </a:cubicBezTo>
                    <a:cubicBezTo>
                      <a:pt x="125" y="157"/>
                      <a:pt x="157" y="124"/>
                      <a:pt x="157" y="85"/>
                    </a:cubicBezTo>
                    <a:cubicBezTo>
                      <a:pt x="157" y="45"/>
                      <a:pt x="125" y="13"/>
                      <a:pt x="85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6200" rIns="90000" bIns="162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37"/>
              <p:cNvSpPr/>
              <p:nvPr/>
            </p:nvSpPr>
            <p:spPr>
              <a:xfrm>
                <a:off x="517129" y="2342103"/>
                <a:ext cx="198162" cy="19711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88" extrusionOk="0">
                    <a:moveTo>
                      <a:pt x="94" y="188"/>
                    </a:move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6" y="0"/>
                      <a:pt x="189" y="42"/>
                      <a:pt x="189" y="94"/>
                    </a:cubicBezTo>
                    <a:cubicBezTo>
                      <a:pt x="189" y="146"/>
                      <a:pt x="146" y="188"/>
                      <a:pt x="94" y="188"/>
                    </a:cubicBezTo>
                    <a:moveTo>
                      <a:pt x="94" y="13"/>
                    </a:moveTo>
                    <a:cubicBezTo>
                      <a:pt x="50" y="13"/>
                      <a:pt x="13" y="49"/>
                      <a:pt x="13" y="94"/>
                    </a:cubicBezTo>
                    <a:cubicBezTo>
                      <a:pt x="13" y="139"/>
                      <a:pt x="50" y="175"/>
                      <a:pt x="94" y="175"/>
                    </a:cubicBezTo>
                    <a:cubicBezTo>
                      <a:pt x="139" y="175"/>
                      <a:pt x="175" y="139"/>
                      <a:pt x="175" y="94"/>
                    </a:cubicBezTo>
                    <a:cubicBezTo>
                      <a:pt x="175" y="49"/>
                      <a:pt x="139" y="13"/>
                      <a:pt x="94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7" name="Google Shape;687;p37"/>
            <p:cNvGrpSpPr/>
            <p:nvPr/>
          </p:nvGrpSpPr>
          <p:grpSpPr>
            <a:xfrm>
              <a:off x="-512473" y="1909078"/>
              <a:ext cx="1093559" cy="1065262"/>
              <a:chOff x="-512473" y="1909078"/>
              <a:chExt cx="1093559" cy="1065262"/>
            </a:xfrm>
          </p:grpSpPr>
          <p:sp>
            <p:nvSpPr>
              <p:cNvPr id="688" name="Google Shape;688;p37"/>
              <p:cNvSpPr/>
              <p:nvPr/>
            </p:nvSpPr>
            <p:spPr>
              <a:xfrm>
                <a:off x="-335281" y="2119823"/>
                <a:ext cx="133156" cy="133158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127" y="63"/>
                    </a:moveTo>
                    <a:cubicBezTo>
                      <a:pt x="127" y="75"/>
                      <a:pt x="124" y="85"/>
                      <a:pt x="118" y="95"/>
                    </a:cubicBezTo>
                    <a:cubicBezTo>
                      <a:pt x="113" y="105"/>
                      <a:pt x="105" y="112"/>
                      <a:pt x="95" y="118"/>
                    </a:cubicBezTo>
                    <a:cubicBezTo>
                      <a:pt x="86" y="123"/>
                      <a:pt x="76" y="127"/>
                      <a:pt x="64" y="127"/>
                    </a:cubicBezTo>
                    <a:cubicBezTo>
                      <a:pt x="53" y="127"/>
                      <a:pt x="42" y="123"/>
                      <a:pt x="32" y="118"/>
                    </a:cubicBezTo>
                    <a:cubicBezTo>
                      <a:pt x="22" y="112"/>
                      <a:pt x="15" y="105"/>
                      <a:pt x="9" y="95"/>
                    </a:cubicBezTo>
                    <a:cubicBezTo>
                      <a:pt x="4" y="85"/>
                      <a:pt x="0" y="75"/>
                      <a:pt x="0" y="63"/>
                    </a:cubicBezTo>
                    <a:cubicBezTo>
                      <a:pt x="0" y="52"/>
                      <a:pt x="3" y="41"/>
                      <a:pt x="9" y="32"/>
                    </a:cubicBezTo>
                    <a:cubicBezTo>
                      <a:pt x="14" y="22"/>
                      <a:pt x="22" y="14"/>
                      <a:pt x="32" y="9"/>
                    </a:cubicBezTo>
                    <a:cubicBezTo>
                      <a:pt x="42" y="3"/>
                      <a:pt x="52" y="0"/>
                      <a:pt x="64" y="0"/>
                    </a:cubicBezTo>
                    <a:cubicBezTo>
                      <a:pt x="75" y="0"/>
                      <a:pt x="86" y="3"/>
                      <a:pt x="95" y="9"/>
                    </a:cubicBezTo>
                    <a:cubicBezTo>
                      <a:pt x="105" y="14"/>
                      <a:pt x="113" y="22"/>
                      <a:pt x="118" y="32"/>
                    </a:cubicBezTo>
                    <a:cubicBezTo>
                      <a:pt x="124" y="41"/>
                      <a:pt x="127" y="52"/>
                      <a:pt x="127" y="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700" rIns="90000" bIns="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37"/>
              <p:cNvSpPr/>
              <p:nvPr/>
            </p:nvSpPr>
            <p:spPr>
              <a:xfrm>
                <a:off x="-512473" y="2842230"/>
                <a:ext cx="133156" cy="13210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6" extrusionOk="0">
                    <a:moveTo>
                      <a:pt x="127" y="64"/>
                    </a:moveTo>
                    <a:cubicBezTo>
                      <a:pt x="127" y="75"/>
                      <a:pt x="124" y="85"/>
                      <a:pt x="118" y="95"/>
                    </a:cubicBezTo>
                    <a:cubicBezTo>
                      <a:pt x="113" y="104"/>
                      <a:pt x="105" y="113"/>
                      <a:pt x="95" y="118"/>
                    </a:cubicBezTo>
                    <a:cubicBezTo>
                      <a:pt x="85" y="124"/>
                      <a:pt x="74" y="126"/>
                      <a:pt x="63" y="126"/>
                    </a:cubicBezTo>
                    <a:cubicBezTo>
                      <a:pt x="52" y="126"/>
                      <a:pt x="42" y="124"/>
                      <a:pt x="32" y="118"/>
                    </a:cubicBezTo>
                    <a:cubicBezTo>
                      <a:pt x="23" y="113"/>
                      <a:pt x="14" y="104"/>
                      <a:pt x="8" y="95"/>
                    </a:cubicBezTo>
                    <a:cubicBezTo>
                      <a:pt x="3" y="85"/>
                      <a:pt x="0" y="75"/>
                      <a:pt x="0" y="64"/>
                    </a:cubicBezTo>
                    <a:cubicBezTo>
                      <a:pt x="0" y="52"/>
                      <a:pt x="3" y="42"/>
                      <a:pt x="8" y="32"/>
                    </a:cubicBezTo>
                    <a:cubicBezTo>
                      <a:pt x="14" y="22"/>
                      <a:pt x="23" y="14"/>
                      <a:pt x="32" y="9"/>
                    </a:cubicBezTo>
                    <a:cubicBezTo>
                      <a:pt x="42" y="3"/>
                      <a:pt x="52" y="0"/>
                      <a:pt x="63" y="0"/>
                    </a:cubicBezTo>
                    <a:cubicBezTo>
                      <a:pt x="74" y="0"/>
                      <a:pt x="85" y="3"/>
                      <a:pt x="95" y="9"/>
                    </a:cubicBezTo>
                    <a:cubicBezTo>
                      <a:pt x="105" y="14"/>
                      <a:pt x="113" y="22"/>
                      <a:pt x="118" y="32"/>
                    </a:cubicBezTo>
                    <a:cubicBezTo>
                      <a:pt x="124" y="42"/>
                      <a:pt x="127" y="52"/>
                      <a:pt x="127" y="6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350" rIns="90000" bIns="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37"/>
              <p:cNvSpPr/>
              <p:nvPr/>
            </p:nvSpPr>
            <p:spPr>
              <a:xfrm>
                <a:off x="447929" y="2812873"/>
                <a:ext cx="133156" cy="13210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6" extrusionOk="0">
                    <a:moveTo>
                      <a:pt x="127" y="63"/>
                    </a:moveTo>
                    <a:cubicBezTo>
                      <a:pt x="127" y="74"/>
                      <a:pt x="124" y="85"/>
                      <a:pt x="118" y="95"/>
                    </a:cubicBezTo>
                    <a:cubicBezTo>
                      <a:pt x="113" y="104"/>
                      <a:pt x="105" y="112"/>
                      <a:pt x="95" y="118"/>
                    </a:cubicBezTo>
                    <a:cubicBezTo>
                      <a:pt x="85" y="123"/>
                      <a:pt x="74" y="126"/>
                      <a:pt x="63" y="126"/>
                    </a:cubicBezTo>
                    <a:cubicBezTo>
                      <a:pt x="52" y="126"/>
                      <a:pt x="41" y="123"/>
                      <a:pt x="31" y="118"/>
                    </a:cubicBezTo>
                    <a:cubicBezTo>
                      <a:pt x="22" y="112"/>
                      <a:pt x="14" y="104"/>
                      <a:pt x="8" y="95"/>
                    </a:cubicBezTo>
                    <a:cubicBezTo>
                      <a:pt x="3" y="85"/>
                      <a:pt x="0" y="74"/>
                      <a:pt x="0" y="63"/>
                    </a:cubicBezTo>
                    <a:cubicBezTo>
                      <a:pt x="0" y="52"/>
                      <a:pt x="3" y="41"/>
                      <a:pt x="8" y="31"/>
                    </a:cubicBezTo>
                    <a:cubicBezTo>
                      <a:pt x="14" y="22"/>
                      <a:pt x="22" y="13"/>
                      <a:pt x="31" y="8"/>
                    </a:cubicBezTo>
                    <a:cubicBezTo>
                      <a:pt x="41" y="2"/>
                      <a:pt x="52" y="0"/>
                      <a:pt x="63" y="0"/>
                    </a:cubicBezTo>
                    <a:cubicBezTo>
                      <a:pt x="74" y="0"/>
                      <a:pt x="85" y="2"/>
                      <a:pt x="95" y="8"/>
                    </a:cubicBezTo>
                    <a:cubicBezTo>
                      <a:pt x="105" y="13"/>
                      <a:pt x="113" y="22"/>
                      <a:pt x="118" y="31"/>
                    </a:cubicBezTo>
                    <a:cubicBezTo>
                      <a:pt x="124" y="41"/>
                      <a:pt x="127" y="52"/>
                      <a:pt x="127" y="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350" rIns="90000" bIns="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37"/>
              <p:cNvSpPr/>
              <p:nvPr/>
            </p:nvSpPr>
            <p:spPr>
              <a:xfrm>
                <a:off x="317919" y="1909078"/>
                <a:ext cx="133156" cy="133158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127" y="64"/>
                    </a:moveTo>
                    <a:cubicBezTo>
                      <a:pt x="127" y="99"/>
                      <a:pt x="98" y="127"/>
                      <a:pt x="63" y="127"/>
                    </a:cubicBezTo>
                    <a:cubicBezTo>
                      <a:pt x="28" y="127"/>
                      <a:pt x="0" y="99"/>
                      <a:pt x="0" y="64"/>
                    </a:cubicBezTo>
                    <a:cubicBezTo>
                      <a:pt x="0" y="29"/>
                      <a:pt x="28" y="0"/>
                      <a:pt x="63" y="0"/>
                    </a:cubicBezTo>
                    <a:cubicBezTo>
                      <a:pt x="98" y="0"/>
                      <a:pt x="127" y="29"/>
                      <a:pt x="127" y="6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700" rIns="90000" bIns="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92" name="Google Shape;692;p37"/>
          <p:cNvSpPr/>
          <p:nvPr/>
        </p:nvSpPr>
        <p:spPr>
          <a:xfrm rot="10176413">
            <a:off x="8457921" y="3230950"/>
            <a:ext cx="330930" cy="330930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51B7A3E-0601-DFAE-81B8-F33A47BAF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59" y="1643188"/>
            <a:ext cx="2619198" cy="181649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98915EF4-4BEE-3194-22A3-179879F41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081" y="1643188"/>
            <a:ext cx="4248343" cy="1816492"/>
          </a:xfrm>
          <a:prstGeom prst="rect">
            <a:avLst/>
          </a:prstGeom>
        </p:spPr>
      </p:pic>
      <p:sp>
        <p:nvSpPr>
          <p:cNvPr id="10" name="Google Shape;538;p35">
            <a:extLst>
              <a:ext uri="{FF2B5EF4-FFF2-40B4-BE49-F238E27FC236}">
                <a16:creationId xmlns:a16="http://schemas.microsoft.com/office/drawing/2014/main" id="{3B2EF01E-9B22-0EF5-A24F-D39C5038CAB4}"/>
              </a:ext>
            </a:extLst>
          </p:cNvPr>
          <p:cNvSpPr/>
          <p:nvPr/>
        </p:nvSpPr>
        <p:spPr>
          <a:xfrm rot="-1547982">
            <a:off x="537442" y="1146516"/>
            <a:ext cx="351541" cy="351541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11" name="Google Shape;545;p36">
            <a:extLst>
              <a:ext uri="{FF2B5EF4-FFF2-40B4-BE49-F238E27FC236}">
                <a16:creationId xmlns:a16="http://schemas.microsoft.com/office/drawing/2014/main" id="{FF5F4E4C-A391-61F6-36FD-01003B0C2CF9}"/>
              </a:ext>
            </a:extLst>
          </p:cNvPr>
          <p:cNvSpPr txBox="1">
            <a:spLocks/>
          </p:cNvSpPr>
          <p:nvPr/>
        </p:nvSpPr>
        <p:spPr>
          <a:xfrm>
            <a:off x="1440630" y="3340396"/>
            <a:ext cx="507685" cy="49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1" i="0" u="none" strike="noStrike" cap="none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9pPr>
          </a:lstStyle>
          <a:p>
            <a:r>
              <a:rPr lang="en" sz="2000" dirty="0"/>
              <a:t>01</a:t>
            </a:r>
          </a:p>
        </p:txBody>
      </p:sp>
      <p:sp>
        <p:nvSpPr>
          <p:cNvPr id="12" name="Google Shape;545;p36">
            <a:extLst>
              <a:ext uri="{FF2B5EF4-FFF2-40B4-BE49-F238E27FC236}">
                <a16:creationId xmlns:a16="http://schemas.microsoft.com/office/drawing/2014/main" id="{2282364B-373A-76A4-B7D8-245832701F4F}"/>
              </a:ext>
            </a:extLst>
          </p:cNvPr>
          <p:cNvSpPr txBox="1">
            <a:spLocks/>
          </p:cNvSpPr>
          <p:nvPr/>
        </p:nvSpPr>
        <p:spPr>
          <a:xfrm>
            <a:off x="5698567" y="3340396"/>
            <a:ext cx="507685" cy="49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1" i="0" u="none" strike="noStrike" cap="none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9pPr>
          </a:lstStyle>
          <a:p>
            <a:r>
              <a:rPr lang="en" sz="2000" dirty="0"/>
              <a:t>0</a:t>
            </a:r>
            <a:r>
              <a:rPr lang="tr-TR" sz="2000" dirty="0"/>
              <a:t>2</a:t>
            </a:r>
            <a:endParaRPr lang="e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38"/>
          <p:cNvGrpSpPr/>
          <p:nvPr/>
        </p:nvGrpSpPr>
        <p:grpSpPr>
          <a:xfrm>
            <a:off x="563866" y="-173807"/>
            <a:ext cx="1109331" cy="1109331"/>
            <a:chOff x="536365" y="958023"/>
            <a:chExt cx="1512175" cy="1512175"/>
          </a:xfrm>
        </p:grpSpPr>
        <p:sp>
          <p:nvSpPr>
            <p:cNvPr id="700" name="Google Shape;700;p38"/>
            <p:cNvSpPr/>
            <p:nvPr/>
          </p:nvSpPr>
          <p:spPr>
            <a:xfrm>
              <a:off x="536365" y="958023"/>
              <a:ext cx="1512175" cy="1512175"/>
            </a:xfrm>
            <a:custGeom>
              <a:avLst/>
              <a:gdLst/>
              <a:ahLst/>
              <a:cxnLst/>
              <a:rect l="l" t="t" r="r" b="b"/>
              <a:pathLst>
                <a:path w="1897" h="1897" extrusionOk="0">
                  <a:moveTo>
                    <a:pt x="948" y="1897"/>
                  </a:moveTo>
                  <a:cubicBezTo>
                    <a:pt x="899" y="1897"/>
                    <a:pt x="850" y="1893"/>
                    <a:pt x="802" y="1885"/>
                  </a:cubicBezTo>
                  <a:cubicBezTo>
                    <a:pt x="702" y="1870"/>
                    <a:pt x="606" y="1839"/>
                    <a:pt x="517" y="1793"/>
                  </a:cubicBezTo>
                  <a:cubicBezTo>
                    <a:pt x="364" y="1714"/>
                    <a:pt x="235" y="1596"/>
                    <a:pt x="144" y="1450"/>
                  </a:cubicBezTo>
                  <a:cubicBezTo>
                    <a:pt x="50" y="1300"/>
                    <a:pt x="0" y="1126"/>
                    <a:pt x="0" y="949"/>
                  </a:cubicBezTo>
                  <a:cubicBezTo>
                    <a:pt x="0" y="827"/>
                    <a:pt x="23" y="709"/>
                    <a:pt x="68" y="597"/>
                  </a:cubicBezTo>
                  <a:cubicBezTo>
                    <a:pt x="154" y="382"/>
                    <a:pt x="315" y="206"/>
                    <a:pt x="522" y="102"/>
                  </a:cubicBezTo>
                  <a:cubicBezTo>
                    <a:pt x="655" y="35"/>
                    <a:pt x="799" y="0"/>
                    <a:pt x="949" y="0"/>
                  </a:cubicBezTo>
                  <a:cubicBezTo>
                    <a:pt x="1112" y="0"/>
                    <a:pt x="1273" y="43"/>
                    <a:pt x="1415" y="123"/>
                  </a:cubicBezTo>
                  <a:cubicBezTo>
                    <a:pt x="1552" y="200"/>
                    <a:pt x="1669" y="312"/>
                    <a:pt x="1752" y="445"/>
                  </a:cubicBezTo>
                  <a:cubicBezTo>
                    <a:pt x="1810" y="538"/>
                    <a:pt x="1852" y="639"/>
                    <a:pt x="1875" y="745"/>
                  </a:cubicBezTo>
                  <a:cubicBezTo>
                    <a:pt x="1876" y="747"/>
                    <a:pt x="1876" y="748"/>
                    <a:pt x="1876" y="750"/>
                  </a:cubicBezTo>
                  <a:cubicBezTo>
                    <a:pt x="1882" y="776"/>
                    <a:pt x="1886" y="803"/>
                    <a:pt x="1890" y="830"/>
                  </a:cubicBezTo>
                  <a:cubicBezTo>
                    <a:pt x="1891" y="844"/>
                    <a:pt x="1893" y="858"/>
                    <a:pt x="1894" y="872"/>
                  </a:cubicBezTo>
                  <a:cubicBezTo>
                    <a:pt x="1896" y="897"/>
                    <a:pt x="1897" y="923"/>
                    <a:pt x="1897" y="949"/>
                  </a:cubicBezTo>
                  <a:cubicBezTo>
                    <a:pt x="1897" y="1124"/>
                    <a:pt x="1849" y="1295"/>
                    <a:pt x="1758" y="1444"/>
                  </a:cubicBezTo>
                  <a:lnTo>
                    <a:pt x="1756" y="1447"/>
                  </a:lnTo>
                  <a:cubicBezTo>
                    <a:pt x="1740" y="1472"/>
                    <a:pt x="1723" y="1497"/>
                    <a:pt x="1705" y="1521"/>
                  </a:cubicBezTo>
                  <a:cubicBezTo>
                    <a:pt x="1618" y="1635"/>
                    <a:pt x="1505" y="1730"/>
                    <a:pt x="1378" y="1795"/>
                  </a:cubicBezTo>
                  <a:cubicBezTo>
                    <a:pt x="1244" y="1862"/>
                    <a:pt x="1099" y="1897"/>
                    <a:pt x="948" y="18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661516" y="987517"/>
              <a:ext cx="1257887" cy="1367095"/>
            </a:xfrm>
            <a:custGeom>
              <a:avLst/>
              <a:gdLst/>
              <a:ahLst/>
              <a:cxnLst/>
              <a:rect l="l" t="t" r="r" b="b"/>
              <a:pathLst>
                <a:path w="1578" h="1715" extrusionOk="0">
                  <a:moveTo>
                    <a:pt x="1360" y="806"/>
                  </a:moveTo>
                  <a:cubicBezTo>
                    <a:pt x="1360" y="986"/>
                    <a:pt x="1651" y="1260"/>
                    <a:pt x="1561" y="1401"/>
                  </a:cubicBezTo>
                  <a:cubicBezTo>
                    <a:pt x="1482" y="1524"/>
                    <a:pt x="1376" y="1627"/>
                    <a:pt x="1250" y="1700"/>
                  </a:cubicBezTo>
                  <a:cubicBezTo>
                    <a:pt x="1221" y="1717"/>
                    <a:pt x="678" y="1588"/>
                    <a:pt x="674" y="1587"/>
                  </a:cubicBezTo>
                  <a:cubicBezTo>
                    <a:pt x="617" y="1579"/>
                    <a:pt x="401" y="1737"/>
                    <a:pt x="357" y="1713"/>
                  </a:cubicBezTo>
                  <a:cubicBezTo>
                    <a:pt x="73" y="1559"/>
                    <a:pt x="172" y="1361"/>
                    <a:pt x="172" y="1015"/>
                  </a:cubicBezTo>
                  <a:cubicBezTo>
                    <a:pt x="172" y="836"/>
                    <a:pt x="-69" y="565"/>
                    <a:pt x="21" y="425"/>
                  </a:cubicBezTo>
                  <a:cubicBezTo>
                    <a:pt x="182" y="169"/>
                    <a:pt x="467" y="0"/>
                    <a:pt x="791" y="0"/>
                  </a:cubicBezTo>
                  <a:cubicBezTo>
                    <a:pt x="945" y="0"/>
                    <a:pt x="1090" y="38"/>
                    <a:pt x="1217" y="105"/>
                  </a:cubicBezTo>
                  <a:lnTo>
                    <a:pt x="1217" y="105"/>
                  </a:lnTo>
                  <a:cubicBezTo>
                    <a:pt x="1506" y="258"/>
                    <a:pt x="1360" y="456"/>
                    <a:pt x="1360" y="8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2" name="Google Shape;702;p38"/>
            <p:cNvGrpSpPr/>
            <p:nvPr/>
          </p:nvGrpSpPr>
          <p:grpSpPr>
            <a:xfrm>
              <a:off x="565859" y="1071216"/>
              <a:ext cx="1453183" cy="1286583"/>
              <a:chOff x="565859" y="1071216"/>
              <a:chExt cx="1453183" cy="1286583"/>
            </a:xfrm>
          </p:grpSpPr>
          <p:sp>
            <p:nvSpPr>
              <p:cNvPr id="703" name="Google Shape;703;p38"/>
              <p:cNvSpPr/>
              <p:nvPr/>
            </p:nvSpPr>
            <p:spPr>
              <a:xfrm>
                <a:off x="1469813" y="1071216"/>
                <a:ext cx="549229" cy="1033093"/>
              </a:xfrm>
              <a:custGeom>
                <a:avLst/>
                <a:gdLst/>
                <a:ahLst/>
                <a:cxnLst/>
                <a:rect l="l" t="t" r="r" b="b"/>
                <a:pathLst>
                  <a:path w="689" h="1296" extrusionOk="0">
                    <a:moveTo>
                      <a:pt x="689" y="806"/>
                    </a:moveTo>
                    <a:cubicBezTo>
                      <a:pt x="689" y="987"/>
                      <a:pt x="637" y="1155"/>
                      <a:pt x="547" y="1296"/>
                    </a:cubicBezTo>
                    <a:cubicBezTo>
                      <a:pt x="496" y="1280"/>
                      <a:pt x="451" y="1246"/>
                      <a:pt x="428" y="1199"/>
                    </a:cubicBezTo>
                    <a:cubicBezTo>
                      <a:pt x="412" y="1167"/>
                      <a:pt x="407" y="1126"/>
                      <a:pt x="427" y="1096"/>
                    </a:cubicBezTo>
                    <a:cubicBezTo>
                      <a:pt x="354" y="1089"/>
                      <a:pt x="282" y="1063"/>
                      <a:pt x="225" y="1018"/>
                    </a:cubicBezTo>
                    <a:cubicBezTo>
                      <a:pt x="168" y="972"/>
                      <a:pt x="127" y="905"/>
                      <a:pt x="117" y="833"/>
                    </a:cubicBezTo>
                    <a:cubicBezTo>
                      <a:pt x="102" y="718"/>
                      <a:pt x="165" y="607"/>
                      <a:pt x="238" y="517"/>
                    </a:cubicBezTo>
                    <a:cubicBezTo>
                      <a:pt x="151" y="491"/>
                      <a:pt x="55" y="434"/>
                      <a:pt x="22" y="374"/>
                    </a:cubicBezTo>
                    <a:cubicBezTo>
                      <a:pt x="-35" y="271"/>
                      <a:pt x="30" y="154"/>
                      <a:pt x="105" y="67"/>
                    </a:cubicBezTo>
                    <a:cubicBezTo>
                      <a:pt x="121" y="49"/>
                      <a:pt x="186" y="11"/>
                      <a:pt x="203" y="0"/>
                    </a:cubicBezTo>
                    <a:lnTo>
                      <a:pt x="203" y="0"/>
                    </a:lnTo>
                    <a:cubicBezTo>
                      <a:pt x="492" y="153"/>
                      <a:pt x="689" y="457"/>
                      <a:pt x="689" y="80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38"/>
              <p:cNvSpPr/>
              <p:nvPr/>
            </p:nvSpPr>
            <p:spPr>
              <a:xfrm>
                <a:off x="565859" y="1325503"/>
                <a:ext cx="554809" cy="1032296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295" extrusionOk="0">
                    <a:moveTo>
                      <a:pt x="682" y="1257"/>
                    </a:moveTo>
                    <a:cubicBezTo>
                      <a:pt x="668" y="1293"/>
                      <a:pt x="659" y="1249"/>
                      <a:pt x="629" y="1272"/>
                    </a:cubicBezTo>
                    <a:cubicBezTo>
                      <a:pt x="581" y="1256"/>
                      <a:pt x="521" y="1313"/>
                      <a:pt x="477" y="1289"/>
                    </a:cubicBezTo>
                    <a:cubicBezTo>
                      <a:pt x="193" y="1135"/>
                      <a:pt x="0" y="834"/>
                      <a:pt x="0" y="487"/>
                    </a:cubicBezTo>
                    <a:cubicBezTo>
                      <a:pt x="0" y="308"/>
                      <a:pt x="51" y="141"/>
                      <a:pt x="141" y="0"/>
                    </a:cubicBezTo>
                    <a:cubicBezTo>
                      <a:pt x="195" y="-1"/>
                      <a:pt x="249" y="18"/>
                      <a:pt x="297" y="47"/>
                    </a:cubicBezTo>
                    <a:cubicBezTo>
                      <a:pt x="325" y="64"/>
                      <a:pt x="351" y="86"/>
                      <a:pt x="369" y="114"/>
                    </a:cubicBezTo>
                    <a:cubicBezTo>
                      <a:pt x="393" y="151"/>
                      <a:pt x="401" y="197"/>
                      <a:pt x="402" y="242"/>
                    </a:cubicBezTo>
                    <a:cubicBezTo>
                      <a:pt x="403" y="331"/>
                      <a:pt x="374" y="414"/>
                      <a:pt x="322" y="487"/>
                    </a:cubicBezTo>
                    <a:cubicBezTo>
                      <a:pt x="413" y="466"/>
                      <a:pt x="523" y="489"/>
                      <a:pt x="570" y="569"/>
                    </a:cubicBezTo>
                    <a:cubicBezTo>
                      <a:pt x="597" y="616"/>
                      <a:pt x="598" y="674"/>
                      <a:pt x="589" y="727"/>
                    </a:cubicBezTo>
                    <a:cubicBezTo>
                      <a:pt x="574" y="813"/>
                      <a:pt x="535" y="895"/>
                      <a:pt x="477" y="960"/>
                    </a:cubicBezTo>
                    <a:cubicBezTo>
                      <a:pt x="548" y="955"/>
                      <a:pt x="620" y="992"/>
                      <a:pt x="660" y="1052"/>
                    </a:cubicBezTo>
                    <a:cubicBezTo>
                      <a:pt x="700" y="1111"/>
                      <a:pt x="707" y="1190"/>
                      <a:pt x="682" y="12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5" name="Google Shape;705;p38"/>
            <p:cNvSpPr/>
            <p:nvPr/>
          </p:nvSpPr>
          <p:spPr>
            <a:xfrm>
              <a:off x="1067259" y="1172453"/>
              <a:ext cx="290956" cy="228779"/>
            </a:xfrm>
            <a:custGeom>
              <a:avLst/>
              <a:gdLst/>
              <a:ahLst/>
              <a:cxnLst/>
              <a:rect l="l" t="t" r="r" b="b"/>
              <a:pathLst>
                <a:path w="365" h="287" extrusionOk="0">
                  <a:moveTo>
                    <a:pt x="54" y="287"/>
                  </a:moveTo>
                  <a:lnTo>
                    <a:pt x="53" y="287"/>
                  </a:lnTo>
                  <a:cubicBezTo>
                    <a:pt x="49" y="287"/>
                    <a:pt x="45" y="287"/>
                    <a:pt x="41" y="287"/>
                  </a:cubicBezTo>
                  <a:cubicBezTo>
                    <a:pt x="38" y="287"/>
                    <a:pt x="35" y="284"/>
                    <a:pt x="35" y="281"/>
                  </a:cubicBezTo>
                  <a:cubicBezTo>
                    <a:pt x="35" y="278"/>
                    <a:pt x="38" y="275"/>
                    <a:pt x="41" y="275"/>
                  </a:cubicBezTo>
                  <a:cubicBezTo>
                    <a:pt x="45" y="275"/>
                    <a:pt x="49" y="275"/>
                    <a:pt x="52" y="275"/>
                  </a:cubicBezTo>
                  <a:cubicBezTo>
                    <a:pt x="56" y="275"/>
                    <a:pt x="58" y="277"/>
                    <a:pt x="59" y="280"/>
                  </a:cubicBezTo>
                  <a:cubicBezTo>
                    <a:pt x="59" y="283"/>
                    <a:pt x="57" y="286"/>
                    <a:pt x="54" y="287"/>
                  </a:cubicBezTo>
                  <a:moveTo>
                    <a:pt x="77" y="283"/>
                  </a:moveTo>
                  <a:cubicBezTo>
                    <a:pt x="74" y="283"/>
                    <a:pt x="71" y="281"/>
                    <a:pt x="70" y="278"/>
                  </a:cubicBezTo>
                  <a:cubicBezTo>
                    <a:pt x="69" y="275"/>
                    <a:pt x="71" y="272"/>
                    <a:pt x="74" y="271"/>
                  </a:cubicBezTo>
                  <a:cubicBezTo>
                    <a:pt x="78" y="270"/>
                    <a:pt x="81" y="269"/>
                    <a:pt x="85" y="268"/>
                  </a:cubicBezTo>
                  <a:cubicBezTo>
                    <a:pt x="88" y="266"/>
                    <a:pt x="91" y="268"/>
                    <a:pt x="93" y="271"/>
                  </a:cubicBezTo>
                  <a:cubicBezTo>
                    <a:pt x="94" y="274"/>
                    <a:pt x="92" y="277"/>
                    <a:pt x="89" y="278"/>
                  </a:cubicBezTo>
                  <a:cubicBezTo>
                    <a:pt x="85" y="280"/>
                    <a:pt x="81" y="281"/>
                    <a:pt x="77" y="282"/>
                  </a:cubicBezTo>
                  <a:lnTo>
                    <a:pt x="77" y="283"/>
                  </a:lnTo>
                  <a:moveTo>
                    <a:pt x="19" y="284"/>
                  </a:moveTo>
                  <a:cubicBezTo>
                    <a:pt x="18" y="284"/>
                    <a:pt x="17" y="284"/>
                    <a:pt x="16" y="284"/>
                  </a:cubicBezTo>
                  <a:cubicBezTo>
                    <a:pt x="12" y="283"/>
                    <a:pt x="8" y="282"/>
                    <a:pt x="4" y="281"/>
                  </a:cubicBezTo>
                  <a:cubicBezTo>
                    <a:pt x="1" y="280"/>
                    <a:pt x="0" y="277"/>
                    <a:pt x="1" y="274"/>
                  </a:cubicBezTo>
                  <a:cubicBezTo>
                    <a:pt x="2" y="271"/>
                    <a:pt x="5" y="269"/>
                    <a:pt x="8" y="270"/>
                  </a:cubicBezTo>
                  <a:cubicBezTo>
                    <a:pt x="11" y="271"/>
                    <a:pt x="15" y="272"/>
                    <a:pt x="19" y="273"/>
                  </a:cubicBezTo>
                  <a:cubicBezTo>
                    <a:pt x="22" y="273"/>
                    <a:pt x="24" y="276"/>
                    <a:pt x="23" y="280"/>
                  </a:cubicBezTo>
                  <a:cubicBezTo>
                    <a:pt x="23" y="282"/>
                    <a:pt x="21" y="284"/>
                    <a:pt x="19" y="284"/>
                  </a:cubicBezTo>
                  <a:moveTo>
                    <a:pt x="109" y="268"/>
                  </a:moveTo>
                  <a:cubicBezTo>
                    <a:pt x="107" y="268"/>
                    <a:pt x="104" y="267"/>
                    <a:pt x="103" y="265"/>
                  </a:cubicBezTo>
                  <a:cubicBezTo>
                    <a:pt x="101" y="263"/>
                    <a:pt x="102" y="259"/>
                    <a:pt x="105" y="257"/>
                  </a:cubicBezTo>
                  <a:cubicBezTo>
                    <a:pt x="108" y="255"/>
                    <a:pt x="111" y="253"/>
                    <a:pt x="113" y="250"/>
                  </a:cubicBezTo>
                  <a:cubicBezTo>
                    <a:pt x="116" y="248"/>
                    <a:pt x="120" y="248"/>
                    <a:pt x="122" y="251"/>
                  </a:cubicBezTo>
                  <a:cubicBezTo>
                    <a:pt x="124" y="253"/>
                    <a:pt x="124" y="257"/>
                    <a:pt x="121" y="259"/>
                  </a:cubicBezTo>
                  <a:cubicBezTo>
                    <a:pt x="118" y="262"/>
                    <a:pt x="115" y="264"/>
                    <a:pt x="111" y="267"/>
                  </a:cubicBezTo>
                  <a:cubicBezTo>
                    <a:pt x="110" y="267"/>
                    <a:pt x="110" y="268"/>
                    <a:pt x="109" y="268"/>
                  </a:cubicBezTo>
                  <a:moveTo>
                    <a:pt x="205" y="241"/>
                  </a:moveTo>
                  <a:cubicBezTo>
                    <a:pt x="202" y="241"/>
                    <a:pt x="199" y="239"/>
                    <a:pt x="198" y="236"/>
                  </a:cubicBezTo>
                  <a:cubicBezTo>
                    <a:pt x="197" y="233"/>
                    <a:pt x="199" y="230"/>
                    <a:pt x="202" y="229"/>
                  </a:cubicBezTo>
                  <a:cubicBezTo>
                    <a:pt x="206" y="228"/>
                    <a:pt x="209" y="227"/>
                    <a:pt x="213" y="226"/>
                  </a:cubicBezTo>
                  <a:cubicBezTo>
                    <a:pt x="216" y="225"/>
                    <a:pt x="219" y="226"/>
                    <a:pt x="221" y="229"/>
                  </a:cubicBezTo>
                  <a:cubicBezTo>
                    <a:pt x="222" y="232"/>
                    <a:pt x="220" y="236"/>
                    <a:pt x="217" y="237"/>
                  </a:cubicBezTo>
                  <a:cubicBezTo>
                    <a:pt x="213" y="238"/>
                    <a:pt x="209" y="240"/>
                    <a:pt x="205" y="241"/>
                  </a:cubicBezTo>
                  <a:moveTo>
                    <a:pt x="181" y="244"/>
                  </a:moveTo>
                  <a:lnTo>
                    <a:pt x="181" y="244"/>
                  </a:lnTo>
                  <a:cubicBezTo>
                    <a:pt x="179" y="244"/>
                    <a:pt x="178" y="244"/>
                    <a:pt x="177" y="244"/>
                  </a:cubicBezTo>
                  <a:cubicBezTo>
                    <a:pt x="174" y="244"/>
                    <a:pt x="171" y="244"/>
                    <a:pt x="168" y="243"/>
                  </a:cubicBezTo>
                  <a:cubicBezTo>
                    <a:pt x="165" y="243"/>
                    <a:pt x="163" y="240"/>
                    <a:pt x="163" y="237"/>
                  </a:cubicBezTo>
                  <a:cubicBezTo>
                    <a:pt x="163" y="234"/>
                    <a:pt x="166" y="231"/>
                    <a:pt x="169" y="232"/>
                  </a:cubicBezTo>
                  <a:cubicBezTo>
                    <a:pt x="172" y="232"/>
                    <a:pt x="174" y="232"/>
                    <a:pt x="177" y="232"/>
                  </a:cubicBezTo>
                  <a:cubicBezTo>
                    <a:pt x="178" y="232"/>
                    <a:pt x="179" y="232"/>
                    <a:pt x="180" y="232"/>
                  </a:cubicBezTo>
                  <a:cubicBezTo>
                    <a:pt x="183" y="232"/>
                    <a:pt x="186" y="234"/>
                    <a:pt x="186" y="238"/>
                  </a:cubicBezTo>
                  <a:cubicBezTo>
                    <a:pt x="186" y="241"/>
                    <a:pt x="184" y="243"/>
                    <a:pt x="181" y="244"/>
                  </a:cubicBezTo>
                  <a:moveTo>
                    <a:pt x="237" y="227"/>
                  </a:moveTo>
                  <a:cubicBezTo>
                    <a:pt x="235" y="227"/>
                    <a:pt x="232" y="226"/>
                    <a:pt x="231" y="224"/>
                  </a:cubicBezTo>
                  <a:cubicBezTo>
                    <a:pt x="229" y="221"/>
                    <a:pt x="230" y="218"/>
                    <a:pt x="233" y="216"/>
                  </a:cubicBezTo>
                  <a:cubicBezTo>
                    <a:pt x="236" y="214"/>
                    <a:pt x="239" y="212"/>
                    <a:pt x="242" y="210"/>
                  </a:cubicBezTo>
                  <a:cubicBezTo>
                    <a:pt x="244" y="208"/>
                    <a:pt x="248" y="208"/>
                    <a:pt x="250" y="211"/>
                  </a:cubicBezTo>
                  <a:cubicBezTo>
                    <a:pt x="252" y="213"/>
                    <a:pt x="252" y="217"/>
                    <a:pt x="249" y="219"/>
                  </a:cubicBezTo>
                  <a:cubicBezTo>
                    <a:pt x="246" y="222"/>
                    <a:pt x="243" y="224"/>
                    <a:pt x="239" y="226"/>
                  </a:cubicBezTo>
                  <a:cubicBezTo>
                    <a:pt x="239" y="226"/>
                    <a:pt x="238" y="227"/>
                    <a:pt x="237" y="227"/>
                  </a:cubicBezTo>
                  <a:moveTo>
                    <a:pt x="134" y="243"/>
                  </a:moveTo>
                  <a:cubicBezTo>
                    <a:pt x="133" y="244"/>
                    <a:pt x="131" y="243"/>
                    <a:pt x="130" y="242"/>
                  </a:cubicBezTo>
                  <a:cubicBezTo>
                    <a:pt x="127" y="240"/>
                    <a:pt x="126" y="237"/>
                    <a:pt x="128" y="234"/>
                  </a:cubicBezTo>
                  <a:cubicBezTo>
                    <a:pt x="129" y="233"/>
                    <a:pt x="129" y="233"/>
                    <a:pt x="129" y="232"/>
                  </a:cubicBezTo>
                  <a:cubicBezTo>
                    <a:pt x="128" y="231"/>
                    <a:pt x="128" y="229"/>
                    <a:pt x="129" y="227"/>
                  </a:cubicBezTo>
                  <a:cubicBezTo>
                    <a:pt x="130" y="224"/>
                    <a:pt x="133" y="223"/>
                    <a:pt x="136" y="223"/>
                  </a:cubicBezTo>
                  <a:cubicBezTo>
                    <a:pt x="138" y="222"/>
                    <a:pt x="140" y="221"/>
                    <a:pt x="143" y="223"/>
                  </a:cubicBezTo>
                  <a:cubicBezTo>
                    <a:pt x="144" y="224"/>
                    <a:pt x="145" y="225"/>
                    <a:pt x="146" y="227"/>
                  </a:cubicBezTo>
                  <a:lnTo>
                    <a:pt x="147" y="227"/>
                  </a:lnTo>
                  <a:cubicBezTo>
                    <a:pt x="150" y="228"/>
                    <a:pt x="152" y="231"/>
                    <a:pt x="151" y="234"/>
                  </a:cubicBezTo>
                  <a:cubicBezTo>
                    <a:pt x="150" y="238"/>
                    <a:pt x="147" y="239"/>
                    <a:pt x="144" y="238"/>
                  </a:cubicBezTo>
                  <a:cubicBezTo>
                    <a:pt x="143" y="238"/>
                    <a:pt x="142" y="238"/>
                    <a:pt x="140" y="237"/>
                  </a:cubicBezTo>
                  <a:cubicBezTo>
                    <a:pt x="140" y="239"/>
                    <a:pt x="139" y="240"/>
                    <a:pt x="138" y="241"/>
                  </a:cubicBezTo>
                  <a:cubicBezTo>
                    <a:pt x="137" y="242"/>
                    <a:pt x="136" y="243"/>
                    <a:pt x="134" y="243"/>
                  </a:cubicBezTo>
                  <a:moveTo>
                    <a:pt x="263" y="203"/>
                  </a:moveTo>
                  <a:cubicBezTo>
                    <a:pt x="262" y="204"/>
                    <a:pt x="260" y="203"/>
                    <a:pt x="259" y="202"/>
                  </a:cubicBezTo>
                  <a:cubicBezTo>
                    <a:pt x="256" y="200"/>
                    <a:pt x="256" y="197"/>
                    <a:pt x="258" y="194"/>
                  </a:cubicBezTo>
                  <a:cubicBezTo>
                    <a:pt x="260" y="191"/>
                    <a:pt x="262" y="188"/>
                    <a:pt x="264" y="185"/>
                  </a:cubicBezTo>
                  <a:cubicBezTo>
                    <a:pt x="266" y="182"/>
                    <a:pt x="269" y="181"/>
                    <a:pt x="272" y="183"/>
                  </a:cubicBezTo>
                  <a:cubicBezTo>
                    <a:pt x="274" y="185"/>
                    <a:pt x="276" y="188"/>
                    <a:pt x="274" y="191"/>
                  </a:cubicBezTo>
                  <a:cubicBezTo>
                    <a:pt x="272" y="195"/>
                    <a:pt x="270" y="198"/>
                    <a:pt x="267" y="201"/>
                  </a:cubicBezTo>
                  <a:cubicBezTo>
                    <a:pt x="266" y="203"/>
                    <a:pt x="265" y="203"/>
                    <a:pt x="263" y="203"/>
                  </a:cubicBezTo>
                  <a:moveTo>
                    <a:pt x="114" y="224"/>
                  </a:moveTo>
                  <a:cubicBezTo>
                    <a:pt x="113" y="225"/>
                    <a:pt x="111" y="224"/>
                    <a:pt x="110" y="224"/>
                  </a:cubicBezTo>
                  <a:cubicBezTo>
                    <a:pt x="107" y="221"/>
                    <a:pt x="103" y="219"/>
                    <a:pt x="100" y="217"/>
                  </a:cubicBezTo>
                  <a:cubicBezTo>
                    <a:pt x="98" y="215"/>
                    <a:pt x="97" y="210"/>
                    <a:pt x="99" y="208"/>
                  </a:cubicBezTo>
                  <a:cubicBezTo>
                    <a:pt x="101" y="205"/>
                    <a:pt x="105" y="205"/>
                    <a:pt x="107" y="207"/>
                  </a:cubicBezTo>
                  <a:cubicBezTo>
                    <a:pt x="110" y="209"/>
                    <a:pt x="113" y="211"/>
                    <a:pt x="117" y="213"/>
                  </a:cubicBezTo>
                  <a:cubicBezTo>
                    <a:pt x="119" y="215"/>
                    <a:pt x="120" y="219"/>
                    <a:pt x="118" y="222"/>
                  </a:cubicBezTo>
                  <a:cubicBezTo>
                    <a:pt x="117" y="223"/>
                    <a:pt x="116" y="224"/>
                    <a:pt x="114" y="224"/>
                  </a:cubicBezTo>
                  <a:moveTo>
                    <a:pt x="151" y="212"/>
                  </a:moveTo>
                  <a:cubicBezTo>
                    <a:pt x="150" y="213"/>
                    <a:pt x="149" y="213"/>
                    <a:pt x="148" y="212"/>
                  </a:cubicBezTo>
                  <a:cubicBezTo>
                    <a:pt x="145" y="211"/>
                    <a:pt x="144" y="208"/>
                    <a:pt x="145" y="205"/>
                  </a:cubicBezTo>
                  <a:cubicBezTo>
                    <a:pt x="146" y="201"/>
                    <a:pt x="147" y="198"/>
                    <a:pt x="148" y="194"/>
                  </a:cubicBezTo>
                  <a:cubicBezTo>
                    <a:pt x="149" y="191"/>
                    <a:pt x="151" y="189"/>
                    <a:pt x="155" y="190"/>
                  </a:cubicBezTo>
                  <a:cubicBezTo>
                    <a:pt x="158" y="191"/>
                    <a:pt x="160" y="194"/>
                    <a:pt x="160" y="197"/>
                  </a:cubicBezTo>
                  <a:cubicBezTo>
                    <a:pt x="159" y="201"/>
                    <a:pt x="157" y="205"/>
                    <a:pt x="156" y="209"/>
                  </a:cubicBezTo>
                  <a:cubicBezTo>
                    <a:pt x="155" y="211"/>
                    <a:pt x="153" y="212"/>
                    <a:pt x="151" y="212"/>
                  </a:cubicBezTo>
                  <a:moveTo>
                    <a:pt x="280" y="172"/>
                  </a:moveTo>
                  <a:cubicBezTo>
                    <a:pt x="279" y="173"/>
                    <a:pt x="278" y="173"/>
                    <a:pt x="277" y="172"/>
                  </a:cubicBezTo>
                  <a:cubicBezTo>
                    <a:pt x="274" y="171"/>
                    <a:pt x="272" y="168"/>
                    <a:pt x="273" y="165"/>
                  </a:cubicBezTo>
                  <a:cubicBezTo>
                    <a:pt x="274" y="161"/>
                    <a:pt x="275" y="158"/>
                    <a:pt x="276" y="154"/>
                  </a:cubicBezTo>
                  <a:cubicBezTo>
                    <a:pt x="277" y="151"/>
                    <a:pt x="280" y="149"/>
                    <a:pt x="283" y="149"/>
                  </a:cubicBezTo>
                  <a:cubicBezTo>
                    <a:pt x="286" y="150"/>
                    <a:pt x="288" y="153"/>
                    <a:pt x="288" y="156"/>
                  </a:cubicBezTo>
                  <a:cubicBezTo>
                    <a:pt x="287" y="161"/>
                    <a:pt x="286" y="165"/>
                    <a:pt x="284" y="168"/>
                  </a:cubicBezTo>
                  <a:cubicBezTo>
                    <a:pt x="284" y="171"/>
                    <a:pt x="282" y="172"/>
                    <a:pt x="280" y="172"/>
                  </a:cubicBezTo>
                  <a:moveTo>
                    <a:pt x="87" y="202"/>
                  </a:moveTo>
                  <a:cubicBezTo>
                    <a:pt x="85" y="202"/>
                    <a:pt x="83" y="202"/>
                    <a:pt x="82" y="200"/>
                  </a:cubicBezTo>
                  <a:cubicBezTo>
                    <a:pt x="79" y="197"/>
                    <a:pt x="76" y="194"/>
                    <a:pt x="74" y="191"/>
                  </a:cubicBezTo>
                  <a:cubicBezTo>
                    <a:pt x="72" y="189"/>
                    <a:pt x="72" y="185"/>
                    <a:pt x="75" y="183"/>
                  </a:cubicBezTo>
                  <a:cubicBezTo>
                    <a:pt x="77" y="181"/>
                    <a:pt x="81" y="181"/>
                    <a:pt x="83" y="184"/>
                  </a:cubicBezTo>
                  <a:cubicBezTo>
                    <a:pt x="85" y="187"/>
                    <a:pt x="88" y="190"/>
                    <a:pt x="90" y="192"/>
                  </a:cubicBezTo>
                  <a:cubicBezTo>
                    <a:pt x="93" y="195"/>
                    <a:pt x="93" y="198"/>
                    <a:pt x="90" y="200"/>
                  </a:cubicBezTo>
                  <a:cubicBezTo>
                    <a:pt x="89" y="201"/>
                    <a:pt x="88" y="202"/>
                    <a:pt x="87" y="202"/>
                  </a:cubicBezTo>
                  <a:moveTo>
                    <a:pt x="158" y="178"/>
                  </a:moveTo>
                  <a:lnTo>
                    <a:pt x="157" y="178"/>
                  </a:lnTo>
                  <a:cubicBezTo>
                    <a:pt x="154" y="178"/>
                    <a:pt x="151" y="175"/>
                    <a:pt x="152" y="172"/>
                  </a:cubicBezTo>
                  <a:cubicBezTo>
                    <a:pt x="152" y="168"/>
                    <a:pt x="152" y="164"/>
                    <a:pt x="152" y="161"/>
                  </a:cubicBezTo>
                  <a:cubicBezTo>
                    <a:pt x="151" y="157"/>
                    <a:pt x="153" y="155"/>
                    <a:pt x="157" y="155"/>
                  </a:cubicBezTo>
                  <a:cubicBezTo>
                    <a:pt x="160" y="154"/>
                    <a:pt x="163" y="157"/>
                    <a:pt x="163" y="160"/>
                  </a:cubicBezTo>
                  <a:cubicBezTo>
                    <a:pt x="164" y="164"/>
                    <a:pt x="164" y="169"/>
                    <a:pt x="163" y="173"/>
                  </a:cubicBezTo>
                  <a:cubicBezTo>
                    <a:pt x="163" y="175"/>
                    <a:pt x="161" y="178"/>
                    <a:pt x="158" y="178"/>
                  </a:cubicBezTo>
                  <a:moveTo>
                    <a:pt x="287" y="138"/>
                  </a:moveTo>
                  <a:cubicBezTo>
                    <a:pt x="286" y="138"/>
                    <a:pt x="286" y="138"/>
                    <a:pt x="285" y="138"/>
                  </a:cubicBezTo>
                  <a:cubicBezTo>
                    <a:pt x="282" y="137"/>
                    <a:pt x="279" y="134"/>
                    <a:pt x="280" y="131"/>
                  </a:cubicBezTo>
                  <a:lnTo>
                    <a:pt x="282" y="120"/>
                  </a:lnTo>
                  <a:cubicBezTo>
                    <a:pt x="282" y="116"/>
                    <a:pt x="285" y="114"/>
                    <a:pt x="288" y="115"/>
                  </a:cubicBezTo>
                  <a:cubicBezTo>
                    <a:pt x="291" y="115"/>
                    <a:pt x="294" y="118"/>
                    <a:pt x="293" y="121"/>
                  </a:cubicBezTo>
                  <a:lnTo>
                    <a:pt x="292" y="133"/>
                  </a:lnTo>
                  <a:cubicBezTo>
                    <a:pt x="291" y="135"/>
                    <a:pt x="289" y="137"/>
                    <a:pt x="287" y="138"/>
                  </a:cubicBezTo>
                  <a:moveTo>
                    <a:pt x="66" y="174"/>
                  </a:moveTo>
                  <a:cubicBezTo>
                    <a:pt x="64" y="174"/>
                    <a:pt x="61" y="173"/>
                    <a:pt x="60" y="171"/>
                  </a:cubicBezTo>
                  <a:cubicBezTo>
                    <a:pt x="58" y="167"/>
                    <a:pt x="56" y="163"/>
                    <a:pt x="55" y="159"/>
                  </a:cubicBezTo>
                  <a:cubicBezTo>
                    <a:pt x="54" y="156"/>
                    <a:pt x="55" y="153"/>
                    <a:pt x="58" y="152"/>
                  </a:cubicBezTo>
                  <a:cubicBezTo>
                    <a:pt x="61" y="150"/>
                    <a:pt x="65" y="152"/>
                    <a:pt x="66" y="155"/>
                  </a:cubicBezTo>
                  <a:cubicBezTo>
                    <a:pt x="67" y="158"/>
                    <a:pt x="69" y="162"/>
                    <a:pt x="71" y="165"/>
                  </a:cubicBezTo>
                  <a:cubicBezTo>
                    <a:pt x="72" y="168"/>
                    <a:pt x="71" y="172"/>
                    <a:pt x="68" y="173"/>
                  </a:cubicBezTo>
                  <a:cubicBezTo>
                    <a:pt x="67" y="173"/>
                    <a:pt x="67" y="174"/>
                    <a:pt x="66" y="174"/>
                  </a:cubicBezTo>
                  <a:moveTo>
                    <a:pt x="155" y="143"/>
                  </a:moveTo>
                  <a:cubicBezTo>
                    <a:pt x="152" y="144"/>
                    <a:pt x="149" y="142"/>
                    <a:pt x="148" y="139"/>
                  </a:cubicBezTo>
                  <a:cubicBezTo>
                    <a:pt x="147" y="135"/>
                    <a:pt x="146" y="132"/>
                    <a:pt x="144" y="128"/>
                  </a:cubicBezTo>
                  <a:cubicBezTo>
                    <a:pt x="143" y="125"/>
                    <a:pt x="145" y="122"/>
                    <a:pt x="148" y="121"/>
                  </a:cubicBezTo>
                  <a:cubicBezTo>
                    <a:pt x="151" y="119"/>
                    <a:pt x="154" y="121"/>
                    <a:pt x="155" y="124"/>
                  </a:cubicBezTo>
                  <a:cubicBezTo>
                    <a:pt x="157" y="128"/>
                    <a:pt x="158" y="132"/>
                    <a:pt x="159" y="136"/>
                  </a:cubicBezTo>
                  <a:cubicBezTo>
                    <a:pt x="160" y="139"/>
                    <a:pt x="158" y="142"/>
                    <a:pt x="155" y="143"/>
                  </a:cubicBezTo>
                  <a:moveTo>
                    <a:pt x="292" y="103"/>
                  </a:moveTo>
                  <a:cubicBezTo>
                    <a:pt x="291" y="103"/>
                    <a:pt x="291" y="103"/>
                    <a:pt x="290" y="103"/>
                  </a:cubicBezTo>
                  <a:cubicBezTo>
                    <a:pt x="287" y="102"/>
                    <a:pt x="285" y="99"/>
                    <a:pt x="285" y="96"/>
                  </a:cubicBezTo>
                  <a:cubicBezTo>
                    <a:pt x="286" y="93"/>
                    <a:pt x="287" y="89"/>
                    <a:pt x="288" y="86"/>
                  </a:cubicBezTo>
                  <a:cubicBezTo>
                    <a:pt x="288" y="86"/>
                    <a:pt x="288" y="85"/>
                    <a:pt x="288" y="84"/>
                  </a:cubicBezTo>
                  <a:cubicBezTo>
                    <a:pt x="289" y="81"/>
                    <a:pt x="292" y="79"/>
                    <a:pt x="296" y="80"/>
                  </a:cubicBezTo>
                  <a:cubicBezTo>
                    <a:pt x="299" y="81"/>
                    <a:pt x="301" y="84"/>
                    <a:pt x="300" y="87"/>
                  </a:cubicBezTo>
                  <a:lnTo>
                    <a:pt x="299" y="89"/>
                  </a:lnTo>
                  <a:cubicBezTo>
                    <a:pt x="298" y="92"/>
                    <a:pt x="298" y="95"/>
                    <a:pt x="297" y="99"/>
                  </a:cubicBezTo>
                  <a:cubicBezTo>
                    <a:pt x="296" y="101"/>
                    <a:pt x="294" y="103"/>
                    <a:pt x="292" y="103"/>
                  </a:cubicBezTo>
                  <a:moveTo>
                    <a:pt x="57" y="140"/>
                  </a:moveTo>
                  <a:cubicBezTo>
                    <a:pt x="56" y="140"/>
                    <a:pt x="56" y="140"/>
                    <a:pt x="56" y="140"/>
                  </a:cubicBezTo>
                  <a:cubicBezTo>
                    <a:pt x="52" y="140"/>
                    <a:pt x="50" y="138"/>
                    <a:pt x="50" y="134"/>
                  </a:cubicBezTo>
                  <a:cubicBezTo>
                    <a:pt x="50" y="130"/>
                    <a:pt x="50" y="126"/>
                    <a:pt x="51" y="121"/>
                  </a:cubicBezTo>
                  <a:cubicBezTo>
                    <a:pt x="51" y="118"/>
                    <a:pt x="54" y="116"/>
                    <a:pt x="58" y="117"/>
                  </a:cubicBezTo>
                  <a:cubicBezTo>
                    <a:pt x="61" y="117"/>
                    <a:pt x="63" y="120"/>
                    <a:pt x="62" y="124"/>
                  </a:cubicBezTo>
                  <a:cubicBezTo>
                    <a:pt x="62" y="127"/>
                    <a:pt x="61" y="131"/>
                    <a:pt x="61" y="134"/>
                  </a:cubicBezTo>
                  <a:cubicBezTo>
                    <a:pt x="62" y="137"/>
                    <a:pt x="59" y="139"/>
                    <a:pt x="57" y="140"/>
                  </a:cubicBezTo>
                  <a:moveTo>
                    <a:pt x="139" y="112"/>
                  </a:moveTo>
                  <a:cubicBezTo>
                    <a:pt x="137" y="112"/>
                    <a:pt x="135" y="111"/>
                    <a:pt x="133" y="110"/>
                  </a:cubicBezTo>
                  <a:cubicBezTo>
                    <a:pt x="131" y="107"/>
                    <a:pt x="128" y="104"/>
                    <a:pt x="126" y="102"/>
                  </a:cubicBezTo>
                  <a:cubicBezTo>
                    <a:pt x="123" y="100"/>
                    <a:pt x="123" y="96"/>
                    <a:pt x="125" y="94"/>
                  </a:cubicBezTo>
                  <a:cubicBezTo>
                    <a:pt x="127" y="91"/>
                    <a:pt x="131" y="91"/>
                    <a:pt x="133" y="93"/>
                  </a:cubicBezTo>
                  <a:cubicBezTo>
                    <a:pt x="136" y="96"/>
                    <a:pt x="139" y="99"/>
                    <a:pt x="142" y="102"/>
                  </a:cubicBezTo>
                  <a:cubicBezTo>
                    <a:pt x="144" y="105"/>
                    <a:pt x="144" y="108"/>
                    <a:pt x="142" y="110"/>
                  </a:cubicBezTo>
                  <a:cubicBezTo>
                    <a:pt x="141" y="111"/>
                    <a:pt x="140" y="112"/>
                    <a:pt x="139" y="112"/>
                  </a:cubicBezTo>
                  <a:moveTo>
                    <a:pt x="304" y="70"/>
                  </a:moveTo>
                  <a:cubicBezTo>
                    <a:pt x="302" y="70"/>
                    <a:pt x="301" y="70"/>
                    <a:pt x="300" y="69"/>
                  </a:cubicBezTo>
                  <a:cubicBezTo>
                    <a:pt x="297" y="68"/>
                    <a:pt x="296" y="64"/>
                    <a:pt x="297" y="61"/>
                  </a:cubicBezTo>
                  <a:cubicBezTo>
                    <a:pt x="299" y="58"/>
                    <a:pt x="301" y="54"/>
                    <a:pt x="303" y="50"/>
                  </a:cubicBezTo>
                  <a:cubicBezTo>
                    <a:pt x="305" y="48"/>
                    <a:pt x="309" y="47"/>
                    <a:pt x="312" y="49"/>
                  </a:cubicBezTo>
                  <a:cubicBezTo>
                    <a:pt x="314" y="50"/>
                    <a:pt x="315" y="54"/>
                    <a:pt x="313" y="57"/>
                  </a:cubicBezTo>
                  <a:cubicBezTo>
                    <a:pt x="311" y="60"/>
                    <a:pt x="310" y="63"/>
                    <a:pt x="308" y="67"/>
                  </a:cubicBezTo>
                  <a:cubicBezTo>
                    <a:pt x="307" y="68"/>
                    <a:pt x="305" y="69"/>
                    <a:pt x="304" y="70"/>
                  </a:cubicBezTo>
                  <a:moveTo>
                    <a:pt x="67" y="107"/>
                  </a:moveTo>
                  <a:cubicBezTo>
                    <a:pt x="65" y="107"/>
                    <a:pt x="64" y="107"/>
                    <a:pt x="62" y="106"/>
                  </a:cubicBezTo>
                  <a:cubicBezTo>
                    <a:pt x="60" y="104"/>
                    <a:pt x="59" y="100"/>
                    <a:pt x="62" y="98"/>
                  </a:cubicBezTo>
                  <a:cubicBezTo>
                    <a:pt x="64" y="94"/>
                    <a:pt x="68" y="91"/>
                    <a:pt x="71" y="88"/>
                  </a:cubicBezTo>
                  <a:cubicBezTo>
                    <a:pt x="74" y="86"/>
                    <a:pt x="78" y="87"/>
                    <a:pt x="79" y="90"/>
                  </a:cubicBezTo>
                  <a:cubicBezTo>
                    <a:pt x="81" y="92"/>
                    <a:pt x="81" y="96"/>
                    <a:pt x="78" y="98"/>
                  </a:cubicBezTo>
                  <a:cubicBezTo>
                    <a:pt x="75" y="100"/>
                    <a:pt x="73" y="102"/>
                    <a:pt x="71" y="105"/>
                  </a:cubicBezTo>
                  <a:cubicBezTo>
                    <a:pt x="70" y="106"/>
                    <a:pt x="68" y="107"/>
                    <a:pt x="67" y="107"/>
                  </a:cubicBezTo>
                  <a:moveTo>
                    <a:pt x="110" y="93"/>
                  </a:moveTo>
                  <a:cubicBezTo>
                    <a:pt x="109" y="93"/>
                    <a:pt x="108" y="93"/>
                    <a:pt x="107" y="93"/>
                  </a:cubicBezTo>
                  <a:cubicBezTo>
                    <a:pt x="104" y="93"/>
                    <a:pt x="100" y="92"/>
                    <a:pt x="97" y="92"/>
                  </a:cubicBezTo>
                  <a:cubicBezTo>
                    <a:pt x="94" y="92"/>
                    <a:pt x="91" y="89"/>
                    <a:pt x="91" y="86"/>
                  </a:cubicBezTo>
                  <a:cubicBezTo>
                    <a:pt x="91" y="82"/>
                    <a:pt x="93" y="81"/>
                    <a:pt x="97" y="81"/>
                  </a:cubicBezTo>
                  <a:cubicBezTo>
                    <a:pt x="101" y="80"/>
                    <a:pt x="105" y="81"/>
                    <a:pt x="110" y="82"/>
                  </a:cubicBezTo>
                  <a:cubicBezTo>
                    <a:pt x="113" y="83"/>
                    <a:pt x="115" y="86"/>
                    <a:pt x="114" y="89"/>
                  </a:cubicBezTo>
                  <a:cubicBezTo>
                    <a:pt x="114" y="91"/>
                    <a:pt x="112" y="93"/>
                    <a:pt x="110" y="93"/>
                  </a:cubicBezTo>
                  <a:moveTo>
                    <a:pt x="324" y="41"/>
                  </a:moveTo>
                  <a:cubicBezTo>
                    <a:pt x="322" y="41"/>
                    <a:pt x="320" y="40"/>
                    <a:pt x="319" y="39"/>
                  </a:cubicBezTo>
                  <a:cubicBezTo>
                    <a:pt x="316" y="37"/>
                    <a:pt x="316" y="33"/>
                    <a:pt x="318" y="31"/>
                  </a:cubicBezTo>
                  <a:cubicBezTo>
                    <a:pt x="321" y="28"/>
                    <a:pt x="324" y="25"/>
                    <a:pt x="327" y="22"/>
                  </a:cubicBezTo>
                  <a:cubicBezTo>
                    <a:pt x="329" y="20"/>
                    <a:pt x="333" y="19"/>
                    <a:pt x="335" y="22"/>
                  </a:cubicBezTo>
                  <a:cubicBezTo>
                    <a:pt x="337" y="24"/>
                    <a:pt x="337" y="28"/>
                    <a:pt x="335" y="31"/>
                  </a:cubicBezTo>
                  <a:cubicBezTo>
                    <a:pt x="332" y="33"/>
                    <a:pt x="330" y="36"/>
                    <a:pt x="327" y="39"/>
                  </a:cubicBezTo>
                  <a:cubicBezTo>
                    <a:pt x="326" y="40"/>
                    <a:pt x="325" y="40"/>
                    <a:pt x="324" y="41"/>
                  </a:cubicBezTo>
                  <a:moveTo>
                    <a:pt x="350" y="18"/>
                  </a:moveTo>
                  <a:cubicBezTo>
                    <a:pt x="348" y="18"/>
                    <a:pt x="346" y="17"/>
                    <a:pt x="344" y="15"/>
                  </a:cubicBezTo>
                  <a:cubicBezTo>
                    <a:pt x="342" y="12"/>
                    <a:pt x="343" y="9"/>
                    <a:pt x="346" y="7"/>
                  </a:cubicBezTo>
                  <a:cubicBezTo>
                    <a:pt x="349" y="5"/>
                    <a:pt x="353" y="2"/>
                    <a:pt x="357" y="1"/>
                  </a:cubicBezTo>
                  <a:cubicBezTo>
                    <a:pt x="359" y="-1"/>
                    <a:pt x="363" y="0"/>
                    <a:pt x="365" y="3"/>
                  </a:cubicBezTo>
                  <a:cubicBezTo>
                    <a:pt x="366" y="6"/>
                    <a:pt x="365" y="9"/>
                    <a:pt x="362" y="11"/>
                  </a:cubicBezTo>
                  <a:cubicBezTo>
                    <a:pt x="359" y="13"/>
                    <a:pt x="356" y="15"/>
                    <a:pt x="353" y="17"/>
                  </a:cubicBezTo>
                  <a:cubicBezTo>
                    <a:pt x="352" y="17"/>
                    <a:pt x="351" y="17"/>
                    <a:pt x="350" y="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1281689" y="1044911"/>
              <a:ext cx="254288" cy="204068"/>
            </a:xfrm>
            <a:custGeom>
              <a:avLst/>
              <a:gdLst/>
              <a:ahLst/>
              <a:cxnLst/>
              <a:rect l="l" t="t" r="r" b="b"/>
              <a:pathLst>
                <a:path w="319" h="256" extrusionOk="0">
                  <a:moveTo>
                    <a:pt x="319" y="0"/>
                  </a:moveTo>
                  <a:lnTo>
                    <a:pt x="312" y="11"/>
                  </a:lnTo>
                  <a:lnTo>
                    <a:pt x="162" y="256"/>
                  </a:lnTo>
                  <a:lnTo>
                    <a:pt x="121" y="174"/>
                  </a:lnTo>
                  <a:lnTo>
                    <a:pt x="126" y="166"/>
                  </a:lnTo>
                  <a:lnTo>
                    <a:pt x="118" y="166"/>
                  </a:lnTo>
                  <a:lnTo>
                    <a:pt x="106" y="143"/>
                  </a:lnTo>
                  <a:lnTo>
                    <a:pt x="87" y="133"/>
                  </a:lnTo>
                  <a:lnTo>
                    <a:pt x="90" y="127"/>
                  </a:lnTo>
                  <a:lnTo>
                    <a:pt x="79" y="129"/>
                  </a:lnTo>
                  <a:lnTo>
                    <a:pt x="0" y="87"/>
                  </a:lnTo>
                  <a:lnTo>
                    <a:pt x="303" y="4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1344663" y="1040925"/>
              <a:ext cx="193705" cy="142688"/>
            </a:xfrm>
            <a:custGeom>
              <a:avLst/>
              <a:gdLst/>
              <a:ahLst/>
              <a:cxnLst/>
              <a:rect l="l" t="t" r="r" b="b"/>
              <a:pathLst>
                <a:path w="243" h="179" extrusionOk="0">
                  <a:moveTo>
                    <a:pt x="243" y="8"/>
                  </a:moveTo>
                  <a:lnTo>
                    <a:pt x="233" y="15"/>
                  </a:lnTo>
                  <a:lnTo>
                    <a:pt x="42" y="179"/>
                  </a:lnTo>
                  <a:lnTo>
                    <a:pt x="39" y="171"/>
                  </a:lnTo>
                  <a:lnTo>
                    <a:pt x="208" y="27"/>
                  </a:lnTo>
                  <a:lnTo>
                    <a:pt x="8" y="138"/>
                  </a:lnTo>
                  <a:lnTo>
                    <a:pt x="0" y="134"/>
                  </a:lnTo>
                  <a:lnTo>
                    <a:pt x="224" y="9"/>
                  </a:lnTo>
                  <a:lnTo>
                    <a:pt x="238" y="1"/>
                  </a:lnTo>
                  <a:cubicBezTo>
                    <a:pt x="240" y="0"/>
                    <a:pt x="242" y="1"/>
                    <a:pt x="243" y="2"/>
                  </a:cubicBezTo>
                  <a:cubicBezTo>
                    <a:pt x="244" y="4"/>
                    <a:pt x="244" y="6"/>
                    <a:pt x="243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9425" rIns="90000" bIns="19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993922" y="1376520"/>
              <a:ext cx="523721" cy="568361"/>
            </a:xfrm>
            <a:custGeom>
              <a:avLst/>
              <a:gdLst/>
              <a:ahLst/>
              <a:cxnLst/>
              <a:rect l="l" t="t" r="r" b="b"/>
              <a:pathLst>
                <a:path w="657" h="713" extrusionOk="0">
                  <a:moveTo>
                    <a:pt x="563" y="341"/>
                  </a:moveTo>
                  <a:lnTo>
                    <a:pt x="571" y="713"/>
                  </a:lnTo>
                  <a:lnTo>
                    <a:pt x="230" y="713"/>
                  </a:lnTo>
                  <a:lnTo>
                    <a:pt x="230" y="581"/>
                  </a:lnTo>
                  <a:lnTo>
                    <a:pt x="273" y="538"/>
                  </a:lnTo>
                  <a:lnTo>
                    <a:pt x="230" y="509"/>
                  </a:lnTo>
                  <a:cubicBezTo>
                    <a:pt x="141" y="508"/>
                    <a:pt x="60" y="495"/>
                    <a:pt x="42" y="473"/>
                  </a:cubicBezTo>
                  <a:cubicBezTo>
                    <a:pt x="26" y="452"/>
                    <a:pt x="16" y="391"/>
                    <a:pt x="11" y="327"/>
                  </a:cubicBezTo>
                  <a:cubicBezTo>
                    <a:pt x="11" y="326"/>
                    <a:pt x="24" y="320"/>
                    <a:pt x="23" y="319"/>
                  </a:cubicBezTo>
                  <a:cubicBezTo>
                    <a:pt x="23" y="317"/>
                    <a:pt x="10" y="318"/>
                    <a:pt x="10" y="316"/>
                  </a:cubicBezTo>
                  <a:cubicBezTo>
                    <a:pt x="7" y="271"/>
                    <a:pt x="5" y="226"/>
                    <a:pt x="5" y="194"/>
                  </a:cubicBezTo>
                  <a:cubicBezTo>
                    <a:pt x="1" y="175"/>
                    <a:pt x="0" y="132"/>
                    <a:pt x="0" y="112"/>
                  </a:cubicBezTo>
                  <a:cubicBezTo>
                    <a:pt x="0" y="73"/>
                    <a:pt x="7" y="36"/>
                    <a:pt x="19" y="2"/>
                  </a:cubicBezTo>
                  <a:lnTo>
                    <a:pt x="304" y="0"/>
                  </a:lnTo>
                  <a:cubicBezTo>
                    <a:pt x="316" y="35"/>
                    <a:pt x="657" y="73"/>
                    <a:pt x="657" y="112"/>
                  </a:cubicBezTo>
                  <a:cubicBezTo>
                    <a:pt x="657" y="201"/>
                    <a:pt x="621" y="282"/>
                    <a:pt x="563" y="3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9" name="Google Shape;709;p38"/>
            <p:cNvGrpSpPr/>
            <p:nvPr/>
          </p:nvGrpSpPr>
          <p:grpSpPr>
            <a:xfrm>
              <a:off x="1001893" y="1375723"/>
              <a:ext cx="553214" cy="463934"/>
              <a:chOff x="1001893" y="1375723"/>
              <a:chExt cx="553214" cy="463934"/>
            </a:xfrm>
          </p:grpSpPr>
          <p:sp>
            <p:nvSpPr>
              <p:cNvPr id="710" name="Google Shape;710;p38"/>
              <p:cNvSpPr/>
              <p:nvPr/>
            </p:nvSpPr>
            <p:spPr>
              <a:xfrm>
                <a:off x="1236252" y="1375723"/>
                <a:ext cx="318856" cy="4073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511" extrusionOk="0">
                    <a:moveTo>
                      <a:pt x="396" y="207"/>
                    </a:moveTo>
                    <a:cubicBezTo>
                      <a:pt x="384" y="287"/>
                      <a:pt x="330" y="370"/>
                      <a:pt x="307" y="395"/>
                    </a:cubicBezTo>
                    <a:cubicBezTo>
                      <a:pt x="283" y="420"/>
                      <a:pt x="262" y="511"/>
                      <a:pt x="262" y="511"/>
                    </a:cubicBezTo>
                    <a:lnTo>
                      <a:pt x="141" y="348"/>
                    </a:lnTo>
                    <a:cubicBezTo>
                      <a:pt x="144" y="346"/>
                      <a:pt x="146" y="345"/>
                      <a:pt x="148" y="344"/>
                    </a:cubicBezTo>
                    <a:cubicBezTo>
                      <a:pt x="192" y="336"/>
                      <a:pt x="222" y="307"/>
                      <a:pt x="237" y="268"/>
                    </a:cubicBezTo>
                    <a:cubicBezTo>
                      <a:pt x="256" y="220"/>
                      <a:pt x="237" y="124"/>
                      <a:pt x="131" y="113"/>
                    </a:cubicBezTo>
                    <a:cubicBezTo>
                      <a:pt x="30" y="102"/>
                      <a:pt x="16" y="239"/>
                      <a:pt x="15" y="249"/>
                    </a:cubicBezTo>
                    <a:lnTo>
                      <a:pt x="15" y="250"/>
                    </a:lnTo>
                    <a:lnTo>
                      <a:pt x="0" y="1"/>
                    </a:lnTo>
                    <a:lnTo>
                      <a:pt x="391" y="0"/>
                    </a:lnTo>
                    <a:cubicBezTo>
                      <a:pt x="391" y="0"/>
                      <a:pt x="408" y="128"/>
                      <a:pt x="396" y="2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38"/>
              <p:cNvSpPr/>
              <p:nvPr/>
            </p:nvSpPr>
            <p:spPr>
              <a:xfrm>
                <a:off x="1177264" y="1782263"/>
                <a:ext cx="168994" cy="57394"/>
              </a:xfrm>
              <a:custGeom>
                <a:avLst/>
                <a:gdLst/>
                <a:ahLst/>
                <a:cxnLst/>
                <a:rect l="l" t="t" r="r" b="b"/>
                <a:pathLst>
                  <a:path w="212" h="72" extrusionOk="0">
                    <a:moveTo>
                      <a:pt x="212" y="0"/>
                    </a:moveTo>
                    <a:lnTo>
                      <a:pt x="0" y="72"/>
                    </a:lnTo>
                    <a:lnTo>
                      <a:pt x="0" y="0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38"/>
              <p:cNvSpPr/>
              <p:nvPr/>
            </p:nvSpPr>
            <p:spPr>
              <a:xfrm>
                <a:off x="1051316" y="1486525"/>
                <a:ext cx="43046" cy="6138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7" extrusionOk="0">
                    <a:moveTo>
                      <a:pt x="54" y="39"/>
                    </a:moveTo>
                    <a:cubicBezTo>
                      <a:pt x="54" y="60"/>
                      <a:pt x="42" y="77"/>
                      <a:pt x="27" y="77"/>
                    </a:cubicBezTo>
                    <a:cubicBezTo>
                      <a:pt x="12" y="77"/>
                      <a:pt x="0" y="60"/>
                      <a:pt x="0" y="39"/>
                    </a:cubicBezTo>
                    <a:cubicBezTo>
                      <a:pt x="0" y="17"/>
                      <a:pt x="12" y="0"/>
                      <a:pt x="27" y="0"/>
                    </a:cubicBezTo>
                    <a:cubicBezTo>
                      <a:pt x="42" y="0"/>
                      <a:pt x="54" y="17"/>
                      <a:pt x="54" y="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38"/>
              <p:cNvSpPr/>
              <p:nvPr/>
            </p:nvSpPr>
            <p:spPr>
              <a:xfrm>
                <a:off x="1001893" y="1590153"/>
                <a:ext cx="76525" cy="47031"/>
              </a:xfrm>
              <a:custGeom>
                <a:avLst/>
                <a:gdLst/>
                <a:ahLst/>
                <a:cxnLst/>
                <a:rect l="l" t="t" r="r" b="b"/>
                <a:pathLst>
                  <a:path w="96" h="59" extrusionOk="0">
                    <a:moveTo>
                      <a:pt x="95" y="10"/>
                    </a:moveTo>
                    <a:cubicBezTo>
                      <a:pt x="70" y="36"/>
                      <a:pt x="37" y="54"/>
                      <a:pt x="1" y="59"/>
                    </a:cubicBezTo>
                    <a:cubicBezTo>
                      <a:pt x="1" y="55"/>
                      <a:pt x="0" y="52"/>
                      <a:pt x="0" y="48"/>
                    </a:cubicBezTo>
                    <a:cubicBezTo>
                      <a:pt x="33" y="43"/>
                      <a:pt x="64" y="27"/>
                      <a:pt x="87" y="2"/>
                    </a:cubicBezTo>
                    <a:cubicBezTo>
                      <a:pt x="89" y="0"/>
                      <a:pt x="93" y="0"/>
                      <a:pt x="95" y="2"/>
                    </a:cubicBezTo>
                    <a:cubicBezTo>
                      <a:pt x="97" y="4"/>
                      <a:pt x="97" y="8"/>
                      <a:pt x="95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38"/>
              <p:cNvSpPr/>
              <p:nvPr/>
            </p:nvSpPr>
            <p:spPr>
              <a:xfrm>
                <a:off x="1311183" y="1513628"/>
                <a:ext cx="75728" cy="101237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6" y="127"/>
                    </a:moveTo>
                    <a:lnTo>
                      <a:pt x="5" y="127"/>
                    </a:lnTo>
                    <a:cubicBezTo>
                      <a:pt x="2" y="126"/>
                      <a:pt x="0" y="124"/>
                      <a:pt x="1" y="121"/>
                    </a:cubicBezTo>
                    <a:cubicBezTo>
                      <a:pt x="7" y="70"/>
                      <a:pt x="41" y="22"/>
                      <a:pt x="87" y="1"/>
                    </a:cubicBezTo>
                    <a:cubicBezTo>
                      <a:pt x="90" y="0"/>
                      <a:pt x="93" y="1"/>
                      <a:pt x="95" y="3"/>
                    </a:cubicBezTo>
                    <a:cubicBezTo>
                      <a:pt x="96" y="6"/>
                      <a:pt x="95" y="9"/>
                      <a:pt x="92" y="11"/>
                    </a:cubicBezTo>
                    <a:cubicBezTo>
                      <a:pt x="49" y="31"/>
                      <a:pt x="17" y="74"/>
                      <a:pt x="11" y="122"/>
                    </a:cubicBezTo>
                    <a:cubicBezTo>
                      <a:pt x="11" y="125"/>
                      <a:pt x="9" y="127"/>
                      <a:pt x="6" y="1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700" rIns="90000" bIns="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38"/>
              <p:cNvSpPr/>
              <p:nvPr/>
            </p:nvSpPr>
            <p:spPr>
              <a:xfrm>
                <a:off x="1052113" y="1425146"/>
                <a:ext cx="57394" cy="27900"/>
              </a:xfrm>
              <a:custGeom>
                <a:avLst/>
                <a:gdLst/>
                <a:ahLst/>
                <a:cxnLst/>
                <a:rect l="l" t="t" r="r" b="b"/>
                <a:pathLst>
                  <a:path w="72" h="35" extrusionOk="0">
                    <a:moveTo>
                      <a:pt x="72" y="27"/>
                    </a:moveTo>
                    <a:cubicBezTo>
                      <a:pt x="70" y="35"/>
                      <a:pt x="53" y="38"/>
                      <a:pt x="33" y="33"/>
                    </a:cubicBezTo>
                    <a:cubicBezTo>
                      <a:pt x="13" y="28"/>
                      <a:pt x="-1" y="18"/>
                      <a:pt x="1" y="9"/>
                    </a:cubicBezTo>
                    <a:cubicBezTo>
                      <a:pt x="3" y="1"/>
                      <a:pt x="21" y="-2"/>
                      <a:pt x="40" y="3"/>
                    </a:cubicBezTo>
                    <a:cubicBezTo>
                      <a:pt x="60" y="8"/>
                      <a:pt x="74" y="18"/>
                      <a:pt x="72" y="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6" name="Google Shape;716;p38"/>
            <p:cNvSpPr/>
            <p:nvPr/>
          </p:nvSpPr>
          <p:spPr>
            <a:xfrm>
              <a:off x="946094" y="1851614"/>
              <a:ext cx="711846" cy="589086"/>
            </a:xfrm>
            <a:custGeom>
              <a:avLst/>
              <a:gdLst/>
              <a:ahLst/>
              <a:cxnLst/>
              <a:rect l="l" t="t" r="r" b="b"/>
              <a:pathLst>
                <a:path w="893" h="739" extrusionOk="0">
                  <a:moveTo>
                    <a:pt x="893" y="616"/>
                  </a:moveTo>
                  <a:cubicBezTo>
                    <a:pt x="864" y="633"/>
                    <a:pt x="834" y="648"/>
                    <a:pt x="803" y="662"/>
                  </a:cubicBezTo>
                  <a:cubicBezTo>
                    <a:pt x="801" y="662"/>
                    <a:pt x="796" y="639"/>
                    <a:pt x="794" y="639"/>
                  </a:cubicBezTo>
                  <a:cubicBezTo>
                    <a:pt x="792" y="640"/>
                    <a:pt x="794" y="666"/>
                    <a:pt x="793" y="666"/>
                  </a:cubicBezTo>
                  <a:cubicBezTo>
                    <a:pt x="683" y="713"/>
                    <a:pt x="562" y="739"/>
                    <a:pt x="435" y="739"/>
                  </a:cubicBezTo>
                  <a:cubicBezTo>
                    <a:pt x="394" y="739"/>
                    <a:pt x="354" y="737"/>
                    <a:pt x="315" y="731"/>
                  </a:cubicBezTo>
                  <a:cubicBezTo>
                    <a:pt x="314" y="731"/>
                    <a:pt x="315" y="710"/>
                    <a:pt x="314" y="710"/>
                  </a:cubicBezTo>
                  <a:cubicBezTo>
                    <a:pt x="312" y="709"/>
                    <a:pt x="306" y="730"/>
                    <a:pt x="304" y="730"/>
                  </a:cubicBezTo>
                  <a:cubicBezTo>
                    <a:pt x="196" y="714"/>
                    <a:pt x="93" y="680"/>
                    <a:pt x="0" y="629"/>
                  </a:cubicBezTo>
                  <a:cubicBezTo>
                    <a:pt x="37" y="489"/>
                    <a:pt x="125" y="198"/>
                    <a:pt x="225" y="135"/>
                  </a:cubicBezTo>
                  <a:lnTo>
                    <a:pt x="233" y="17"/>
                  </a:lnTo>
                  <a:cubicBezTo>
                    <a:pt x="234" y="7"/>
                    <a:pt x="242" y="0"/>
                    <a:pt x="252" y="0"/>
                  </a:cubicBezTo>
                  <a:lnTo>
                    <a:pt x="644" y="0"/>
                  </a:lnTo>
                  <a:cubicBezTo>
                    <a:pt x="654" y="0"/>
                    <a:pt x="663" y="7"/>
                    <a:pt x="663" y="16"/>
                  </a:cubicBezTo>
                  <a:lnTo>
                    <a:pt x="675" y="133"/>
                  </a:lnTo>
                  <a:cubicBezTo>
                    <a:pt x="675" y="133"/>
                    <a:pt x="744" y="252"/>
                    <a:pt x="784" y="327"/>
                  </a:cubicBezTo>
                  <a:cubicBezTo>
                    <a:pt x="816" y="389"/>
                    <a:pt x="862" y="522"/>
                    <a:pt x="893" y="6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7" name="Google Shape;717;p38"/>
            <p:cNvGrpSpPr/>
            <p:nvPr/>
          </p:nvGrpSpPr>
          <p:grpSpPr>
            <a:xfrm>
              <a:off x="1188424" y="2054087"/>
              <a:ext cx="397772" cy="380235"/>
              <a:chOff x="1188424" y="2054087"/>
              <a:chExt cx="397772" cy="380235"/>
            </a:xfrm>
          </p:grpSpPr>
          <p:sp>
            <p:nvSpPr>
              <p:cNvPr id="718" name="Google Shape;718;p38"/>
              <p:cNvSpPr/>
              <p:nvPr/>
            </p:nvSpPr>
            <p:spPr>
              <a:xfrm>
                <a:off x="1188424" y="2168078"/>
                <a:ext cx="57394" cy="266245"/>
              </a:xfrm>
              <a:custGeom>
                <a:avLst/>
                <a:gdLst/>
                <a:ahLst/>
                <a:cxnLst/>
                <a:rect l="l" t="t" r="r" b="b"/>
                <a:pathLst>
                  <a:path w="72" h="334" extrusionOk="0">
                    <a:moveTo>
                      <a:pt x="72" y="7"/>
                    </a:moveTo>
                    <a:lnTo>
                      <a:pt x="11" y="334"/>
                    </a:lnTo>
                    <a:cubicBezTo>
                      <a:pt x="8" y="334"/>
                      <a:pt x="4" y="333"/>
                      <a:pt x="0" y="333"/>
                    </a:cubicBezTo>
                    <a:lnTo>
                      <a:pt x="61" y="5"/>
                    </a:lnTo>
                    <a:cubicBezTo>
                      <a:pt x="61" y="2"/>
                      <a:pt x="64" y="0"/>
                      <a:pt x="67" y="0"/>
                    </a:cubicBezTo>
                    <a:cubicBezTo>
                      <a:pt x="70" y="1"/>
                      <a:pt x="72" y="4"/>
                      <a:pt x="72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38"/>
              <p:cNvSpPr/>
              <p:nvPr/>
            </p:nvSpPr>
            <p:spPr>
              <a:xfrm>
                <a:off x="1465827" y="2054087"/>
                <a:ext cx="120368" cy="328422"/>
              </a:xfrm>
              <a:custGeom>
                <a:avLst/>
                <a:gdLst/>
                <a:ahLst/>
                <a:cxnLst/>
                <a:rect l="l" t="t" r="r" b="b"/>
                <a:pathLst>
                  <a:path w="151" h="412" extrusionOk="0">
                    <a:moveTo>
                      <a:pt x="151" y="408"/>
                    </a:moveTo>
                    <a:cubicBezTo>
                      <a:pt x="147" y="409"/>
                      <a:pt x="144" y="411"/>
                      <a:pt x="140" y="412"/>
                    </a:cubicBezTo>
                    <a:cubicBezTo>
                      <a:pt x="130" y="340"/>
                      <a:pt x="113" y="244"/>
                      <a:pt x="90" y="173"/>
                    </a:cubicBezTo>
                    <a:cubicBezTo>
                      <a:pt x="49" y="45"/>
                      <a:pt x="3" y="11"/>
                      <a:pt x="3" y="11"/>
                    </a:cubicBezTo>
                    <a:cubicBezTo>
                      <a:pt x="0" y="9"/>
                      <a:pt x="0" y="5"/>
                      <a:pt x="1" y="3"/>
                    </a:cubicBezTo>
                    <a:cubicBezTo>
                      <a:pt x="3" y="0"/>
                      <a:pt x="6" y="0"/>
                      <a:pt x="9" y="2"/>
                    </a:cubicBezTo>
                    <a:cubicBezTo>
                      <a:pt x="11" y="3"/>
                      <a:pt x="58" y="38"/>
                      <a:pt x="100" y="169"/>
                    </a:cubicBezTo>
                    <a:cubicBezTo>
                      <a:pt x="123" y="240"/>
                      <a:pt x="140" y="335"/>
                      <a:pt x="151" y="4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0" name="Google Shape;720;p38"/>
            <p:cNvGrpSpPr/>
            <p:nvPr/>
          </p:nvGrpSpPr>
          <p:grpSpPr>
            <a:xfrm>
              <a:off x="667096" y="1179627"/>
              <a:ext cx="1262666" cy="611405"/>
              <a:chOff x="667096" y="1179627"/>
              <a:chExt cx="1262666" cy="611405"/>
            </a:xfrm>
          </p:grpSpPr>
          <p:sp>
            <p:nvSpPr>
              <p:cNvPr id="721" name="Google Shape;721;p38"/>
              <p:cNvSpPr/>
              <p:nvPr/>
            </p:nvSpPr>
            <p:spPr>
              <a:xfrm>
                <a:off x="667096" y="1560659"/>
                <a:ext cx="131528" cy="8370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05" extrusionOk="0">
                    <a:moveTo>
                      <a:pt x="155" y="105"/>
                    </a:moveTo>
                    <a:lnTo>
                      <a:pt x="0" y="66"/>
                    </a:lnTo>
                    <a:lnTo>
                      <a:pt x="9" y="29"/>
                    </a:lnTo>
                    <a:cubicBezTo>
                      <a:pt x="15" y="5"/>
                      <a:pt x="31" y="-4"/>
                      <a:pt x="56" y="2"/>
                    </a:cubicBezTo>
                    <a:lnTo>
                      <a:pt x="134" y="22"/>
                    </a:lnTo>
                    <a:cubicBezTo>
                      <a:pt x="160" y="28"/>
                      <a:pt x="170" y="43"/>
                      <a:pt x="164" y="68"/>
                    </a:cubicBezTo>
                    <a:lnTo>
                      <a:pt x="155" y="105"/>
                    </a:lnTo>
                    <a:moveTo>
                      <a:pt x="139" y="75"/>
                    </a:moveTo>
                    <a:lnTo>
                      <a:pt x="142" y="63"/>
                    </a:lnTo>
                    <a:cubicBezTo>
                      <a:pt x="144" y="54"/>
                      <a:pt x="140" y="49"/>
                      <a:pt x="130" y="47"/>
                    </a:cubicBezTo>
                    <a:lnTo>
                      <a:pt x="49" y="26"/>
                    </a:lnTo>
                    <a:cubicBezTo>
                      <a:pt x="39" y="24"/>
                      <a:pt x="33" y="27"/>
                      <a:pt x="31" y="35"/>
                    </a:cubicBezTo>
                    <a:lnTo>
                      <a:pt x="28" y="48"/>
                    </a:lnTo>
                    <a:lnTo>
                      <a:pt x="139" y="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38"/>
              <p:cNvSpPr/>
              <p:nvPr/>
            </p:nvSpPr>
            <p:spPr>
              <a:xfrm>
                <a:off x="697387" y="1460220"/>
                <a:ext cx="137905" cy="10044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26" extrusionOk="0">
                    <a:moveTo>
                      <a:pt x="146" y="126"/>
                    </a:moveTo>
                    <a:lnTo>
                      <a:pt x="0" y="63"/>
                    </a:lnTo>
                    <a:lnTo>
                      <a:pt x="27" y="0"/>
                    </a:lnTo>
                    <a:lnTo>
                      <a:pt x="48" y="9"/>
                    </a:lnTo>
                    <a:lnTo>
                      <a:pt x="31" y="49"/>
                    </a:lnTo>
                    <a:lnTo>
                      <a:pt x="69" y="65"/>
                    </a:lnTo>
                    <a:lnTo>
                      <a:pt x="83" y="34"/>
                    </a:lnTo>
                    <a:lnTo>
                      <a:pt x="104" y="43"/>
                    </a:lnTo>
                    <a:lnTo>
                      <a:pt x="90" y="74"/>
                    </a:lnTo>
                    <a:lnTo>
                      <a:pt x="135" y="94"/>
                    </a:lnTo>
                    <a:lnTo>
                      <a:pt x="152" y="54"/>
                    </a:lnTo>
                    <a:lnTo>
                      <a:pt x="173" y="63"/>
                    </a:lnTo>
                    <a:lnTo>
                      <a:pt x="146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50" rIns="90000" bIns="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38"/>
              <p:cNvSpPr/>
              <p:nvPr/>
            </p:nvSpPr>
            <p:spPr>
              <a:xfrm>
                <a:off x="746012" y="1383694"/>
                <a:ext cx="121962" cy="9884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24" extrusionOk="0">
                    <a:moveTo>
                      <a:pt x="92" y="116"/>
                    </a:moveTo>
                    <a:lnTo>
                      <a:pt x="85" y="111"/>
                    </a:lnTo>
                    <a:lnTo>
                      <a:pt x="97" y="91"/>
                    </a:lnTo>
                    <a:lnTo>
                      <a:pt x="107" y="97"/>
                    </a:lnTo>
                    <a:cubicBezTo>
                      <a:pt x="115" y="102"/>
                      <a:pt x="122" y="101"/>
                      <a:pt x="127" y="94"/>
                    </a:cubicBezTo>
                    <a:cubicBezTo>
                      <a:pt x="131" y="86"/>
                      <a:pt x="129" y="80"/>
                      <a:pt x="120" y="74"/>
                    </a:cubicBezTo>
                    <a:cubicBezTo>
                      <a:pt x="115" y="71"/>
                      <a:pt x="109" y="69"/>
                      <a:pt x="103" y="69"/>
                    </a:cubicBezTo>
                    <a:cubicBezTo>
                      <a:pt x="97" y="69"/>
                      <a:pt x="89" y="70"/>
                      <a:pt x="78" y="74"/>
                    </a:cubicBezTo>
                    <a:cubicBezTo>
                      <a:pt x="65" y="78"/>
                      <a:pt x="54" y="79"/>
                      <a:pt x="46" y="79"/>
                    </a:cubicBezTo>
                    <a:cubicBezTo>
                      <a:pt x="37" y="78"/>
                      <a:pt x="29" y="76"/>
                      <a:pt x="21" y="71"/>
                    </a:cubicBezTo>
                    <a:cubicBezTo>
                      <a:pt x="0" y="57"/>
                      <a:pt x="-5" y="39"/>
                      <a:pt x="8" y="18"/>
                    </a:cubicBezTo>
                    <a:cubicBezTo>
                      <a:pt x="20" y="-2"/>
                      <a:pt x="39" y="-5"/>
                      <a:pt x="61" y="9"/>
                    </a:cubicBezTo>
                    <a:lnTo>
                      <a:pt x="66" y="12"/>
                    </a:lnTo>
                    <a:lnTo>
                      <a:pt x="54" y="32"/>
                    </a:lnTo>
                    <a:lnTo>
                      <a:pt x="47" y="28"/>
                    </a:lnTo>
                    <a:cubicBezTo>
                      <a:pt x="38" y="22"/>
                      <a:pt x="31" y="23"/>
                      <a:pt x="27" y="30"/>
                    </a:cubicBezTo>
                    <a:cubicBezTo>
                      <a:pt x="22" y="37"/>
                      <a:pt x="24" y="44"/>
                      <a:pt x="33" y="49"/>
                    </a:cubicBezTo>
                    <a:cubicBezTo>
                      <a:pt x="38" y="52"/>
                      <a:pt x="43" y="54"/>
                      <a:pt x="49" y="54"/>
                    </a:cubicBezTo>
                    <a:cubicBezTo>
                      <a:pt x="55" y="54"/>
                      <a:pt x="63" y="52"/>
                      <a:pt x="74" y="49"/>
                    </a:cubicBezTo>
                    <a:cubicBezTo>
                      <a:pt x="87" y="45"/>
                      <a:pt x="98" y="43"/>
                      <a:pt x="106" y="44"/>
                    </a:cubicBezTo>
                    <a:cubicBezTo>
                      <a:pt x="115" y="44"/>
                      <a:pt x="123" y="47"/>
                      <a:pt x="132" y="53"/>
                    </a:cubicBezTo>
                    <a:cubicBezTo>
                      <a:pt x="154" y="67"/>
                      <a:pt x="159" y="86"/>
                      <a:pt x="146" y="106"/>
                    </a:cubicBezTo>
                    <a:cubicBezTo>
                      <a:pt x="133" y="126"/>
                      <a:pt x="114" y="129"/>
                      <a:pt x="92" y="1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38"/>
              <p:cNvSpPr/>
              <p:nvPr/>
            </p:nvSpPr>
            <p:spPr>
              <a:xfrm>
                <a:off x="794638" y="1325503"/>
                <a:ext cx="110802" cy="96454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21" extrusionOk="0">
                    <a:moveTo>
                      <a:pt x="123" y="121"/>
                    </a:moveTo>
                    <a:lnTo>
                      <a:pt x="0" y="19"/>
                    </a:lnTo>
                    <a:lnTo>
                      <a:pt x="16" y="0"/>
                    </a:lnTo>
                    <a:lnTo>
                      <a:pt x="139" y="101"/>
                    </a:lnTo>
                    <a:lnTo>
                      <a:pt x="123" y="1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38"/>
              <p:cNvSpPr/>
              <p:nvPr/>
            </p:nvSpPr>
            <p:spPr>
              <a:xfrm>
                <a:off x="846452" y="1261732"/>
                <a:ext cx="110005" cy="11399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43" extrusionOk="0">
                    <a:moveTo>
                      <a:pt x="14" y="66"/>
                    </a:moveTo>
                    <a:cubicBezTo>
                      <a:pt x="-3" y="47"/>
                      <a:pt x="-4" y="28"/>
                      <a:pt x="14" y="11"/>
                    </a:cubicBezTo>
                    <a:cubicBezTo>
                      <a:pt x="32" y="-5"/>
                      <a:pt x="51" y="-3"/>
                      <a:pt x="69" y="15"/>
                    </a:cubicBezTo>
                    <a:lnTo>
                      <a:pt x="78" y="25"/>
                    </a:lnTo>
                    <a:lnTo>
                      <a:pt x="61" y="42"/>
                    </a:lnTo>
                    <a:lnTo>
                      <a:pt x="50" y="30"/>
                    </a:lnTo>
                    <a:cubicBezTo>
                      <a:pt x="43" y="23"/>
                      <a:pt x="36" y="22"/>
                      <a:pt x="30" y="28"/>
                    </a:cubicBezTo>
                    <a:cubicBezTo>
                      <a:pt x="24" y="34"/>
                      <a:pt x="24" y="40"/>
                      <a:pt x="31" y="48"/>
                    </a:cubicBezTo>
                    <a:lnTo>
                      <a:pt x="90" y="112"/>
                    </a:lnTo>
                    <a:cubicBezTo>
                      <a:pt x="97" y="119"/>
                      <a:pt x="103" y="120"/>
                      <a:pt x="110" y="114"/>
                    </a:cubicBezTo>
                    <a:cubicBezTo>
                      <a:pt x="116" y="108"/>
                      <a:pt x="116" y="102"/>
                      <a:pt x="109" y="94"/>
                    </a:cubicBezTo>
                    <a:lnTo>
                      <a:pt x="88" y="71"/>
                    </a:lnTo>
                    <a:lnTo>
                      <a:pt x="79" y="80"/>
                    </a:lnTo>
                    <a:lnTo>
                      <a:pt x="64" y="63"/>
                    </a:lnTo>
                    <a:lnTo>
                      <a:pt x="90" y="39"/>
                    </a:lnTo>
                    <a:lnTo>
                      <a:pt x="126" y="77"/>
                    </a:lnTo>
                    <a:cubicBezTo>
                      <a:pt x="143" y="96"/>
                      <a:pt x="143" y="115"/>
                      <a:pt x="125" y="132"/>
                    </a:cubicBezTo>
                    <a:cubicBezTo>
                      <a:pt x="108" y="148"/>
                      <a:pt x="88" y="146"/>
                      <a:pt x="71" y="128"/>
                    </a:cubicBezTo>
                    <a:lnTo>
                      <a:pt x="14" y="6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6475" rIns="90000" bIns="6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38"/>
              <p:cNvSpPr/>
              <p:nvPr/>
            </p:nvSpPr>
            <p:spPr>
              <a:xfrm>
                <a:off x="918194" y="1188396"/>
                <a:ext cx="121962" cy="140297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76" extrusionOk="0">
                    <a:moveTo>
                      <a:pt x="87" y="176"/>
                    </a:moveTo>
                    <a:lnTo>
                      <a:pt x="0" y="43"/>
                    </a:lnTo>
                    <a:lnTo>
                      <a:pt x="26" y="26"/>
                    </a:lnTo>
                    <a:lnTo>
                      <a:pt x="99" y="92"/>
                    </a:lnTo>
                    <a:lnTo>
                      <a:pt x="47" y="12"/>
                    </a:lnTo>
                    <a:lnTo>
                      <a:pt x="66" y="0"/>
                    </a:lnTo>
                    <a:lnTo>
                      <a:pt x="153" y="133"/>
                    </a:lnTo>
                    <a:lnTo>
                      <a:pt x="132" y="147"/>
                    </a:lnTo>
                    <a:lnTo>
                      <a:pt x="43" y="67"/>
                    </a:lnTo>
                    <a:lnTo>
                      <a:pt x="106" y="164"/>
                    </a:lnTo>
                    <a:lnTo>
                      <a:pt x="87" y="17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8350" rIns="90000" bIns="18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38"/>
              <p:cNvSpPr/>
              <p:nvPr/>
            </p:nvSpPr>
            <p:spPr>
              <a:xfrm>
                <a:off x="1549527" y="1179627"/>
                <a:ext cx="101237" cy="129934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63" extrusionOk="0">
                    <a:moveTo>
                      <a:pt x="0" y="150"/>
                    </a:moveTo>
                    <a:lnTo>
                      <a:pt x="71" y="33"/>
                    </a:lnTo>
                    <a:lnTo>
                      <a:pt x="49" y="20"/>
                    </a:lnTo>
                    <a:lnTo>
                      <a:pt x="61" y="0"/>
                    </a:lnTo>
                    <a:lnTo>
                      <a:pt x="127" y="41"/>
                    </a:lnTo>
                    <a:lnTo>
                      <a:pt x="115" y="60"/>
                    </a:lnTo>
                    <a:lnTo>
                      <a:pt x="93" y="46"/>
                    </a:lnTo>
                    <a:lnTo>
                      <a:pt x="21" y="163"/>
                    </a:lnTo>
                    <a:lnTo>
                      <a:pt x="0" y="1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3675" rIns="90000" bIns="13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38"/>
              <p:cNvSpPr/>
              <p:nvPr/>
            </p:nvSpPr>
            <p:spPr>
              <a:xfrm>
                <a:off x="1602138" y="1237818"/>
                <a:ext cx="129934" cy="136311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71" extrusionOk="0">
                    <a:moveTo>
                      <a:pt x="0" y="121"/>
                    </a:moveTo>
                    <a:lnTo>
                      <a:pt x="105" y="0"/>
                    </a:lnTo>
                    <a:lnTo>
                      <a:pt x="124" y="17"/>
                    </a:lnTo>
                    <a:lnTo>
                      <a:pt x="81" y="66"/>
                    </a:lnTo>
                    <a:lnTo>
                      <a:pt x="102" y="83"/>
                    </a:lnTo>
                    <a:lnTo>
                      <a:pt x="144" y="34"/>
                    </a:lnTo>
                    <a:lnTo>
                      <a:pt x="163" y="51"/>
                    </a:lnTo>
                    <a:lnTo>
                      <a:pt x="58" y="171"/>
                    </a:lnTo>
                    <a:lnTo>
                      <a:pt x="40" y="155"/>
                    </a:lnTo>
                    <a:lnTo>
                      <a:pt x="87" y="101"/>
                    </a:lnTo>
                    <a:lnTo>
                      <a:pt x="66" y="83"/>
                    </a:lnTo>
                    <a:lnTo>
                      <a:pt x="19" y="137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6550" rIns="90000" bIns="16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38"/>
              <p:cNvSpPr/>
              <p:nvPr/>
            </p:nvSpPr>
            <p:spPr>
              <a:xfrm>
                <a:off x="1668300" y="1311155"/>
                <a:ext cx="108411" cy="9884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24" extrusionOk="0">
                    <a:moveTo>
                      <a:pt x="0" y="106"/>
                    </a:moveTo>
                    <a:lnTo>
                      <a:pt x="120" y="0"/>
                    </a:lnTo>
                    <a:lnTo>
                      <a:pt x="136" y="19"/>
                    </a:lnTo>
                    <a:lnTo>
                      <a:pt x="16" y="124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38"/>
              <p:cNvSpPr/>
              <p:nvPr/>
            </p:nvSpPr>
            <p:spPr>
              <a:xfrm>
                <a:off x="1700186" y="1362172"/>
                <a:ext cx="140297" cy="12276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54" extrusionOk="0">
                    <a:moveTo>
                      <a:pt x="0" y="88"/>
                    </a:moveTo>
                    <a:lnTo>
                      <a:pt x="133" y="0"/>
                    </a:lnTo>
                    <a:lnTo>
                      <a:pt x="150" y="26"/>
                    </a:lnTo>
                    <a:lnTo>
                      <a:pt x="84" y="100"/>
                    </a:lnTo>
                    <a:lnTo>
                      <a:pt x="164" y="47"/>
                    </a:lnTo>
                    <a:lnTo>
                      <a:pt x="176" y="66"/>
                    </a:lnTo>
                    <a:lnTo>
                      <a:pt x="43" y="154"/>
                    </a:lnTo>
                    <a:lnTo>
                      <a:pt x="29" y="133"/>
                    </a:lnTo>
                    <a:lnTo>
                      <a:pt x="109" y="43"/>
                    </a:lnTo>
                    <a:lnTo>
                      <a:pt x="12" y="107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425" rIns="90000" bIns="10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38"/>
              <p:cNvSpPr/>
              <p:nvPr/>
            </p:nvSpPr>
            <p:spPr>
              <a:xfrm>
                <a:off x="1748014" y="1458625"/>
                <a:ext cx="141891" cy="110802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39" extrusionOk="0">
                    <a:moveTo>
                      <a:pt x="22" y="115"/>
                    </a:moveTo>
                    <a:lnTo>
                      <a:pt x="77" y="69"/>
                    </a:lnTo>
                    <a:lnTo>
                      <a:pt x="54" y="67"/>
                    </a:lnTo>
                    <a:lnTo>
                      <a:pt x="10" y="87"/>
                    </a:lnTo>
                    <a:lnTo>
                      <a:pt x="0" y="64"/>
                    </a:lnTo>
                    <a:lnTo>
                      <a:pt x="146" y="0"/>
                    </a:lnTo>
                    <a:lnTo>
                      <a:pt x="156" y="23"/>
                    </a:lnTo>
                    <a:lnTo>
                      <a:pt x="93" y="50"/>
                    </a:lnTo>
                    <a:lnTo>
                      <a:pt x="168" y="52"/>
                    </a:lnTo>
                    <a:lnTo>
                      <a:pt x="178" y="76"/>
                    </a:lnTo>
                    <a:lnTo>
                      <a:pt x="113" y="71"/>
                    </a:lnTo>
                    <a:lnTo>
                      <a:pt x="32" y="139"/>
                    </a:lnTo>
                    <a:lnTo>
                      <a:pt x="22" y="1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5025" rIns="90000" bIns="5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38"/>
              <p:cNvSpPr/>
              <p:nvPr/>
            </p:nvSpPr>
            <p:spPr>
              <a:xfrm>
                <a:off x="1779900" y="1558268"/>
                <a:ext cx="127542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7" extrusionOk="0">
                    <a:moveTo>
                      <a:pt x="0" y="42"/>
                    </a:moveTo>
                    <a:lnTo>
                      <a:pt x="153" y="0"/>
                    </a:lnTo>
                    <a:lnTo>
                      <a:pt x="160" y="24"/>
                    </a:lnTo>
                    <a:lnTo>
                      <a:pt x="7" y="67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38"/>
              <p:cNvSpPr/>
              <p:nvPr/>
            </p:nvSpPr>
            <p:spPr>
              <a:xfrm>
                <a:off x="1792654" y="1622039"/>
                <a:ext cx="133920" cy="79714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00" extrusionOk="0">
                    <a:moveTo>
                      <a:pt x="0" y="22"/>
                    </a:moveTo>
                    <a:lnTo>
                      <a:pt x="158" y="0"/>
                    </a:lnTo>
                    <a:lnTo>
                      <a:pt x="162" y="31"/>
                    </a:lnTo>
                    <a:lnTo>
                      <a:pt x="71" y="69"/>
                    </a:lnTo>
                    <a:lnTo>
                      <a:pt x="165" y="56"/>
                    </a:lnTo>
                    <a:lnTo>
                      <a:pt x="168" y="78"/>
                    </a:lnTo>
                    <a:lnTo>
                      <a:pt x="10" y="100"/>
                    </a:lnTo>
                    <a:lnTo>
                      <a:pt x="7" y="75"/>
                    </a:lnTo>
                    <a:lnTo>
                      <a:pt x="118" y="28"/>
                    </a:lnTo>
                    <a:lnTo>
                      <a:pt x="3" y="44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38"/>
              <p:cNvSpPr/>
              <p:nvPr/>
            </p:nvSpPr>
            <p:spPr>
              <a:xfrm>
                <a:off x="1799031" y="1728855"/>
                <a:ext cx="130731" cy="62177"/>
              </a:xfrm>
              <a:custGeom>
                <a:avLst/>
                <a:gdLst/>
                <a:ahLst/>
                <a:cxnLst/>
                <a:rect l="l" t="t" r="r" b="b"/>
                <a:pathLst>
                  <a:path w="164" h="78" extrusionOk="0">
                    <a:moveTo>
                      <a:pt x="125" y="3"/>
                    </a:moveTo>
                    <a:cubicBezTo>
                      <a:pt x="151" y="4"/>
                      <a:pt x="165" y="17"/>
                      <a:pt x="164" y="42"/>
                    </a:cubicBezTo>
                    <a:cubicBezTo>
                      <a:pt x="163" y="66"/>
                      <a:pt x="148" y="79"/>
                      <a:pt x="122" y="78"/>
                    </a:cubicBezTo>
                    <a:lnTo>
                      <a:pt x="109" y="77"/>
                    </a:lnTo>
                    <a:lnTo>
                      <a:pt x="110" y="54"/>
                    </a:lnTo>
                    <a:lnTo>
                      <a:pt x="125" y="54"/>
                    </a:lnTo>
                    <a:cubicBezTo>
                      <a:pt x="135" y="54"/>
                      <a:pt x="141" y="50"/>
                      <a:pt x="141" y="42"/>
                    </a:cubicBezTo>
                    <a:cubicBezTo>
                      <a:pt x="141" y="33"/>
                      <a:pt x="136" y="28"/>
                      <a:pt x="126" y="28"/>
                    </a:cubicBezTo>
                    <a:lnTo>
                      <a:pt x="39" y="25"/>
                    </a:lnTo>
                    <a:cubicBezTo>
                      <a:pt x="29" y="25"/>
                      <a:pt x="23" y="29"/>
                      <a:pt x="23" y="37"/>
                    </a:cubicBezTo>
                    <a:cubicBezTo>
                      <a:pt x="23" y="46"/>
                      <a:pt x="28" y="50"/>
                      <a:pt x="38" y="51"/>
                    </a:cubicBezTo>
                    <a:lnTo>
                      <a:pt x="69" y="52"/>
                    </a:lnTo>
                    <a:lnTo>
                      <a:pt x="69" y="40"/>
                    </a:lnTo>
                    <a:lnTo>
                      <a:pt x="92" y="40"/>
                    </a:lnTo>
                    <a:lnTo>
                      <a:pt x="91" y="76"/>
                    </a:lnTo>
                    <a:lnTo>
                      <a:pt x="39" y="75"/>
                    </a:lnTo>
                    <a:cubicBezTo>
                      <a:pt x="13" y="74"/>
                      <a:pt x="-1" y="60"/>
                      <a:pt x="0" y="36"/>
                    </a:cubicBezTo>
                    <a:cubicBezTo>
                      <a:pt x="1" y="11"/>
                      <a:pt x="16" y="-1"/>
                      <a:pt x="42" y="0"/>
                    </a:cubicBezTo>
                    <a:lnTo>
                      <a:pt x="125" y="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5" name="Google Shape;735;p38"/>
            <p:cNvGrpSpPr/>
            <p:nvPr/>
          </p:nvGrpSpPr>
          <p:grpSpPr>
            <a:xfrm>
              <a:off x="683835" y="1040128"/>
              <a:ext cx="1072948" cy="1100847"/>
              <a:chOff x="683835" y="1040128"/>
              <a:chExt cx="1072948" cy="1100847"/>
            </a:xfrm>
          </p:grpSpPr>
          <p:sp>
            <p:nvSpPr>
              <p:cNvPr id="736" name="Google Shape;736;p38"/>
              <p:cNvSpPr/>
              <p:nvPr/>
            </p:nvSpPr>
            <p:spPr>
              <a:xfrm>
                <a:off x="683835" y="1752769"/>
                <a:ext cx="147471" cy="147471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85" extrusionOk="0">
                    <a:moveTo>
                      <a:pt x="93" y="185"/>
                    </a:moveTo>
                    <a:cubicBezTo>
                      <a:pt x="42" y="185"/>
                      <a:pt x="0" y="144"/>
                      <a:pt x="0" y="93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4" y="0"/>
                      <a:pt x="185" y="42"/>
                      <a:pt x="185" y="93"/>
                    </a:cubicBezTo>
                    <a:cubicBezTo>
                      <a:pt x="185" y="144"/>
                      <a:pt x="144" y="185"/>
                      <a:pt x="93" y="185"/>
                    </a:cubicBezTo>
                    <a:moveTo>
                      <a:pt x="93" y="12"/>
                    </a:moveTo>
                    <a:cubicBezTo>
                      <a:pt x="48" y="12"/>
                      <a:pt x="12" y="48"/>
                      <a:pt x="12" y="93"/>
                    </a:cubicBezTo>
                    <a:cubicBezTo>
                      <a:pt x="12" y="137"/>
                      <a:pt x="48" y="173"/>
                      <a:pt x="93" y="173"/>
                    </a:cubicBezTo>
                    <a:cubicBezTo>
                      <a:pt x="137" y="173"/>
                      <a:pt x="174" y="137"/>
                      <a:pt x="174" y="93"/>
                    </a:cubicBezTo>
                    <a:cubicBezTo>
                      <a:pt x="174" y="48"/>
                      <a:pt x="137" y="12"/>
                      <a:pt x="93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1600" rIns="90000" bIns="21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38"/>
              <p:cNvSpPr/>
              <p:nvPr/>
            </p:nvSpPr>
            <p:spPr>
              <a:xfrm>
                <a:off x="1626849" y="2011042"/>
                <a:ext cx="129934" cy="129934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63" extrusionOk="0">
                    <a:moveTo>
                      <a:pt x="81" y="163"/>
                    </a:moveTo>
                    <a:cubicBezTo>
                      <a:pt x="37" y="163"/>
                      <a:pt x="0" y="127"/>
                      <a:pt x="0" y="82"/>
                    </a:cubicBezTo>
                    <a:cubicBezTo>
                      <a:pt x="0" y="37"/>
                      <a:pt x="36" y="0"/>
                      <a:pt x="81" y="0"/>
                    </a:cubicBezTo>
                    <a:cubicBezTo>
                      <a:pt x="125" y="0"/>
                      <a:pt x="163" y="37"/>
                      <a:pt x="163" y="82"/>
                    </a:cubicBezTo>
                    <a:cubicBezTo>
                      <a:pt x="163" y="127"/>
                      <a:pt x="126" y="163"/>
                      <a:pt x="81" y="163"/>
                    </a:cubicBezTo>
                    <a:moveTo>
                      <a:pt x="81" y="12"/>
                    </a:moveTo>
                    <a:cubicBezTo>
                      <a:pt x="43" y="12"/>
                      <a:pt x="12" y="43"/>
                      <a:pt x="12" y="82"/>
                    </a:cubicBezTo>
                    <a:cubicBezTo>
                      <a:pt x="12" y="120"/>
                      <a:pt x="42" y="151"/>
                      <a:pt x="81" y="151"/>
                    </a:cubicBezTo>
                    <a:cubicBezTo>
                      <a:pt x="119" y="151"/>
                      <a:pt x="151" y="120"/>
                      <a:pt x="151" y="82"/>
                    </a:cubicBezTo>
                    <a:cubicBezTo>
                      <a:pt x="151" y="43"/>
                      <a:pt x="120" y="12"/>
                      <a:pt x="81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3675" rIns="90000" bIns="13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38"/>
              <p:cNvSpPr/>
              <p:nvPr/>
            </p:nvSpPr>
            <p:spPr>
              <a:xfrm>
                <a:off x="1614095" y="1641170"/>
                <a:ext cx="112397" cy="112397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41" extrusionOk="0">
                    <a:moveTo>
                      <a:pt x="71" y="141"/>
                    </a:moveTo>
                    <a:cubicBezTo>
                      <a:pt x="32" y="141"/>
                      <a:pt x="0" y="109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109" y="0"/>
                      <a:pt x="141" y="32"/>
                      <a:pt x="141" y="71"/>
                    </a:cubicBezTo>
                    <a:cubicBezTo>
                      <a:pt x="141" y="109"/>
                      <a:pt x="109" y="141"/>
                      <a:pt x="71" y="141"/>
                    </a:cubicBezTo>
                    <a:moveTo>
                      <a:pt x="71" y="12"/>
                    </a:moveTo>
                    <a:cubicBezTo>
                      <a:pt x="38" y="12"/>
                      <a:pt x="12" y="38"/>
                      <a:pt x="12" y="71"/>
                    </a:cubicBezTo>
                    <a:cubicBezTo>
                      <a:pt x="12" y="103"/>
                      <a:pt x="38" y="129"/>
                      <a:pt x="71" y="129"/>
                    </a:cubicBezTo>
                    <a:cubicBezTo>
                      <a:pt x="103" y="129"/>
                      <a:pt x="129" y="103"/>
                      <a:pt x="129" y="71"/>
                    </a:cubicBezTo>
                    <a:cubicBezTo>
                      <a:pt x="129" y="38"/>
                      <a:pt x="103" y="12"/>
                      <a:pt x="71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5750" rIns="90000" bIns="5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38"/>
              <p:cNvSpPr/>
              <p:nvPr/>
            </p:nvSpPr>
            <p:spPr>
              <a:xfrm>
                <a:off x="1107116" y="1040128"/>
                <a:ext cx="94063" cy="9486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19" extrusionOk="0">
                    <a:moveTo>
                      <a:pt x="59" y="119"/>
                    </a:moveTo>
                    <a:cubicBezTo>
                      <a:pt x="27" y="119"/>
                      <a:pt x="0" y="91"/>
                      <a:pt x="0" y="59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91" y="0"/>
                      <a:pt x="118" y="26"/>
                      <a:pt x="118" y="59"/>
                    </a:cubicBezTo>
                    <a:cubicBezTo>
                      <a:pt x="118" y="91"/>
                      <a:pt x="92" y="119"/>
                      <a:pt x="59" y="119"/>
                    </a:cubicBezTo>
                    <a:moveTo>
                      <a:pt x="59" y="12"/>
                    </a:moveTo>
                    <a:cubicBezTo>
                      <a:pt x="33" y="12"/>
                      <a:pt x="12" y="33"/>
                      <a:pt x="12" y="59"/>
                    </a:cubicBezTo>
                    <a:cubicBezTo>
                      <a:pt x="12" y="84"/>
                      <a:pt x="33" y="107"/>
                      <a:pt x="59" y="107"/>
                    </a:cubicBezTo>
                    <a:cubicBezTo>
                      <a:pt x="85" y="107"/>
                      <a:pt x="106" y="85"/>
                      <a:pt x="106" y="59"/>
                    </a:cubicBezTo>
                    <a:cubicBezTo>
                      <a:pt x="106" y="34"/>
                      <a:pt x="85" y="12"/>
                      <a:pt x="59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40" name="Google Shape;740;p38"/>
          <p:cNvGrpSpPr/>
          <p:nvPr/>
        </p:nvGrpSpPr>
        <p:grpSpPr>
          <a:xfrm>
            <a:off x="-135508" y="935356"/>
            <a:ext cx="1448129" cy="1448129"/>
            <a:chOff x="2591975" y="-487697"/>
            <a:chExt cx="2054375" cy="2054375"/>
          </a:xfrm>
        </p:grpSpPr>
        <p:sp>
          <p:nvSpPr>
            <p:cNvPr id="741" name="Google Shape;741;p38"/>
            <p:cNvSpPr/>
            <p:nvPr/>
          </p:nvSpPr>
          <p:spPr>
            <a:xfrm>
              <a:off x="2591975" y="-487697"/>
              <a:ext cx="2054375" cy="2054375"/>
            </a:xfrm>
            <a:custGeom>
              <a:avLst/>
              <a:gdLst/>
              <a:ahLst/>
              <a:cxnLst/>
              <a:rect l="l" t="t" r="r" b="b"/>
              <a:pathLst>
                <a:path w="1924" h="1924" extrusionOk="0">
                  <a:moveTo>
                    <a:pt x="962" y="1924"/>
                  </a:moveTo>
                  <a:cubicBezTo>
                    <a:pt x="912" y="1924"/>
                    <a:pt x="862" y="1920"/>
                    <a:pt x="813" y="1912"/>
                  </a:cubicBezTo>
                  <a:cubicBezTo>
                    <a:pt x="712" y="1896"/>
                    <a:pt x="615" y="1865"/>
                    <a:pt x="524" y="1818"/>
                  </a:cubicBezTo>
                  <a:cubicBezTo>
                    <a:pt x="369" y="1739"/>
                    <a:pt x="238" y="1618"/>
                    <a:pt x="145" y="1470"/>
                  </a:cubicBezTo>
                  <a:cubicBezTo>
                    <a:pt x="50" y="1318"/>
                    <a:pt x="0" y="1142"/>
                    <a:pt x="0" y="962"/>
                  </a:cubicBezTo>
                  <a:cubicBezTo>
                    <a:pt x="0" y="839"/>
                    <a:pt x="23" y="719"/>
                    <a:pt x="68" y="606"/>
                  </a:cubicBezTo>
                  <a:cubicBezTo>
                    <a:pt x="155" y="387"/>
                    <a:pt x="319" y="209"/>
                    <a:pt x="529" y="103"/>
                  </a:cubicBezTo>
                  <a:cubicBezTo>
                    <a:pt x="664" y="35"/>
                    <a:pt x="810" y="0"/>
                    <a:pt x="962" y="0"/>
                  </a:cubicBezTo>
                  <a:cubicBezTo>
                    <a:pt x="1128" y="0"/>
                    <a:pt x="1291" y="43"/>
                    <a:pt x="1434" y="124"/>
                  </a:cubicBezTo>
                  <a:cubicBezTo>
                    <a:pt x="1574" y="203"/>
                    <a:pt x="1692" y="316"/>
                    <a:pt x="1777" y="451"/>
                  </a:cubicBezTo>
                  <a:cubicBezTo>
                    <a:pt x="1836" y="545"/>
                    <a:pt x="1878" y="648"/>
                    <a:pt x="1902" y="756"/>
                  </a:cubicBezTo>
                  <a:cubicBezTo>
                    <a:pt x="1902" y="757"/>
                    <a:pt x="1902" y="759"/>
                    <a:pt x="1903" y="761"/>
                  </a:cubicBezTo>
                  <a:cubicBezTo>
                    <a:pt x="1908" y="787"/>
                    <a:pt x="1913" y="814"/>
                    <a:pt x="1916" y="841"/>
                  </a:cubicBezTo>
                  <a:cubicBezTo>
                    <a:pt x="1918" y="856"/>
                    <a:pt x="1920" y="870"/>
                    <a:pt x="1921" y="884"/>
                  </a:cubicBezTo>
                  <a:cubicBezTo>
                    <a:pt x="1923" y="909"/>
                    <a:pt x="1924" y="936"/>
                    <a:pt x="1924" y="962"/>
                  </a:cubicBezTo>
                  <a:cubicBezTo>
                    <a:pt x="1924" y="1140"/>
                    <a:pt x="1875" y="1313"/>
                    <a:pt x="1782" y="1464"/>
                  </a:cubicBezTo>
                  <a:lnTo>
                    <a:pt x="1781" y="1467"/>
                  </a:lnTo>
                  <a:cubicBezTo>
                    <a:pt x="1765" y="1493"/>
                    <a:pt x="1747" y="1519"/>
                    <a:pt x="1729" y="1543"/>
                  </a:cubicBezTo>
                  <a:cubicBezTo>
                    <a:pt x="1641" y="1658"/>
                    <a:pt x="1526" y="1754"/>
                    <a:pt x="1397" y="1820"/>
                  </a:cubicBezTo>
                  <a:cubicBezTo>
                    <a:pt x="1261" y="1889"/>
                    <a:pt x="1115" y="1924"/>
                    <a:pt x="962" y="19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2661380" y="-448190"/>
              <a:ext cx="1851500" cy="1975361"/>
            </a:xfrm>
            <a:custGeom>
              <a:avLst/>
              <a:gdLst/>
              <a:ahLst/>
              <a:cxnLst/>
              <a:rect l="l" t="t" r="r" b="b"/>
              <a:pathLst>
                <a:path w="1734" h="1850" extrusionOk="0">
                  <a:moveTo>
                    <a:pt x="1523" y="884"/>
                  </a:moveTo>
                  <a:cubicBezTo>
                    <a:pt x="1523" y="1194"/>
                    <a:pt x="1579" y="1340"/>
                    <a:pt x="1346" y="1507"/>
                  </a:cubicBezTo>
                  <a:cubicBezTo>
                    <a:pt x="1345" y="1507"/>
                    <a:pt x="1234" y="1573"/>
                    <a:pt x="1234" y="1574"/>
                  </a:cubicBezTo>
                  <a:cubicBezTo>
                    <a:pt x="1090" y="1677"/>
                    <a:pt x="1133" y="1815"/>
                    <a:pt x="944" y="1821"/>
                  </a:cubicBezTo>
                  <a:cubicBezTo>
                    <a:pt x="942" y="1822"/>
                    <a:pt x="946" y="1821"/>
                    <a:pt x="944" y="1821"/>
                  </a:cubicBezTo>
                  <a:cubicBezTo>
                    <a:pt x="942" y="1822"/>
                    <a:pt x="919" y="1849"/>
                    <a:pt x="917" y="1849"/>
                  </a:cubicBezTo>
                  <a:cubicBezTo>
                    <a:pt x="911" y="1850"/>
                    <a:pt x="904" y="1850"/>
                    <a:pt x="897" y="1850"/>
                  </a:cubicBezTo>
                  <a:cubicBezTo>
                    <a:pt x="465" y="1850"/>
                    <a:pt x="102" y="1553"/>
                    <a:pt x="0" y="1152"/>
                  </a:cubicBezTo>
                  <a:cubicBezTo>
                    <a:pt x="-18" y="1079"/>
                    <a:pt x="299" y="936"/>
                    <a:pt x="299" y="858"/>
                  </a:cubicBezTo>
                  <a:cubicBezTo>
                    <a:pt x="299" y="422"/>
                    <a:pt x="274" y="123"/>
                    <a:pt x="680" y="26"/>
                  </a:cubicBezTo>
                  <a:cubicBezTo>
                    <a:pt x="750" y="9"/>
                    <a:pt x="822" y="0"/>
                    <a:pt x="897" y="0"/>
                  </a:cubicBezTo>
                  <a:cubicBezTo>
                    <a:pt x="1259" y="0"/>
                    <a:pt x="1572" y="208"/>
                    <a:pt x="1724" y="511"/>
                  </a:cubicBezTo>
                  <a:cubicBezTo>
                    <a:pt x="1787" y="635"/>
                    <a:pt x="1523" y="735"/>
                    <a:pt x="1523" y="8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3" name="Google Shape;743;p38"/>
            <p:cNvGrpSpPr/>
            <p:nvPr/>
          </p:nvGrpSpPr>
          <p:grpSpPr>
            <a:xfrm>
              <a:off x="2631482" y="-420428"/>
              <a:ext cx="1975361" cy="1761808"/>
              <a:chOff x="2631482" y="-420428"/>
              <a:chExt cx="1975361" cy="1761808"/>
            </a:xfrm>
          </p:grpSpPr>
          <p:sp>
            <p:nvSpPr>
              <p:cNvPr id="744" name="Google Shape;744;p38"/>
              <p:cNvSpPr/>
              <p:nvPr/>
            </p:nvSpPr>
            <p:spPr>
              <a:xfrm>
                <a:off x="2631482" y="-420428"/>
                <a:ext cx="842465" cy="1207639"/>
              </a:xfrm>
              <a:custGeom>
                <a:avLst/>
                <a:gdLst/>
                <a:ahLst/>
                <a:cxnLst/>
                <a:rect l="l" t="t" r="r" b="b"/>
                <a:pathLst>
                  <a:path w="789" h="1131" extrusionOk="0">
                    <a:moveTo>
                      <a:pt x="783" y="394"/>
                    </a:moveTo>
                    <a:cubicBezTo>
                      <a:pt x="760" y="497"/>
                      <a:pt x="700" y="590"/>
                      <a:pt x="617" y="654"/>
                    </a:cubicBezTo>
                    <a:cubicBezTo>
                      <a:pt x="576" y="685"/>
                      <a:pt x="531" y="709"/>
                      <a:pt x="485" y="733"/>
                    </a:cubicBezTo>
                    <a:cubicBezTo>
                      <a:pt x="458" y="747"/>
                      <a:pt x="426" y="762"/>
                      <a:pt x="397" y="752"/>
                    </a:cubicBezTo>
                    <a:cubicBezTo>
                      <a:pt x="414" y="812"/>
                      <a:pt x="398" y="877"/>
                      <a:pt x="366" y="929"/>
                    </a:cubicBezTo>
                    <a:cubicBezTo>
                      <a:pt x="325" y="996"/>
                      <a:pt x="258" y="1051"/>
                      <a:pt x="191" y="1091"/>
                    </a:cubicBezTo>
                    <a:cubicBezTo>
                      <a:pt x="136" y="1124"/>
                      <a:pt x="78" y="1140"/>
                      <a:pt x="28" y="1126"/>
                    </a:cubicBezTo>
                    <a:cubicBezTo>
                      <a:pt x="10" y="1053"/>
                      <a:pt x="0" y="977"/>
                      <a:pt x="0" y="899"/>
                    </a:cubicBezTo>
                    <a:cubicBezTo>
                      <a:pt x="0" y="463"/>
                      <a:pt x="302" y="97"/>
                      <a:pt x="708" y="0"/>
                    </a:cubicBezTo>
                    <a:cubicBezTo>
                      <a:pt x="755" y="96"/>
                      <a:pt x="806" y="294"/>
                      <a:pt x="783" y="3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38"/>
              <p:cNvSpPr/>
              <p:nvPr/>
            </p:nvSpPr>
            <p:spPr>
              <a:xfrm>
                <a:off x="4034522" y="97437"/>
                <a:ext cx="572321" cy="1243943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165" extrusionOk="0">
                    <a:moveTo>
                      <a:pt x="536" y="414"/>
                    </a:moveTo>
                    <a:cubicBezTo>
                      <a:pt x="536" y="723"/>
                      <a:pt x="384" y="997"/>
                      <a:pt x="150" y="1165"/>
                    </a:cubicBezTo>
                    <a:cubicBezTo>
                      <a:pt x="134" y="1157"/>
                      <a:pt x="118" y="1146"/>
                      <a:pt x="104" y="1134"/>
                    </a:cubicBezTo>
                    <a:cubicBezTo>
                      <a:pt x="62" y="1094"/>
                      <a:pt x="36" y="1040"/>
                      <a:pt x="20" y="984"/>
                    </a:cubicBezTo>
                    <a:cubicBezTo>
                      <a:pt x="-12" y="873"/>
                      <a:pt x="-7" y="751"/>
                      <a:pt x="35" y="642"/>
                    </a:cubicBezTo>
                    <a:cubicBezTo>
                      <a:pt x="59" y="581"/>
                      <a:pt x="103" y="517"/>
                      <a:pt x="169" y="510"/>
                    </a:cubicBezTo>
                    <a:cubicBezTo>
                      <a:pt x="143" y="394"/>
                      <a:pt x="153" y="267"/>
                      <a:pt x="214" y="165"/>
                    </a:cubicBezTo>
                    <a:cubicBezTo>
                      <a:pt x="254" y="99"/>
                      <a:pt x="315" y="45"/>
                      <a:pt x="387" y="17"/>
                    </a:cubicBezTo>
                    <a:cubicBezTo>
                      <a:pt x="400" y="12"/>
                      <a:pt x="419" y="5"/>
                      <a:pt x="438" y="0"/>
                    </a:cubicBezTo>
                    <a:cubicBezTo>
                      <a:pt x="501" y="124"/>
                      <a:pt x="536" y="265"/>
                      <a:pt x="536" y="41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6" name="Google Shape;746;p38"/>
            <p:cNvSpPr/>
            <p:nvPr/>
          </p:nvSpPr>
          <p:spPr>
            <a:xfrm>
              <a:off x="2826883" y="-302974"/>
              <a:ext cx="1427598" cy="1541849"/>
            </a:xfrm>
            <a:custGeom>
              <a:avLst/>
              <a:gdLst/>
              <a:ahLst/>
              <a:cxnLst/>
              <a:rect l="l" t="t" r="r" b="b"/>
              <a:pathLst>
                <a:path w="1337" h="1444" extrusionOk="0">
                  <a:moveTo>
                    <a:pt x="0" y="297"/>
                  </a:moveTo>
                  <a:lnTo>
                    <a:pt x="993" y="0"/>
                  </a:lnTo>
                  <a:lnTo>
                    <a:pt x="1337" y="1147"/>
                  </a:lnTo>
                  <a:lnTo>
                    <a:pt x="343" y="1444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2977437" y="7744"/>
              <a:ext cx="358768" cy="1165997"/>
            </a:xfrm>
            <a:custGeom>
              <a:avLst/>
              <a:gdLst/>
              <a:ahLst/>
              <a:cxnLst/>
              <a:rect l="l" t="t" r="r" b="b"/>
              <a:pathLst>
                <a:path w="336" h="1092" extrusionOk="0">
                  <a:moveTo>
                    <a:pt x="330" y="1092"/>
                  </a:moveTo>
                  <a:cubicBezTo>
                    <a:pt x="327" y="1092"/>
                    <a:pt x="325" y="1090"/>
                    <a:pt x="324" y="1087"/>
                  </a:cubicBezTo>
                  <a:lnTo>
                    <a:pt x="0" y="7"/>
                  </a:lnTo>
                  <a:cubicBezTo>
                    <a:pt x="-1" y="4"/>
                    <a:pt x="1" y="1"/>
                    <a:pt x="4" y="0"/>
                  </a:cubicBezTo>
                  <a:cubicBezTo>
                    <a:pt x="7" y="-1"/>
                    <a:pt x="11" y="1"/>
                    <a:pt x="12" y="4"/>
                  </a:cubicBezTo>
                  <a:lnTo>
                    <a:pt x="335" y="1084"/>
                  </a:lnTo>
                  <a:cubicBezTo>
                    <a:pt x="336" y="1087"/>
                    <a:pt x="335" y="1091"/>
                    <a:pt x="331" y="1091"/>
                  </a:cubicBezTo>
                  <a:cubicBezTo>
                    <a:pt x="331" y="1092"/>
                    <a:pt x="330" y="1092"/>
                    <a:pt x="330" y="10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8" name="Google Shape;748;p38"/>
            <p:cNvGrpSpPr/>
            <p:nvPr/>
          </p:nvGrpSpPr>
          <p:grpSpPr>
            <a:xfrm>
              <a:off x="2930456" y="-142810"/>
              <a:ext cx="1212978" cy="1217249"/>
              <a:chOff x="2930456" y="-142810"/>
              <a:chExt cx="1212978" cy="1217249"/>
            </a:xfrm>
          </p:grpSpPr>
          <p:sp>
            <p:nvSpPr>
              <p:cNvPr id="749" name="Google Shape;749;p38"/>
              <p:cNvSpPr/>
              <p:nvPr/>
            </p:nvSpPr>
            <p:spPr>
              <a:xfrm>
                <a:off x="2930456" y="-142810"/>
                <a:ext cx="935360" cy="289364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1" extrusionOk="0">
                    <a:moveTo>
                      <a:pt x="6" y="271"/>
                    </a:moveTo>
                    <a:cubicBezTo>
                      <a:pt x="3" y="271"/>
                      <a:pt x="1" y="269"/>
                      <a:pt x="0" y="267"/>
                    </a:cubicBezTo>
                    <a:cubicBezTo>
                      <a:pt x="-1" y="263"/>
                      <a:pt x="1" y="260"/>
                      <a:pt x="4" y="259"/>
                    </a:cubicBezTo>
                    <a:lnTo>
                      <a:pt x="868" y="0"/>
                    </a:lnTo>
                    <a:cubicBezTo>
                      <a:pt x="871" y="0"/>
                      <a:pt x="874" y="2"/>
                      <a:pt x="875" y="5"/>
                    </a:cubicBezTo>
                    <a:cubicBezTo>
                      <a:pt x="876" y="9"/>
                      <a:pt x="874" y="11"/>
                      <a:pt x="871" y="12"/>
                    </a:cubicBezTo>
                    <a:lnTo>
                      <a:pt x="8" y="271"/>
                    </a:lnTo>
                    <a:cubicBezTo>
                      <a:pt x="7" y="271"/>
                      <a:pt x="6" y="271"/>
                      <a:pt x="6" y="27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38"/>
              <p:cNvSpPr/>
              <p:nvPr/>
            </p:nvSpPr>
            <p:spPr>
              <a:xfrm>
                <a:off x="2961421" y="-39237"/>
                <a:ext cx="935360" cy="28829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0" extrusionOk="0">
                    <a:moveTo>
                      <a:pt x="6" y="270"/>
                    </a:moveTo>
                    <a:cubicBezTo>
                      <a:pt x="3" y="270"/>
                      <a:pt x="1" y="269"/>
                      <a:pt x="0" y="266"/>
                    </a:cubicBezTo>
                    <a:cubicBezTo>
                      <a:pt x="-1" y="263"/>
                      <a:pt x="1" y="259"/>
                      <a:pt x="4" y="259"/>
                    </a:cubicBezTo>
                    <a:lnTo>
                      <a:pt x="868" y="0"/>
                    </a:lnTo>
                    <a:cubicBezTo>
                      <a:pt x="871" y="-1"/>
                      <a:pt x="874" y="1"/>
                      <a:pt x="875" y="4"/>
                    </a:cubicBezTo>
                    <a:cubicBezTo>
                      <a:pt x="876" y="7"/>
                      <a:pt x="874" y="11"/>
                      <a:pt x="871" y="12"/>
                    </a:cubicBezTo>
                    <a:lnTo>
                      <a:pt x="7" y="270"/>
                    </a:lnTo>
                    <a:lnTo>
                      <a:pt x="6" y="27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38"/>
              <p:cNvSpPr/>
              <p:nvPr/>
            </p:nvSpPr>
            <p:spPr>
              <a:xfrm>
                <a:off x="2992386" y="64336"/>
                <a:ext cx="935360" cy="28829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0" extrusionOk="0">
                    <a:moveTo>
                      <a:pt x="6" y="270"/>
                    </a:moveTo>
                    <a:cubicBezTo>
                      <a:pt x="3" y="270"/>
                      <a:pt x="1" y="268"/>
                      <a:pt x="0" y="266"/>
                    </a:cubicBezTo>
                    <a:cubicBezTo>
                      <a:pt x="-1" y="263"/>
                      <a:pt x="1" y="259"/>
                      <a:pt x="4" y="258"/>
                    </a:cubicBezTo>
                    <a:lnTo>
                      <a:pt x="868" y="0"/>
                    </a:lnTo>
                    <a:cubicBezTo>
                      <a:pt x="871" y="-1"/>
                      <a:pt x="874" y="1"/>
                      <a:pt x="875" y="4"/>
                    </a:cubicBezTo>
                    <a:cubicBezTo>
                      <a:pt x="876" y="8"/>
                      <a:pt x="874" y="10"/>
                      <a:pt x="871" y="11"/>
                    </a:cubicBezTo>
                    <a:lnTo>
                      <a:pt x="7" y="270"/>
                    </a:lnTo>
                    <a:lnTo>
                      <a:pt x="6" y="27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38"/>
              <p:cNvSpPr/>
              <p:nvPr/>
            </p:nvSpPr>
            <p:spPr>
              <a:xfrm>
                <a:off x="3023351" y="166841"/>
                <a:ext cx="935360" cy="289364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1" extrusionOk="0">
                    <a:moveTo>
                      <a:pt x="6" y="271"/>
                    </a:moveTo>
                    <a:cubicBezTo>
                      <a:pt x="3" y="271"/>
                      <a:pt x="1" y="269"/>
                      <a:pt x="0" y="266"/>
                    </a:cubicBezTo>
                    <a:cubicBezTo>
                      <a:pt x="-1" y="263"/>
                      <a:pt x="1" y="260"/>
                      <a:pt x="4" y="259"/>
                    </a:cubicBezTo>
                    <a:lnTo>
                      <a:pt x="867" y="0"/>
                    </a:lnTo>
                    <a:cubicBezTo>
                      <a:pt x="871" y="-1"/>
                      <a:pt x="874" y="1"/>
                      <a:pt x="875" y="4"/>
                    </a:cubicBezTo>
                    <a:cubicBezTo>
                      <a:pt x="876" y="7"/>
                      <a:pt x="874" y="11"/>
                      <a:pt x="871" y="12"/>
                    </a:cubicBezTo>
                    <a:lnTo>
                      <a:pt x="7" y="270"/>
                    </a:lnTo>
                    <a:cubicBezTo>
                      <a:pt x="7" y="271"/>
                      <a:pt x="6" y="271"/>
                      <a:pt x="6" y="27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38"/>
              <p:cNvSpPr/>
              <p:nvPr/>
            </p:nvSpPr>
            <p:spPr>
              <a:xfrm>
                <a:off x="3054316" y="270414"/>
                <a:ext cx="935360" cy="28829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0" extrusionOk="0">
                    <a:moveTo>
                      <a:pt x="6" y="270"/>
                    </a:moveTo>
                    <a:cubicBezTo>
                      <a:pt x="3" y="270"/>
                      <a:pt x="1" y="269"/>
                      <a:pt x="0" y="266"/>
                    </a:cubicBezTo>
                    <a:cubicBezTo>
                      <a:pt x="-1" y="263"/>
                      <a:pt x="1" y="259"/>
                      <a:pt x="4" y="258"/>
                    </a:cubicBezTo>
                    <a:lnTo>
                      <a:pt x="867" y="0"/>
                    </a:lnTo>
                    <a:cubicBezTo>
                      <a:pt x="871" y="-1"/>
                      <a:pt x="874" y="1"/>
                      <a:pt x="875" y="4"/>
                    </a:cubicBezTo>
                    <a:cubicBezTo>
                      <a:pt x="876" y="7"/>
                      <a:pt x="874" y="10"/>
                      <a:pt x="871" y="11"/>
                    </a:cubicBezTo>
                    <a:lnTo>
                      <a:pt x="7" y="270"/>
                    </a:lnTo>
                    <a:lnTo>
                      <a:pt x="6" y="27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38"/>
              <p:cNvSpPr/>
              <p:nvPr/>
            </p:nvSpPr>
            <p:spPr>
              <a:xfrm>
                <a:off x="3085281" y="372919"/>
                <a:ext cx="935360" cy="289364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1" extrusionOk="0">
                    <a:moveTo>
                      <a:pt x="5" y="271"/>
                    </a:moveTo>
                    <a:cubicBezTo>
                      <a:pt x="3" y="271"/>
                      <a:pt x="0" y="269"/>
                      <a:pt x="0" y="267"/>
                    </a:cubicBezTo>
                    <a:cubicBezTo>
                      <a:pt x="-1" y="263"/>
                      <a:pt x="0" y="260"/>
                      <a:pt x="4" y="259"/>
                    </a:cubicBezTo>
                    <a:lnTo>
                      <a:pt x="867" y="0"/>
                    </a:lnTo>
                    <a:cubicBezTo>
                      <a:pt x="870" y="-1"/>
                      <a:pt x="874" y="1"/>
                      <a:pt x="875" y="4"/>
                    </a:cubicBezTo>
                    <a:cubicBezTo>
                      <a:pt x="876" y="8"/>
                      <a:pt x="874" y="11"/>
                      <a:pt x="871" y="12"/>
                    </a:cubicBezTo>
                    <a:lnTo>
                      <a:pt x="7" y="271"/>
                    </a:lnTo>
                    <a:cubicBezTo>
                      <a:pt x="7" y="271"/>
                      <a:pt x="6" y="271"/>
                      <a:pt x="5" y="27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38"/>
              <p:cNvSpPr/>
              <p:nvPr/>
            </p:nvSpPr>
            <p:spPr>
              <a:xfrm>
                <a:off x="3116246" y="476492"/>
                <a:ext cx="935360" cy="28829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0" extrusionOk="0">
                    <a:moveTo>
                      <a:pt x="5" y="270"/>
                    </a:moveTo>
                    <a:cubicBezTo>
                      <a:pt x="3" y="270"/>
                      <a:pt x="0" y="269"/>
                      <a:pt x="0" y="266"/>
                    </a:cubicBezTo>
                    <a:cubicBezTo>
                      <a:pt x="-1" y="263"/>
                      <a:pt x="0" y="260"/>
                      <a:pt x="4" y="259"/>
                    </a:cubicBezTo>
                    <a:lnTo>
                      <a:pt x="867" y="0"/>
                    </a:lnTo>
                    <a:cubicBezTo>
                      <a:pt x="870" y="-1"/>
                      <a:pt x="874" y="1"/>
                      <a:pt x="875" y="4"/>
                    </a:cubicBezTo>
                    <a:cubicBezTo>
                      <a:pt x="876" y="7"/>
                      <a:pt x="874" y="11"/>
                      <a:pt x="871" y="12"/>
                    </a:cubicBezTo>
                    <a:lnTo>
                      <a:pt x="7" y="270"/>
                    </a:lnTo>
                    <a:cubicBezTo>
                      <a:pt x="7" y="270"/>
                      <a:pt x="6" y="270"/>
                      <a:pt x="5" y="2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>
                <a:off x="3147211" y="580065"/>
                <a:ext cx="935360" cy="28829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0" extrusionOk="0">
                    <a:moveTo>
                      <a:pt x="5" y="270"/>
                    </a:moveTo>
                    <a:cubicBezTo>
                      <a:pt x="3" y="270"/>
                      <a:pt x="0" y="268"/>
                      <a:pt x="0" y="266"/>
                    </a:cubicBezTo>
                    <a:cubicBezTo>
                      <a:pt x="-1" y="263"/>
                      <a:pt x="0" y="259"/>
                      <a:pt x="4" y="258"/>
                    </a:cubicBezTo>
                    <a:lnTo>
                      <a:pt x="867" y="0"/>
                    </a:lnTo>
                    <a:cubicBezTo>
                      <a:pt x="870" y="-1"/>
                      <a:pt x="874" y="1"/>
                      <a:pt x="875" y="4"/>
                    </a:cubicBezTo>
                    <a:cubicBezTo>
                      <a:pt x="876" y="7"/>
                      <a:pt x="874" y="10"/>
                      <a:pt x="871" y="11"/>
                    </a:cubicBezTo>
                    <a:lnTo>
                      <a:pt x="7" y="270"/>
                    </a:lnTo>
                    <a:cubicBezTo>
                      <a:pt x="7" y="270"/>
                      <a:pt x="6" y="270"/>
                      <a:pt x="5" y="2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38"/>
              <p:cNvSpPr/>
              <p:nvPr/>
            </p:nvSpPr>
            <p:spPr>
              <a:xfrm>
                <a:off x="3178177" y="682570"/>
                <a:ext cx="934292" cy="289364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71" extrusionOk="0">
                    <a:moveTo>
                      <a:pt x="5" y="271"/>
                    </a:moveTo>
                    <a:cubicBezTo>
                      <a:pt x="3" y="271"/>
                      <a:pt x="0" y="269"/>
                      <a:pt x="0" y="266"/>
                    </a:cubicBezTo>
                    <a:cubicBezTo>
                      <a:pt x="-1" y="263"/>
                      <a:pt x="0" y="260"/>
                      <a:pt x="4" y="259"/>
                    </a:cubicBezTo>
                    <a:lnTo>
                      <a:pt x="867" y="0"/>
                    </a:lnTo>
                    <a:cubicBezTo>
                      <a:pt x="870" y="-1"/>
                      <a:pt x="874" y="1"/>
                      <a:pt x="875" y="4"/>
                    </a:cubicBezTo>
                    <a:cubicBezTo>
                      <a:pt x="876" y="7"/>
                      <a:pt x="874" y="11"/>
                      <a:pt x="871" y="12"/>
                    </a:cubicBezTo>
                    <a:lnTo>
                      <a:pt x="7" y="270"/>
                    </a:lnTo>
                    <a:cubicBezTo>
                      <a:pt x="7" y="271"/>
                      <a:pt x="6" y="271"/>
                      <a:pt x="5" y="27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38"/>
              <p:cNvSpPr/>
              <p:nvPr/>
            </p:nvSpPr>
            <p:spPr>
              <a:xfrm>
                <a:off x="3208074" y="786143"/>
                <a:ext cx="935360" cy="28829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0" extrusionOk="0">
                    <a:moveTo>
                      <a:pt x="6" y="270"/>
                    </a:moveTo>
                    <a:cubicBezTo>
                      <a:pt x="4" y="270"/>
                      <a:pt x="1" y="268"/>
                      <a:pt x="0" y="266"/>
                    </a:cubicBezTo>
                    <a:cubicBezTo>
                      <a:pt x="-1" y="263"/>
                      <a:pt x="1" y="259"/>
                      <a:pt x="5" y="258"/>
                    </a:cubicBezTo>
                    <a:lnTo>
                      <a:pt x="868" y="0"/>
                    </a:lnTo>
                    <a:cubicBezTo>
                      <a:pt x="871" y="-1"/>
                      <a:pt x="875" y="1"/>
                      <a:pt x="876" y="4"/>
                    </a:cubicBezTo>
                    <a:cubicBezTo>
                      <a:pt x="876" y="7"/>
                      <a:pt x="875" y="10"/>
                      <a:pt x="871" y="11"/>
                    </a:cubicBezTo>
                    <a:lnTo>
                      <a:pt x="8" y="270"/>
                    </a:lnTo>
                    <a:cubicBezTo>
                      <a:pt x="7" y="270"/>
                      <a:pt x="7" y="270"/>
                      <a:pt x="6" y="2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9" name="Google Shape;759;p38"/>
            <p:cNvSpPr/>
            <p:nvPr/>
          </p:nvSpPr>
          <p:spPr>
            <a:xfrm>
              <a:off x="3142940" y="-81948"/>
              <a:ext cx="729282" cy="572321"/>
            </a:xfrm>
            <a:custGeom>
              <a:avLst/>
              <a:gdLst/>
              <a:ahLst/>
              <a:cxnLst/>
              <a:rect l="l" t="t" r="r" b="b"/>
              <a:pathLst>
                <a:path w="683" h="536" extrusionOk="0">
                  <a:moveTo>
                    <a:pt x="89" y="197"/>
                  </a:moveTo>
                  <a:cubicBezTo>
                    <a:pt x="89" y="197"/>
                    <a:pt x="96" y="122"/>
                    <a:pt x="151" y="84"/>
                  </a:cubicBezTo>
                  <a:cubicBezTo>
                    <a:pt x="205" y="46"/>
                    <a:pt x="258" y="53"/>
                    <a:pt x="258" y="53"/>
                  </a:cubicBezTo>
                  <a:cubicBezTo>
                    <a:pt x="258" y="53"/>
                    <a:pt x="305" y="1"/>
                    <a:pt x="370" y="0"/>
                  </a:cubicBezTo>
                  <a:cubicBezTo>
                    <a:pt x="435" y="0"/>
                    <a:pt x="464" y="40"/>
                    <a:pt x="464" y="40"/>
                  </a:cubicBezTo>
                  <a:cubicBezTo>
                    <a:pt x="464" y="40"/>
                    <a:pt x="503" y="33"/>
                    <a:pt x="551" y="56"/>
                  </a:cubicBezTo>
                  <a:cubicBezTo>
                    <a:pt x="599" y="79"/>
                    <a:pt x="624" y="129"/>
                    <a:pt x="624" y="129"/>
                  </a:cubicBezTo>
                  <a:cubicBezTo>
                    <a:pt x="624" y="129"/>
                    <a:pt x="671" y="150"/>
                    <a:pt x="681" y="204"/>
                  </a:cubicBezTo>
                  <a:cubicBezTo>
                    <a:pt x="691" y="259"/>
                    <a:pt x="652" y="315"/>
                    <a:pt x="652" y="315"/>
                  </a:cubicBezTo>
                  <a:cubicBezTo>
                    <a:pt x="652" y="315"/>
                    <a:pt x="669" y="348"/>
                    <a:pt x="646" y="390"/>
                  </a:cubicBezTo>
                  <a:cubicBezTo>
                    <a:pt x="622" y="433"/>
                    <a:pt x="587" y="448"/>
                    <a:pt x="587" y="448"/>
                  </a:cubicBezTo>
                  <a:lnTo>
                    <a:pt x="611" y="520"/>
                  </a:lnTo>
                  <a:lnTo>
                    <a:pt x="576" y="536"/>
                  </a:lnTo>
                  <a:lnTo>
                    <a:pt x="527" y="482"/>
                  </a:lnTo>
                  <a:cubicBezTo>
                    <a:pt x="527" y="482"/>
                    <a:pt x="511" y="515"/>
                    <a:pt x="460" y="506"/>
                  </a:cubicBezTo>
                  <a:cubicBezTo>
                    <a:pt x="410" y="498"/>
                    <a:pt x="390" y="471"/>
                    <a:pt x="390" y="471"/>
                  </a:cubicBezTo>
                  <a:cubicBezTo>
                    <a:pt x="390" y="471"/>
                    <a:pt x="368" y="497"/>
                    <a:pt x="306" y="505"/>
                  </a:cubicBezTo>
                  <a:cubicBezTo>
                    <a:pt x="260" y="511"/>
                    <a:pt x="232" y="506"/>
                    <a:pt x="232" y="506"/>
                  </a:cubicBezTo>
                  <a:cubicBezTo>
                    <a:pt x="232" y="506"/>
                    <a:pt x="120" y="565"/>
                    <a:pt x="75" y="447"/>
                  </a:cubicBezTo>
                  <a:cubicBezTo>
                    <a:pt x="75" y="447"/>
                    <a:pt x="-4" y="424"/>
                    <a:pt x="0" y="305"/>
                  </a:cubicBezTo>
                  <a:cubicBezTo>
                    <a:pt x="3" y="235"/>
                    <a:pt x="89" y="197"/>
                    <a:pt x="89" y="1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0" name="Google Shape;760;p38"/>
            <p:cNvGrpSpPr/>
            <p:nvPr/>
          </p:nvGrpSpPr>
          <p:grpSpPr>
            <a:xfrm>
              <a:off x="3197396" y="-26424"/>
              <a:ext cx="631048" cy="463409"/>
              <a:chOff x="3197396" y="-26424"/>
              <a:chExt cx="631048" cy="463409"/>
            </a:xfrm>
          </p:grpSpPr>
          <p:sp>
            <p:nvSpPr>
              <p:cNvPr id="761" name="Google Shape;761;p38"/>
              <p:cNvSpPr/>
              <p:nvPr/>
            </p:nvSpPr>
            <p:spPr>
              <a:xfrm>
                <a:off x="3512386" y="280024"/>
                <a:ext cx="122793" cy="6940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65" extrusionOk="0">
                    <a:moveTo>
                      <a:pt x="6" y="64"/>
                    </a:moveTo>
                    <a:cubicBezTo>
                      <a:pt x="5" y="65"/>
                      <a:pt x="5" y="65"/>
                      <a:pt x="5" y="65"/>
                    </a:cubicBezTo>
                    <a:cubicBezTo>
                      <a:pt x="3" y="65"/>
                      <a:pt x="1" y="63"/>
                      <a:pt x="0" y="61"/>
                    </a:cubicBezTo>
                    <a:cubicBezTo>
                      <a:pt x="0" y="61"/>
                      <a:pt x="-3" y="23"/>
                      <a:pt x="41" y="5"/>
                    </a:cubicBezTo>
                    <a:cubicBezTo>
                      <a:pt x="84" y="-13"/>
                      <a:pt x="113" y="18"/>
                      <a:pt x="114" y="19"/>
                    </a:cubicBezTo>
                    <a:cubicBezTo>
                      <a:pt x="115" y="20"/>
                      <a:pt x="115" y="23"/>
                      <a:pt x="113" y="24"/>
                    </a:cubicBezTo>
                    <a:cubicBezTo>
                      <a:pt x="112" y="26"/>
                      <a:pt x="109" y="26"/>
                      <a:pt x="108" y="24"/>
                    </a:cubicBezTo>
                    <a:cubicBezTo>
                      <a:pt x="107" y="23"/>
                      <a:pt x="82" y="-3"/>
                      <a:pt x="44" y="12"/>
                    </a:cubicBezTo>
                    <a:cubicBezTo>
                      <a:pt x="6" y="28"/>
                      <a:pt x="8" y="59"/>
                      <a:pt x="8" y="60"/>
                    </a:cubicBezTo>
                    <a:cubicBezTo>
                      <a:pt x="9" y="62"/>
                      <a:pt x="7" y="64"/>
                      <a:pt x="6" y="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38"/>
              <p:cNvSpPr/>
              <p:nvPr/>
            </p:nvSpPr>
            <p:spPr>
              <a:xfrm>
                <a:off x="3197396" y="233042"/>
                <a:ext cx="103573" cy="145216"/>
              </a:xfrm>
              <a:custGeom>
                <a:avLst/>
                <a:gdLst/>
                <a:ahLst/>
                <a:cxnLst/>
                <a:rect l="l" t="t" r="r" b="b"/>
                <a:pathLst>
                  <a:path w="97" h="136" extrusionOk="0">
                    <a:moveTo>
                      <a:pt x="90" y="1"/>
                    </a:moveTo>
                    <a:cubicBezTo>
                      <a:pt x="70" y="23"/>
                      <a:pt x="60" y="44"/>
                      <a:pt x="56" y="62"/>
                    </a:cubicBezTo>
                    <a:cubicBezTo>
                      <a:pt x="12" y="52"/>
                      <a:pt x="0" y="90"/>
                      <a:pt x="0" y="90"/>
                    </a:cubicBezTo>
                    <a:cubicBezTo>
                      <a:pt x="-1" y="92"/>
                      <a:pt x="0" y="95"/>
                      <a:pt x="2" y="95"/>
                    </a:cubicBezTo>
                    <a:cubicBezTo>
                      <a:pt x="3" y="95"/>
                      <a:pt x="4" y="95"/>
                      <a:pt x="5" y="95"/>
                    </a:cubicBezTo>
                    <a:cubicBezTo>
                      <a:pt x="6" y="95"/>
                      <a:pt x="7" y="94"/>
                      <a:pt x="7" y="93"/>
                    </a:cubicBezTo>
                    <a:cubicBezTo>
                      <a:pt x="8" y="91"/>
                      <a:pt x="18" y="61"/>
                      <a:pt x="55" y="70"/>
                    </a:cubicBezTo>
                    <a:cubicBezTo>
                      <a:pt x="51" y="109"/>
                      <a:pt x="74" y="135"/>
                      <a:pt x="75" y="135"/>
                    </a:cubicBezTo>
                    <a:cubicBezTo>
                      <a:pt x="76" y="136"/>
                      <a:pt x="77" y="136"/>
                      <a:pt x="79" y="136"/>
                    </a:cubicBezTo>
                    <a:lnTo>
                      <a:pt x="80" y="135"/>
                    </a:lnTo>
                    <a:cubicBezTo>
                      <a:pt x="82" y="134"/>
                      <a:pt x="82" y="131"/>
                      <a:pt x="81" y="130"/>
                    </a:cubicBezTo>
                    <a:cubicBezTo>
                      <a:pt x="79" y="127"/>
                      <a:pt x="32" y="77"/>
                      <a:pt x="96" y="6"/>
                    </a:cubicBezTo>
                    <a:cubicBezTo>
                      <a:pt x="97" y="5"/>
                      <a:pt x="97" y="2"/>
                      <a:pt x="96" y="1"/>
                    </a:cubicBezTo>
                    <a:cubicBezTo>
                      <a:pt x="94" y="-1"/>
                      <a:pt x="91" y="-1"/>
                      <a:pt x="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950" rIns="90000" bIns="3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38"/>
              <p:cNvSpPr/>
              <p:nvPr/>
            </p:nvSpPr>
            <p:spPr>
              <a:xfrm>
                <a:off x="3300969" y="273617"/>
                <a:ext cx="177249" cy="163368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53" extrusionOk="0">
                    <a:moveTo>
                      <a:pt x="163" y="13"/>
                    </a:moveTo>
                    <a:cubicBezTo>
                      <a:pt x="161" y="12"/>
                      <a:pt x="159" y="13"/>
                      <a:pt x="158" y="15"/>
                    </a:cubicBezTo>
                    <a:cubicBezTo>
                      <a:pt x="157" y="17"/>
                      <a:pt x="142" y="51"/>
                      <a:pt x="91" y="60"/>
                    </a:cubicBezTo>
                    <a:cubicBezTo>
                      <a:pt x="78" y="62"/>
                      <a:pt x="68" y="60"/>
                      <a:pt x="60" y="53"/>
                    </a:cubicBezTo>
                    <a:cubicBezTo>
                      <a:pt x="41" y="38"/>
                      <a:pt x="40" y="4"/>
                      <a:pt x="40" y="4"/>
                    </a:cubicBezTo>
                    <a:cubicBezTo>
                      <a:pt x="40" y="2"/>
                      <a:pt x="38" y="0"/>
                      <a:pt x="36" y="0"/>
                    </a:cubicBezTo>
                    <a:cubicBezTo>
                      <a:pt x="34" y="0"/>
                      <a:pt x="32" y="2"/>
                      <a:pt x="32" y="4"/>
                    </a:cubicBezTo>
                    <a:cubicBezTo>
                      <a:pt x="32" y="6"/>
                      <a:pt x="33" y="42"/>
                      <a:pt x="54" y="59"/>
                    </a:cubicBezTo>
                    <a:cubicBezTo>
                      <a:pt x="58" y="63"/>
                      <a:pt x="63" y="65"/>
                      <a:pt x="68" y="67"/>
                    </a:cubicBezTo>
                    <a:cubicBezTo>
                      <a:pt x="67" y="67"/>
                      <a:pt x="66" y="68"/>
                      <a:pt x="66" y="70"/>
                    </a:cubicBezTo>
                    <a:cubicBezTo>
                      <a:pt x="65" y="140"/>
                      <a:pt x="6" y="145"/>
                      <a:pt x="3" y="145"/>
                    </a:cubicBezTo>
                    <a:cubicBezTo>
                      <a:pt x="1" y="145"/>
                      <a:pt x="0" y="148"/>
                      <a:pt x="0" y="150"/>
                    </a:cubicBezTo>
                    <a:cubicBezTo>
                      <a:pt x="0" y="153"/>
                      <a:pt x="2" y="153"/>
                      <a:pt x="4" y="153"/>
                    </a:cubicBezTo>
                    <a:cubicBezTo>
                      <a:pt x="4" y="153"/>
                      <a:pt x="10" y="153"/>
                      <a:pt x="18" y="150"/>
                    </a:cubicBezTo>
                    <a:cubicBezTo>
                      <a:pt x="39" y="144"/>
                      <a:pt x="73" y="125"/>
                      <a:pt x="74" y="70"/>
                    </a:cubicBezTo>
                    <a:cubicBezTo>
                      <a:pt x="74" y="69"/>
                      <a:pt x="74" y="69"/>
                      <a:pt x="74" y="68"/>
                    </a:cubicBezTo>
                    <a:cubicBezTo>
                      <a:pt x="79" y="69"/>
                      <a:pt x="86" y="69"/>
                      <a:pt x="92" y="68"/>
                    </a:cubicBezTo>
                    <a:cubicBezTo>
                      <a:pt x="98" y="67"/>
                      <a:pt x="103" y="66"/>
                      <a:pt x="108" y="64"/>
                    </a:cubicBezTo>
                    <a:cubicBezTo>
                      <a:pt x="151" y="51"/>
                      <a:pt x="165" y="20"/>
                      <a:pt x="165" y="19"/>
                    </a:cubicBezTo>
                    <a:cubicBezTo>
                      <a:pt x="166" y="16"/>
                      <a:pt x="165" y="14"/>
                      <a:pt x="163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38"/>
              <p:cNvSpPr/>
              <p:nvPr/>
            </p:nvSpPr>
            <p:spPr>
              <a:xfrm>
                <a:off x="3401339" y="36574"/>
                <a:ext cx="185791" cy="170842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60" extrusionOk="0">
                    <a:moveTo>
                      <a:pt x="167" y="81"/>
                    </a:moveTo>
                    <a:cubicBezTo>
                      <a:pt x="168" y="82"/>
                      <a:pt x="171" y="83"/>
                      <a:pt x="173" y="81"/>
                    </a:cubicBezTo>
                    <a:cubicBezTo>
                      <a:pt x="174" y="80"/>
                      <a:pt x="175" y="77"/>
                      <a:pt x="173" y="76"/>
                    </a:cubicBezTo>
                    <a:cubicBezTo>
                      <a:pt x="172" y="74"/>
                      <a:pt x="147" y="44"/>
                      <a:pt x="81" y="64"/>
                    </a:cubicBezTo>
                    <a:cubicBezTo>
                      <a:pt x="79" y="65"/>
                      <a:pt x="77" y="66"/>
                      <a:pt x="76" y="66"/>
                    </a:cubicBezTo>
                    <a:cubicBezTo>
                      <a:pt x="71" y="45"/>
                      <a:pt x="78" y="22"/>
                      <a:pt x="94" y="6"/>
                    </a:cubicBezTo>
                    <a:cubicBezTo>
                      <a:pt x="96" y="5"/>
                      <a:pt x="96" y="2"/>
                      <a:pt x="94" y="1"/>
                    </a:cubicBezTo>
                    <a:cubicBezTo>
                      <a:pt x="92" y="-1"/>
                      <a:pt x="90" y="-1"/>
                      <a:pt x="88" y="1"/>
                    </a:cubicBezTo>
                    <a:cubicBezTo>
                      <a:pt x="71" y="18"/>
                      <a:pt x="63" y="45"/>
                      <a:pt x="68" y="70"/>
                    </a:cubicBezTo>
                    <a:cubicBezTo>
                      <a:pt x="14" y="94"/>
                      <a:pt x="1" y="152"/>
                      <a:pt x="0" y="155"/>
                    </a:cubicBezTo>
                    <a:cubicBezTo>
                      <a:pt x="0" y="157"/>
                      <a:pt x="1" y="159"/>
                      <a:pt x="3" y="160"/>
                    </a:cubicBezTo>
                    <a:cubicBezTo>
                      <a:pt x="4" y="160"/>
                      <a:pt x="5" y="160"/>
                      <a:pt x="5" y="160"/>
                    </a:cubicBezTo>
                    <a:cubicBezTo>
                      <a:pt x="7" y="159"/>
                      <a:pt x="8" y="158"/>
                      <a:pt x="8" y="157"/>
                    </a:cubicBezTo>
                    <a:cubicBezTo>
                      <a:pt x="8" y="156"/>
                      <a:pt x="23" y="91"/>
                      <a:pt x="84" y="72"/>
                    </a:cubicBezTo>
                    <a:cubicBezTo>
                      <a:pt x="144" y="54"/>
                      <a:pt x="166" y="80"/>
                      <a:pt x="167" y="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2600" rIns="90000" bIns="12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38"/>
              <p:cNvSpPr/>
              <p:nvPr/>
            </p:nvSpPr>
            <p:spPr>
              <a:xfrm>
                <a:off x="3550826" y="86759"/>
                <a:ext cx="205010" cy="259466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43" extrusionOk="0">
                    <a:moveTo>
                      <a:pt x="192" y="215"/>
                    </a:moveTo>
                    <a:cubicBezTo>
                      <a:pt x="192" y="197"/>
                      <a:pt x="185" y="180"/>
                      <a:pt x="171" y="167"/>
                    </a:cubicBezTo>
                    <a:cubicBezTo>
                      <a:pt x="160" y="157"/>
                      <a:pt x="146" y="150"/>
                      <a:pt x="129" y="148"/>
                    </a:cubicBezTo>
                    <a:cubicBezTo>
                      <a:pt x="131" y="134"/>
                      <a:pt x="128" y="120"/>
                      <a:pt x="120" y="109"/>
                    </a:cubicBezTo>
                    <a:cubicBezTo>
                      <a:pt x="113" y="97"/>
                      <a:pt x="100" y="89"/>
                      <a:pt x="87" y="87"/>
                    </a:cubicBezTo>
                    <a:cubicBezTo>
                      <a:pt x="85" y="71"/>
                      <a:pt x="88" y="55"/>
                      <a:pt x="96" y="40"/>
                    </a:cubicBezTo>
                    <a:cubicBezTo>
                      <a:pt x="104" y="25"/>
                      <a:pt x="117" y="13"/>
                      <a:pt x="133" y="7"/>
                    </a:cubicBezTo>
                    <a:cubicBezTo>
                      <a:pt x="135" y="6"/>
                      <a:pt x="136" y="4"/>
                      <a:pt x="135" y="2"/>
                    </a:cubicBezTo>
                    <a:cubicBezTo>
                      <a:pt x="134" y="0"/>
                      <a:pt x="132" y="-1"/>
                      <a:pt x="130" y="0"/>
                    </a:cubicBezTo>
                    <a:cubicBezTo>
                      <a:pt x="113" y="7"/>
                      <a:pt x="98" y="20"/>
                      <a:pt x="89" y="36"/>
                    </a:cubicBezTo>
                    <a:cubicBezTo>
                      <a:pt x="81" y="52"/>
                      <a:pt x="77" y="69"/>
                      <a:pt x="79" y="85"/>
                    </a:cubicBezTo>
                    <a:cubicBezTo>
                      <a:pt x="56" y="83"/>
                      <a:pt x="32" y="93"/>
                      <a:pt x="15" y="113"/>
                    </a:cubicBezTo>
                    <a:cubicBezTo>
                      <a:pt x="3" y="127"/>
                      <a:pt x="-2" y="141"/>
                      <a:pt x="0" y="154"/>
                    </a:cubicBezTo>
                    <a:cubicBezTo>
                      <a:pt x="1" y="156"/>
                      <a:pt x="3" y="158"/>
                      <a:pt x="5" y="157"/>
                    </a:cubicBezTo>
                    <a:lnTo>
                      <a:pt x="5" y="157"/>
                    </a:lnTo>
                    <a:cubicBezTo>
                      <a:pt x="7" y="157"/>
                      <a:pt x="8" y="155"/>
                      <a:pt x="8" y="153"/>
                    </a:cubicBezTo>
                    <a:cubicBezTo>
                      <a:pt x="6" y="139"/>
                      <a:pt x="15" y="125"/>
                      <a:pt x="21" y="118"/>
                    </a:cubicBezTo>
                    <a:cubicBezTo>
                      <a:pt x="37" y="100"/>
                      <a:pt x="59" y="90"/>
                      <a:pt x="80" y="93"/>
                    </a:cubicBezTo>
                    <a:cubicBezTo>
                      <a:pt x="80" y="93"/>
                      <a:pt x="81" y="94"/>
                      <a:pt x="82" y="94"/>
                    </a:cubicBezTo>
                    <a:cubicBezTo>
                      <a:pt x="95" y="95"/>
                      <a:pt x="107" y="102"/>
                      <a:pt x="114" y="113"/>
                    </a:cubicBezTo>
                    <a:cubicBezTo>
                      <a:pt x="121" y="124"/>
                      <a:pt x="124" y="137"/>
                      <a:pt x="121" y="150"/>
                    </a:cubicBezTo>
                    <a:cubicBezTo>
                      <a:pt x="120" y="151"/>
                      <a:pt x="120" y="152"/>
                      <a:pt x="121" y="153"/>
                    </a:cubicBezTo>
                    <a:cubicBezTo>
                      <a:pt x="122" y="154"/>
                      <a:pt x="123" y="155"/>
                      <a:pt x="124" y="155"/>
                    </a:cubicBezTo>
                    <a:cubicBezTo>
                      <a:pt x="142" y="157"/>
                      <a:pt x="155" y="163"/>
                      <a:pt x="166" y="173"/>
                    </a:cubicBezTo>
                    <a:cubicBezTo>
                      <a:pt x="178" y="184"/>
                      <a:pt x="185" y="199"/>
                      <a:pt x="185" y="215"/>
                    </a:cubicBezTo>
                    <a:cubicBezTo>
                      <a:pt x="185" y="218"/>
                      <a:pt x="184" y="222"/>
                      <a:pt x="184" y="226"/>
                    </a:cubicBezTo>
                    <a:cubicBezTo>
                      <a:pt x="184" y="230"/>
                      <a:pt x="183" y="235"/>
                      <a:pt x="183" y="240"/>
                    </a:cubicBezTo>
                    <a:cubicBezTo>
                      <a:pt x="184" y="242"/>
                      <a:pt x="185" y="243"/>
                      <a:pt x="188" y="243"/>
                    </a:cubicBezTo>
                    <a:lnTo>
                      <a:pt x="189" y="243"/>
                    </a:lnTo>
                    <a:cubicBezTo>
                      <a:pt x="190" y="243"/>
                      <a:pt x="192" y="241"/>
                      <a:pt x="191" y="239"/>
                    </a:cubicBezTo>
                    <a:cubicBezTo>
                      <a:pt x="191" y="235"/>
                      <a:pt x="192" y="231"/>
                      <a:pt x="192" y="226"/>
                    </a:cubicBezTo>
                    <a:cubicBezTo>
                      <a:pt x="192" y="223"/>
                      <a:pt x="192" y="219"/>
                      <a:pt x="192" y="2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2475" rIns="90000" bIns="42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38"/>
              <p:cNvSpPr/>
              <p:nvPr/>
            </p:nvSpPr>
            <p:spPr>
              <a:xfrm>
                <a:off x="3755836" y="113453"/>
                <a:ext cx="72608" cy="86489"/>
              </a:xfrm>
              <a:custGeom>
                <a:avLst/>
                <a:gdLst/>
                <a:ahLst/>
                <a:cxnLst/>
                <a:rect l="l" t="t" r="r" b="b"/>
                <a:pathLst>
                  <a:path w="68" h="81" extrusionOk="0">
                    <a:moveTo>
                      <a:pt x="6" y="81"/>
                    </a:moveTo>
                    <a:cubicBezTo>
                      <a:pt x="5" y="81"/>
                      <a:pt x="5" y="81"/>
                      <a:pt x="5" y="81"/>
                    </a:cubicBezTo>
                    <a:cubicBezTo>
                      <a:pt x="2" y="81"/>
                      <a:pt x="1" y="79"/>
                      <a:pt x="0" y="77"/>
                    </a:cubicBezTo>
                    <a:cubicBezTo>
                      <a:pt x="0" y="59"/>
                      <a:pt x="6" y="41"/>
                      <a:pt x="18" y="27"/>
                    </a:cubicBezTo>
                    <a:cubicBezTo>
                      <a:pt x="29" y="13"/>
                      <a:pt x="45" y="3"/>
                      <a:pt x="63" y="0"/>
                    </a:cubicBezTo>
                    <a:cubicBezTo>
                      <a:pt x="65" y="0"/>
                      <a:pt x="67" y="1"/>
                      <a:pt x="68" y="3"/>
                    </a:cubicBezTo>
                    <a:cubicBezTo>
                      <a:pt x="68" y="5"/>
                      <a:pt x="67" y="7"/>
                      <a:pt x="65" y="8"/>
                    </a:cubicBezTo>
                    <a:cubicBezTo>
                      <a:pt x="49" y="11"/>
                      <a:pt x="34" y="20"/>
                      <a:pt x="24" y="32"/>
                    </a:cubicBezTo>
                    <a:cubicBezTo>
                      <a:pt x="14" y="45"/>
                      <a:pt x="8" y="61"/>
                      <a:pt x="8" y="77"/>
                    </a:cubicBezTo>
                    <a:cubicBezTo>
                      <a:pt x="8" y="79"/>
                      <a:pt x="7" y="80"/>
                      <a:pt x="6" y="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38"/>
              <p:cNvSpPr/>
              <p:nvPr/>
            </p:nvSpPr>
            <p:spPr>
              <a:xfrm>
                <a:off x="3299902" y="-26424"/>
                <a:ext cx="197536" cy="156961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47" extrusionOk="0">
                    <a:moveTo>
                      <a:pt x="5" y="147"/>
                    </a:moveTo>
                    <a:cubicBezTo>
                      <a:pt x="4" y="147"/>
                      <a:pt x="4" y="147"/>
                      <a:pt x="3" y="147"/>
                    </a:cubicBezTo>
                    <a:cubicBezTo>
                      <a:pt x="1" y="147"/>
                      <a:pt x="-1" y="145"/>
                      <a:pt x="0" y="142"/>
                    </a:cubicBezTo>
                    <a:cubicBezTo>
                      <a:pt x="2" y="121"/>
                      <a:pt x="14" y="101"/>
                      <a:pt x="31" y="87"/>
                    </a:cubicBezTo>
                    <a:cubicBezTo>
                      <a:pt x="47" y="75"/>
                      <a:pt x="68" y="68"/>
                      <a:pt x="88" y="69"/>
                    </a:cubicBezTo>
                    <a:cubicBezTo>
                      <a:pt x="90" y="51"/>
                      <a:pt x="101" y="31"/>
                      <a:pt x="116" y="18"/>
                    </a:cubicBezTo>
                    <a:cubicBezTo>
                      <a:pt x="125" y="9"/>
                      <a:pt x="136" y="3"/>
                      <a:pt x="147" y="1"/>
                    </a:cubicBezTo>
                    <a:cubicBezTo>
                      <a:pt x="159" y="-2"/>
                      <a:pt x="172" y="-1"/>
                      <a:pt x="183" y="5"/>
                    </a:cubicBezTo>
                    <a:cubicBezTo>
                      <a:pt x="185" y="6"/>
                      <a:pt x="185" y="8"/>
                      <a:pt x="184" y="10"/>
                    </a:cubicBezTo>
                    <a:cubicBezTo>
                      <a:pt x="183" y="12"/>
                      <a:pt x="181" y="13"/>
                      <a:pt x="179" y="12"/>
                    </a:cubicBezTo>
                    <a:cubicBezTo>
                      <a:pt x="170" y="7"/>
                      <a:pt x="159" y="6"/>
                      <a:pt x="149" y="9"/>
                    </a:cubicBezTo>
                    <a:cubicBezTo>
                      <a:pt x="139" y="11"/>
                      <a:pt x="130" y="16"/>
                      <a:pt x="121" y="24"/>
                    </a:cubicBezTo>
                    <a:cubicBezTo>
                      <a:pt x="106" y="37"/>
                      <a:pt x="96" y="57"/>
                      <a:pt x="96" y="74"/>
                    </a:cubicBezTo>
                    <a:cubicBezTo>
                      <a:pt x="96" y="75"/>
                      <a:pt x="95" y="76"/>
                      <a:pt x="94" y="77"/>
                    </a:cubicBezTo>
                    <a:cubicBezTo>
                      <a:pt x="93" y="77"/>
                      <a:pt x="92" y="78"/>
                      <a:pt x="91" y="78"/>
                    </a:cubicBezTo>
                    <a:cubicBezTo>
                      <a:pt x="72" y="75"/>
                      <a:pt x="51" y="81"/>
                      <a:pt x="36" y="94"/>
                    </a:cubicBezTo>
                    <a:cubicBezTo>
                      <a:pt x="20" y="106"/>
                      <a:pt x="10" y="124"/>
                      <a:pt x="8" y="144"/>
                    </a:cubicBezTo>
                    <a:cubicBezTo>
                      <a:pt x="7" y="145"/>
                      <a:pt x="6" y="146"/>
                      <a:pt x="5" y="1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7900" rIns="90000" bIns="7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38"/>
              <p:cNvSpPr/>
              <p:nvPr/>
            </p:nvSpPr>
            <p:spPr>
              <a:xfrm>
                <a:off x="3582859" y="-13611"/>
                <a:ext cx="103573" cy="74743"/>
              </a:xfrm>
              <a:custGeom>
                <a:avLst/>
                <a:gdLst/>
                <a:ahLst/>
                <a:cxnLst/>
                <a:rect l="l" t="t" r="r" b="b"/>
                <a:pathLst>
                  <a:path w="97" h="70" extrusionOk="0">
                    <a:moveTo>
                      <a:pt x="5" y="70"/>
                    </a:moveTo>
                    <a:cubicBezTo>
                      <a:pt x="4" y="70"/>
                      <a:pt x="4" y="70"/>
                      <a:pt x="3" y="70"/>
                    </a:cubicBezTo>
                    <a:cubicBezTo>
                      <a:pt x="1" y="70"/>
                      <a:pt x="-1" y="68"/>
                      <a:pt x="0" y="66"/>
                    </a:cubicBezTo>
                    <a:cubicBezTo>
                      <a:pt x="0" y="53"/>
                      <a:pt x="7" y="40"/>
                      <a:pt x="19" y="26"/>
                    </a:cubicBezTo>
                    <a:cubicBezTo>
                      <a:pt x="30" y="15"/>
                      <a:pt x="42" y="7"/>
                      <a:pt x="53" y="4"/>
                    </a:cubicBezTo>
                    <a:cubicBezTo>
                      <a:pt x="68" y="-2"/>
                      <a:pt x="83" y="-1"/>
                      <a:pt x="95" y="5"/>
                    </a:cubicBezTo>
                    <a:cubicBezTo>
                      <a:pt x="97" y="7"/>
                      <a:pt x="97" y="9"/>
                      <a:pt x="97" y="11"/>
                    </a:cubicBezTo>
                    <a:cubicBezTo>
                      <a:pt x="95" y="13"/>
                      <a:pt x="93" y="14"/>
                      <a:pt x="91" y="13"/>
                    </a:cubicBezTo>
                    <a:cubicBezTo>
                      <a:pt x="81" y="7"/>
                      <a:pt x="68" y="7"/>
                      <a:pt x="56" y="11"/>
                    </a:cubicBezTo>
                    <a:cubicBezTo>
                      <a:pt x="46" y="15"/>
                      <a:pt x="35" y="22"/>
                      <a:pt x="25" y="32"/>
                    </a:cubicBezTo>
                    <a:cubicBezTo>
                      <a:pt x="14" y="44"/>
                      <a:pt x="8" y="55"/>
                      <a:pt x="7" y="66"/>
                    </a:cubicBezTo>
                    <a:cubicBezTo>
                      <a:pt x="7" y="68"/>
                      <a:pt x="6" y="69"/>
                      <a:pt x="5" y="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9" name="Google Shape;769;p38"/>
            <p:cNvSpPr/>
            <p:nvPr/>
          </p:nvSpPr>
          <p:spPr>
            <a:xfrm>
              <a:off x="3504912" y="694316"/>
              <a:ext cx="715401" cy="831787"/>
            </a:xfrm>
            <a:custGeom>
              <a:avLst/>
              <a:gdLst/>
              <a:ahLst/>
              <a:cxnLst/>
              <a:rect l="l" t="t" r="r" b="b"/>
              <a:pathLst>
                <a:path w="670" h="779" extrusionOk="0">
                  <a:moveTo>
                    <a:pt x="646" y="606"/>
                  </a:moveTo>
                  <a:cubicBezTo>
                    <a:pt x="503" y="710"/>
                    <a:pt x="328" y="773"/>
                    <a:pt x="139" y="779"/>
                  </a:cubicBezTo>
                  <a:cubicBezTo>
                    <a:pt x="137" y="779"/>
                    <a:pt x="138" y="756"/>
                    <a:pt x="136" y="757"/>
                  </a:cubicBezTo>
                  <a:cubicBezTo>
                    <a:pt x="139" y="734"/>
                    <a:pt x="141" y="735"/>
                    <a:pt x="146" y="716"/>
                  </a:cubicBezTo>
                  <a:cubicBezTo>
                    <a:pt x="176" y="610"/>
                    <a:pt x="184" y="551"/>
                    <a:pt x="184" y="551"/>
                  </a:cubicBezTo>
                  <a:cubicBezTo>
                    <a:pt x="184" y="551"/>
                    <a:pt x="169" y="458"/>
                    <a:pt x="162" y="376"/>
                  </a:cubicBezTo>
                  <a:cubicBezTo>
                    <a:pt x="158" y="331"/>
                    <a:pt x="156" y="289"/>
                    <a:pt x="160" y="269"/>
                  </a:cubicBezTo>
                  <a:cubicBezTo>
                    <a:pt x="160" y="269"/>
                    <a:pt x="156" y="273"/>
                    <a:pt x="149" y="278"/>
                  </a:cubicBezTo>
                  <a:cubicBezTo>
                    <a:pt x="129" y="292"/>
                    <a:pt x="86" y="314"/>
                    <a:pt x="54" y="271"/>
                  </a:cubicBezTo>
                  <a:cubicBezTo>
                    <a:pt x="54" y="271"/>
                    <a:pt x="36" y="273"/>
                    <a:pt x="20" y="263"/>
                  </a:cubicBezTo>
                  <a:cubicBezTo>
                    <a:pt x="12" y="258"/>
                    <a:pt x="5" y="250"/>
                    <a:pt x="0" y="236"/>
                  </a:cubicBezTo>
                  <a:cubicBezTo>
                    <a:pt x="0" y="236"/>
                    <a:pt x="17" y="197"/>
                    <a:pt x="38" y="152"/>
                  </a:cubicBezTo>
                  <a:cubicBezTo>
                    <a:pt x="49" y="129"/>
                    <a:pt x="61" y="104"/>
                    <a:pt x="73" y="81"/>
                  </a:cubicBezTo>
                  <a:cubicBezTo>
                    <a:pt x="84" y="59"/>
                    <a:pt x="95" y="39"/>
                    <a:pt x="104" y="27"/>
                  </a:cubicBezTo>
                  <a:cubicBezTo>
                    <a:pt x="109" y="21"/>
                    <a:pt x="113" y="16"/>
                    <a:pt x="116" y="14"/>
                  </a:cubicBezTo>
                  <a:cubicBezTo>
                    <a:pt x="126" y="7"/>
                    <a:pt x="142" y="7"/>
                    <a:pt x="158" y="11"/>
                  </a:cubicBezTo>
                  <a:cubicBezTo>
                    <a:pt x="188" y="17"/>
                    <a:pt x="220" y="34"/>
                    <a:pt x="220" y="34"/>
                  </a:cubicBezTo>
                  <a:cubicBezTo>
                    <a:pt x="220" y="34"/>
                    <a:pt x="223" y="14"/>
                    <a:pt x="235" y="3"/>
                  </a:cubicBezTo>
                  <a:cubicBezTo>
                    <a:pt x="235" y="2"/>
                    <a:pt x="235" y="2"/>
                    <a:pt x="236" y="2"/>
                  </a:cubicBezTo>
                  <a:cubicBezTo>
                    <a:pt x="237" y="1"/>
                    <a:pt x="237" y="0"/>
                    <a:pt x="238" y="0"/>
                  </a:cubicBezTo>
                  <a:cubicBezTo>
                    <a:pt x="238" y="0"/>
                    <a:pt x="293" y="27"/>
                    <a:pt x="351" y="59"/>
                  </a:cubicBezTo>
                  <a:cubicBezTo>
                    <a:pt x="395" y="83"/>
                    <a:pt x="441" y="110"/>
                    <a:pt x="464" y="130"/>
                  </a:cubicBezTo>
                  <a:cubicBezTo>
                    <a:pt x="470" y="135"/>
                    <a:pt x="475" y="140"/>
                    <a:pt x="477" y="144"/>
                  </a:cubicBezTo>
                  <a:cubicBezTo>
                    <a:pt x="493" y="172"/>
                    <a:pt x="511" y="220"/>
                    <a:pt x="532" y="265"/>
                  </a:cubicBezTo>
                  <a:cubicBezTo>
                    <a:pt x="541" y="283"/>
                    <a:pt x="550" y="300"/>
                    <a:pt x="559" y="315"/>
                  </a:cubicBezTo>
                  <a:cubicBezTo>
                    <a:pt x="593" y="369"/>
                    <a:pt x="666" y="417"/>
                    <a:pt x="670" y="477"/>
                  </a:cubicBezTo>
                  <a:cubicBezTo>
                    <a:pt x="671" y="495"/>
                    <a:pt x="661" y="545"/>
                    <a:pt x="646" y="606"/>
                  </a:cubicBezTo>
                  <a:close/>
                </a:path>
              </a:pathLst>
            </a:custGeom>
            <a:solidFill>
              <a:srgbClr val="EB927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3533742" y="585404"/>
              <a:ext cx="628912" cy="764518"/>
            </a:xfrm>
            <a:custGeom>
              <a:avLst/>
              <a:gdLst/>
              <a:ahLst/>
              <a:cxnLst/>
              <a:rect l="l" t="t" r="r" b="b"/>
              <a:pathLst>
                <a:path w="589" h="716" extrusionOk="0">
                  <a:moveTo>
                    <a:pt x="589" y="631"/>
                  </a:moveTo>
                  <a:lnTo>
                    <a:pt x="485" y="716"/>
                  </a:lnTo>
                  <a:lnTo>
                    <a:pt x="7" y="137"/>
                  </a:lnTo>
                  <a:lnTo>
                    <a:pt x="3" y="132"/>
                  </a:lnTo>
                  <a:lnTo>
                    <a:pt x="3" y="127"/>
                  </a:lnTo>
                  <a:lnTo>
                    <a:pt x="0" y="50"/>
                  </a:lnTo>
                  <a:lnTo>
                    <a:pt x="22" y="18"/>
                  </a:lnTo>
                  <a:lnTo>
                    <a:pt x="59" y="0"/>
                  </a:lnTo>
                  <a:lnTo>
                    <a:pt x="151" y="32"/>
                  </a:lnTo>
                  <a:lnTo>
                    <a:pt x="156" y="34"/>
                  </a:lnTo>
                  <a:lnTo>
                    <a:pt x="159" y="38"/>
                  </a:lnTo>
                  <a:lnTo>
                    <a:pt x="589" y="6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1" name="Google Shape;771;p38"/>
            <p:cNvGrpSpPr/>
            <p:nvPr/>
          </p:nvGrpSpPr>
          <p:grpSpPr>
            <a:xfrm>
              <a:off x="3530538" y="562981"/>
              <a:ext cx="179384" cy="171910"/>
              <a:chOff x="3530538" y="562981"/>
              <a:chExt cx="179384" cy="171910"/>
            </a:xfrm>
          </p:grpSpPr>
          <p:sp>
            <p:nvSpPr>
              <p:cNvPr id="772" name="Google Shape;772;p38"/>
              <p:cNvSpPr/>
              <p:nvPr/>
            </p:nvSpPr>
            <p:spPr>
              <a:xfrm>
                <a:off x="3530538" y="562981"/>
                <a:ext cx="67269" cy="76879"/>
              </a:xfrm>
              <a:custGeom>
                <a:avLst/>
                <a:gdLst/>
                <a:ahLst/>
                <a:cxnLst/>
                <a:rect l="l" t="t" r="r" b="b"/>
                <a:pathLst>
                  <a:path w="63" h="72" extrusionOk="0">
                    <a:moveTo>
                      <a:pt x="26" y="67"/>
                    </a:moveTo>
                    <a:cubicBezTo>
                      <a:pt x="19" y="70"/>
                      <a:pt x="11" y="72"/>
                      <a:pt x="3" y="71"/>
                    </a:cubicBezTo>
                    <a:lnTo>
                      <a:pt x="0" y="0"/>
                    </a:lnTo>
                    <a:lnTo>
                      <a:pt x="63" y="21"/>
                    </a:lnTo>
                    <a:cubicBezTo>
                      <a:pt x="58" y="41"/>
                      <a:pt x="44" y="59"/>
                      <a:pt x="26" y="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38"/>
              <p:cNvSpPr/>
              <p:nvPr/>
            </p:nvSpPr>
            <p:spPr>
              <a:xfrm>
                <a:off x="3535877" y="619572"/>
                <a:ext cx="174045" cy="115318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08" extrusionOk="0">
                    <a:moveTo>
                      <a:pt x="6" y="108"/>
                    </a:moveTo>
                    <a:cubicBezTo>
                      <a:pt x="3" y="108"/>
                      <a:pt x="0" y="105"/>
                      <a:pt x="0" y="102"/>
                    </a:cubicBezTo>
                    <a:cubicBezTo>
                      <a:pt x="0" y="99"/>
                      <a:pt x="2" y="96"/>
                      <a:pt x="5" y="96"/>
                    </a:cubicBezTo>
                    <a:lnTo>
                      <a:pt x="5" y="96"/>
                    </a:lnTo>
                    <a:cubicBezTo>
                      <a:pt x="6" y="96"/>
                      <a:pt x="72" y="90"/>
                      <a:pt x="153" y="2"/>
                    </a:cubicBezTo>
                    <a:cubicBezTo>
                      <a:pt x="155" y="0"/>
                      <a:pt x="159" y="-1"/>
                      <a:pt x="161" y="2"/>
                    </a:cubicBezTo>
                    <a:cubicBezTo>
                      <a:pt x="163" y="4"/>
                      <a:pt x="164" y="7"/>
                      <a:pt x="162" y="10"/>
                    </a:cubicBezTo>
                    <a:cubicBezTo>
                      <a:pt x="78" y="102"/>
                      <a:pt x="9" y="107"/>
                      <a:pt x="6" y="1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74" name="Google Shape;774;p38"/>
            <p:cNvSpPr/>
            <p:nvPr/>
          </p:nvSpPr>
          <p:spPr>
            <a:xfrm>
              <a:off x="3675754" y="899326"/>
              <a:ext cx="334210" cy="618234"/>
            </a:xfrm>
            <a:custGeom>
              <a:avLst/>
              <a:gdLst/>
              <a:ahLst/>
              <a:cxnLst/>
              <a:rect l="l" t="t" r="r" b="b"/>
              <a:pathLst>
                <a:path w="313" h="579" extrusionOk="0">
                  <a:moveTo>
                    <a:pt x="0" y="77"/>
                  </a:moveTo>
                  <a:cubicBezTo>
                    <a:pt x="0" y="77"/>
                    <a:pt x="-1" y="-5"/>
                    <a:pt x="63" y="0"/>
                  </a:cubicBezTo>
                  <a:cubicBezTo>
                    <a:pt x="63" y="0"/>
                    <a:pt x="124" y="124"/>
                    <a:pt x="174" y="205"/>
                  </a:cubicBezTo>
                  <a:cubicBezTo>
                    <a:pt x="223" y="287"/>
                    <a:pt x="313" y="446"/>
                    <a:pt x="313" y="446"/>
                  </a:cubicBezTo>
                  <a:lnTo>
                    <a:pt x="39" y="579"/>
                  </a:lnTo>
                  <a:lnTo>
                    <a:pt x="28" y="32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5" name="Google Shape;775;p38"/>
            <p:cNvGrpSpPr/>
            <p:nvPr/>
          </p:nvGrpSpPr>
          <p:grpSpPr>
            <a:xfrm>
              <a:off x="3501709" y="687909"/>
              <a:ext cx="455935" cy="839261"/>
              <a:chOff x="3501709" y="687909"/>
              <a:chExt cx="455935" cy="839261"/>
            </a:xfrm>
          </p:grpSpPr>
          <p:sp>
            <p:nvSpPr>
              <p:cNvPr id="776" name="Google Shape;776;p38"/>
              <p:cNvSpPr/>
              <p:nvPr/>
            </p:nvSpPr>
            <p:spPr>
              <a:xfrm>
                <a:off x="3501709" y="790414"/>
                <a:ext cx="177249" cy="196468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84" extrusionOk="0">
                    <a:moveTo>
                      <a:pt x="59" y="184"/>
                    </a:moveTo>
                    <a:cubicBezTo>
                      <a:pt x="25" y="184"/>
                      <a:pt x="2" y="154"/>
                      <a:pt x="1" y="152"/>
                    </a:cubicBezTo>
                    <a:cubicBezTo>
                      <a:pt x="0" y="150"/>
                      <a:pt x="0" y="148"/>
                      <a:pt x="0" y="146"/>
                    </a:cubicBezTo>
                    <a:cubicBezTo>
                      <a:pt x="1" y="145"/>
                      <a:pt x="3" y="143"/>
                      <a:pt x="4" y="143"/>
                    </a:cubicBezTo>
                    <a:cubicBezTo>
                      <a:pt x="5" y="143"/>
                      <a:pt x="45" y="134"/>
                      <a:pt x="64" y="103"/>
                    </a:cubicBezTo>
                    <a:cubicBezTo>
                      <a:pt x="85" y="68"/>
                      <a:pt x="65" y="9"/>
                      <a:pt x="65" y="8"/>
                    </a:cubicBezTo>
                    <a:cubicBezTo>
                      <a:pt x="64" y="5"/>
                      <a:pt x="66" y="2"/>
                      <a:pt x="69" y="0"/>
                    </a:cubicBezTo>
                    <a:cubicBezTo>
                      <a:pt x="72" y="-1"/>
                      <a:pt x="75" y="1"/>
                      <a:pt x="76" y="4"/>
                    </a:cubicBezTo>
                    <a:cubicBezTo>
                      <a:pt x="77" y="7"/>
                      <a:pt x="98" y="69"/>
                      <a:pt x="74" y="109"/>
                    </a:cubicBezTo>
                    <a:cubicBezTo>
                      <a:pt x="58" y="135"/>
                      <a:pt x="31" y="147"/>
                      <a:pt x="16" y="151"/>
                    </a:cubicBezTo>
                    <a:cubicBezTo>
                      <a:pt x="26" y="162"/>
                      <a:pt x="48" y="179"/>
                      <a:pt x="74" y="170"/>
                    </a:cubicBezTo>
                    <a:cubicBezTo>
                      <a:pt x="116" y="155"/>
                      <a:pt x="141" y="120"/>
                      <a:pt x="155" y="93"/>
                    </a:cubicBezTo>
                    <a:cubicBezTo>
                      <a:pt x="156" y="90"/>
                      <a:pt x="160" y="89"/>
                      <a:pt x="163" y="90"/>
                    </a:cubicBezTo>
                    <a:cubicBezTo>
                      <a:pt x="166" y="92"/>
                      <a:pt x="167" y="95"/>
                      <a:pt x="165" y="98"/>
                    </a:cubicBezTo>
                    <a:cubicBezTo>
                      <a:pt x="145" y="139"/>
                      <a:pt x="114" y="168"/>
                      <a:pt x="78" y="181"/>
                    </a:cubicBezTo>
                    <a:cubicBezTo>
                      <a:pt x="71" y="183"/>
                      <a:pt x="65" y="184"/>
                      <a:pt x="59" y="1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1225" rIns="90000" bIns="21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38"/>
              <p:cNvSpPr/>
              <p:nvPr/>
            </p:nvSpPr>
            <p:spPr>
              <a:xfrm>
                <a:off x="3749430" y="687909"/>
                <a:ext cx="145216" cy="8115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76" extrusionOk="0">
                    <a:moveTo>
                      <a:pt x="123" y="76"/>
                    </a:moveTo>
                    <a:cubicBezTo>
                      <a:pt x="110" y="76"/>
                      <a:pt x="85" y="75"/>
                      <a:pt x="58" y="64"/>
                    </a:cubicBezTo>
                    <a:cubicBezTo>
                      <a:pt x="17" y="47"/>
                      <a:pt x="1" y="10"/>
                      <a:pt x="1" y="8"/>
                    </a:cubicBezTo>
                    <a:cubicBezTo>
                      <a:pt x="-1" y="5"/>
                      <a:pt x="1" y="2"/>
                      <a:pt x="4" y="0"/>
                    </a:cubicBezTo>
                    <a:cubicBezTo>
                      <a:pt x="7" y="-1"/>
                      <a:pt x="10" y="1"/>
                      <a:pt x="12" y="4"/>
                    </a:cubicBezTo>
                    <a:cubicBezTo>
                      <a:pt x="12" y="4"/>
                      <a:pt x="26" y="38"/>
                      <a:pt x="63" y="53"/>
                    </a:cubicBezTo>
                    <a:cubicBezTo>
                      <a:pt x="97" y="67"/>
                      <a:pt x="130" y="64"/>
                      <a:pt x="130" y="64"/>
                    </a:cubicBezTo>
                    <a:cubicBezTo>
                      <a:pt x="133" y="64"/>
                      <a:pt x="136" y="67"/>
                      <a:pt x="136" y="70"/>
                    </a:cubicBezTo>
                    <a:cubicBezTo>
                      <a:pt x="137" y="74"/>
                      <a:pt x="134" y="76"/>
                      <a:pt x="131" y="76"/>
                    </a:cubicBezTo>
                    <a:cubicBezTo>
                      <a:pt x="131" y="76"/>
                      <a:pt x="128" y="76"/>
                      <a:pt x="123" y="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38"/>
              <p:cNvSpPr/>
              <p:nvPr/>
            </p:nvSpPr>
            <p:spPr>
              <a:xfrm>
                <a:off x="3640518" y="886513"/>
                <a:ext cx="317125" cy="640658"/>
              </a:xfrm>
              <a:custGeom>
                <a:avLst/>
                <a:gdLst/>
                <a:ahLst/>
                <a:cxnLst/>
                <a:rect l="l" t="t" r="r" b="b"/>
                <a:pathLst>
                  <a:path w="297" h="600" extrusionOk="0">
                    <a:moveTo>
                      <a:pt x="296" y="388"/>
                    </a:moveTo>
                    <a:cubicBezTo>
                      <a:pt x="295" y="387"/>
                      <a:pt x="261" y="318"/>
                      <a:pt x="222" y="242"/>
                    </a:cubicBezTo>
                    <a:cubicBezTo>
                      <a:pt x="219" y="237"/>
                      <a:pt x="216" y="231"/>
                      <a:pt x="214" y="226"/>
                    </a:cubicBezTo>
                    <a:cubicBezTo>
                      <a:pt x="201" y="202"/>
                      <a:pt x="189" y="177"/>
                      <a:pt x="177" y="154"/>
                    </a:cubicBezTo>
                    <a:cubicBezTo>
                      <a:pt x="149" y="98"/>
                      <a:pt x="125" y="51"/>
                      <a:pt x="120" y="40"/>
                    </a:cubicBezTo>
                    <a:cubicBezTo>
                      <a:pt x="116" y="31"/>
                      <a:pt x="112" y="24"/>
                      <a:pt x="108" y="19"/>
                    </a:cubicBezTo>
                    <a:cubicBezTo>
                      <a:pt x="96" y="4"/>
                      <a:pt x="87" y="1"/>
                      <a:pt x="85" y="0"/>
                    </a:cubicBezTo>
                    <a:cubicBezTo>
                      <a:pt x="84" y="0"/>
                      <a:pt x="83" y="0"/>
                      <a:pt x="83" y="0"/>
                    </a:cubicBezTo>
                    <a:cubicBezTo>
                      <a:pt x="67" y="4"/>
                      <a:pt x="55" y="12"/>
                      <a:pt x="46" y="23"/>
                    </a:cubicBezTo>
                    <a:cubicBezTo>
                      <a:pt x="42" y="28"/>
                      <a:pt x="39" y="34"/>
                      <a:pt x="36" y="40"/>
                    </a:cubicBezTo>
                    <a:cubicBezTo>
                      <a:pt x="28" y="56"/>
                      <a:pt x="24" y="76"/>
                      <a:pt x="22" y="98"/>
                    </a:cubicBezTo>
                    <a:cubicBezTo>
                      <a:pt x="19" y="129"/>
                      <a:pt x="20" y="165"/>
                      <a:pt x="24" y="199"/>
                    </a:cubicBezTo>
                    <a:cubicBezTo>
                      <a:pt x="29" y="242"/>
                      <a:pt x="36" y="283"/>
                      <a:pt x="42" y="314"/>
                    </a:cubicBezTo>
                    <a:cubicBezTo>
                      <a:pt x="45" y="333"/>
                      <a:pt x="48" y="349"/>
                      <a:pt x="49" y="357"/>
                    </a:cubicBezTo>
                    <a:cubicBezTo>
                      <a:pt x="51" y="390"/>
                      <a:pt x="40" y="429"/>
                      <a:pt x="27" y="474"/>
                    </a:cubicBezTo>
                    <a:cubicBezTo>
                      <a:pt x="23" y="487"/>
                      <a:pt x="19" y="501"/>
                      <a:pt x="15" y="515"/>
                    </a:cubicBezTo>
                    <a:cubicBezTo>
                      <a:pt x="9" y="540"/>
                      <a:pt x="4" y="571"/>
                      <a:pt x="0" y="600"/>
                    </a:cubicBezTo>
                    <a:cubicBezTo>
                      <a:pt x="2" y="600"/>
                      <a:pt x="4" y="600"/>
                      <a:pt x="6" y="600"/>
                    </a:cubicBezTo>
                    <a:cubicBezTo>
                      <a:pt x="8" y="600"/>
                      <a:pt x="10" y="599"/>
                      <a:pt x="12" y="599"/>
                    </a:cubicBezTo>
                    <a:cubicBezTo>
                      <a:pt x="16" y="571"/>
                      <a:pt x="20" y="542"/>
                      <a:pt x="27" y="518"/>
                    </a:cubicBezTo>
                    <a:cubicBezTo>
                      <a:pt x="30" y="504"/>
                      <a:pt x="34" y="491"/>
                      <a:pt x="38" y="477"/>
                    </a:cubicBezTo>
                    <a:cubicBezTo>
                      <a:pt x="51" y="431"/>
                      <a:pt x="62" y="392"/>
                      <a:pt x="60" y="356"/>
                    </a:cubicBezTo>
                    <a:cubicBezTo>
                      <a:pt x="60" y="348"/>
                      <a:pt x="57" y="333"/>
                      <a:pt x="53" y="312"/>
                    </a:cubicBezTo>
                    <a:cubicBezTo>
                      <a:pt x="48" y="281"/>
                      <a:pt x="40" y="239"/>
                      <a:pt x="35" y="196"/>
                    </a:cubicBezTo>
                    <a:cubicBezTo>
                      <a:pt x="32" y="161"/>
                      <a:pt x="30" y="125"/>
                      <a:pt x="33" y="94"/>
                    </a:cubicBezTo>
                    <a:cubicBezTo>
                      <a:pt x="36" y="71"/>
                      <a:pt x="42" y="51"/>
                      <a:pt x="52" y="36"/>
                    </a:cubicBezTo>
                    <a:cubicBezTo>
                      <a:pt x="52" y="35"/>
                      <a:pt x="53" y="34"/>
                      <a:pt x="54" y="33"/>
                    </a:cubicBezTo>
                    <a:cubicBezTo>
                      <a:pt x="56" y="29"/>
                      <a:pt x="59" y="26"/>
                      <a:pt x="62" y="24"/>
                    </a:cubicBezTo>
                    <a:cubicBezTo>
                      <a:pt x="60" y="27"/>
                      <a:pt x="59" y="30"/>
                      <a:pt x="58" y="34"/>
                    </a:cubicBezTo>
                    <a:cubicBezTo>
                      <a:pt x="57" y="35"/>
                      <a:pt x="57" y="36"/>
                      <a:pt x="57" y="37"/>
                    </a:cubicBezTo>
                    <a:cubicBezTo>
                      <a:pt x="56" y="39"/>
                      <a:pt x="56" y="41"/>
                      <a:pt x="55" y="44"/>
                    </a:cubicBezTo>
                    <a:cubicBezTo>
                      <a:pt x="54" y="56"/>
                      <a:pt x="55" y="69"/>
                      <a:pt x="61" y="85"/>
                    </a:cubicBezTo>
                    <a:cubicBezTo>
                      <a:pt x="69" y="107"/>
                      <a:pt x="80" y="122"/>
                      <a:pt x="95" y="130"/>
                    </a:cubicBezTo>
                    <a:cubicBezTo>
                      <a:pt x="102" y="134"/>
                      <a:pt x="110" y="136"/>
                      <a:pt x="118" y="136"/>
                    </a:cubicBezTo>
                    <a:cubicBezTo>
                      <a:pt x="125" y="136"/>
                      <a:pt x="131" y="135"/>
                      <a:pt x="136" y="132"/>
                    </a:cubicBezTo>
                    <a:cubicBezTo>
                      <a:pt x="141" y="130"/>
                      <a:pt x="145" y="127"/>
                      <a:pt x="148" y="123"/>
                    </a:cubicBezTo>
                    <a:cubicBezTo>
                      <a:pt x="154" y="134"/>
                      <a:pt x="159" y="146"/>
                      <a:pt x="165" y="157"/>
                    </a:cubicBezTo>
                    <a:cubicBezTo>
                      <a:pt x="170" y="166"/>
                      <a:pt x="174" y="176"/>
                      <a:pt x="179" y="185"/>
                    </a:cubicBezTo>
                    <a:cubicBezTo>
                      <a:pt x="227" y="279"/>
                      <a:pt x="282" y="387"/>
                      <a:pt x="286" y="394"/>
                    </a:cubicBezTo>
                    <a:cubicBezTo>
                      <a:pt x="287" y="397"/>
                      <a:pt x="291" y="398"/>
                      <a:pt x="294" y="397"/>
                    </a:cubicBezTo>
                    <a:cubicBezTo>
                      <a:pt x="297" y="395"/>
                      <a:pt x="298" y="391"/>
                      <a:pt x="296" y="388"/>
                    </a:cubicBezTo>
                    <a:moveTo>
                      <a:pt x="141" y="113"/>
                    </a:moveTo>
                    <a:cubicBezTo>
                      <a:pt x="138" y="118"/>
                      <a:pt x="133" y="121"/>
                      <a:pt x="128" y="122"/>
                    </a:cubicBezTo>
                    <a:cubicBezTo>
                      <a:pt x="119" y="125"/>
                      <a:pt x="109" y="124"/>
                      <a:pt x="101" y="119"/>
                    </a:cubicBezTo>
                    <a:cubicBezTo>
                      <a:pt x="88" y="113"/>
                      <a:pt x="79" y="100"/>
                      <a:pt x="72" y="80"/>
                    </a:cubicBezTo>
                    <a:cubicBezTo>
                      <a:pt x="68" y="68"/>
                      <a:pt x="66" y="57"/>
                      <a:pt x="67" y="48"/>
                    </a:cubicBezTo>
                    <a:cubicBezTo>
                      <a:pt x="67" y="47"/>
                      <a:pt x="67" y="46"/>
                      <a:pt x="67" y="45"/>
                    </a:cubicBezTo>
                    <a:cubicBezTo>
                      <a:pt x="68" y="39"/>
                      <a:pt x="70" y="34"/>
                      <a:pt x="72" y="29"/>
                    </a:cubicBezTo>
                    <a:cubicBezTo>
                      <a:pt x="75" y="24"/>
                      <a:pt x="79" y="20"/>
                      <a:pt x="84" y="16"/>
                    </a:cubicBezTo>
                    <a:cubicBezTo>
                      <a:pt x="85" y="16"/>
                      <a:pt x="88" y="17"/>
                      <a:pt x="90" y="18"/>
                    </a:cubicBezTo>
                    <a:cubicBezTo>
                      <a:pt x="91" y="19"/>
                      <a:pt x="92" y="20"/>
                      <a:pt x="94" y="20"/>
                    </a:cubicBezTo>
                    <a:cubicBezTo>
                      <a:pt x="94" y="21"/>
                      <a:pt x="95" y="21"/>
                      <a:pt x="96" y="22"/>
                    </a:cubicBezTo>
                    <a:cubicBezTo>
                      <a:pt x="100" y="27"/>
                      <a:pt x="104" y="34"/>
                      <a:pt x="109" y="44"/>
                    </a:cubicBezTo>
                    <a:cubicBezTo>
                      <a:pt x="113" y="52"/>
                      <a:pt x="126" y="78"/>
                      <a:pt x="143" y="111"/>
                    </a:cubicBezTo>
                    <a:cubicBezTo>
                      <a:pt x="142" y="112"/>
                      <a:pt x="142" y="112"/>
                      <a:pt x="141" y="1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9" name="Google Shape;779;p38"/>
            <p:cNvGrpSpPr/>
            <p:nvPr/>
          </p:nvGrpSpPr>
          <p:grpSpPr>
            <a:xfrm>
              <a:off x="4048403" y="-163098"/>
              <a:ext cx="458070" cy="708994"/>
              <a:chOff x="4048403" y="-163098"/>
              <a:chExt cx="458070" cy="708994"/>
            </a:xfrm>
          </p:grpSpPr>
          <p:sp>
            <p:nvSpPr>
              <p:cNvPr id="780" name="Google Shape;780;p38"/>
              <p:cNvSpPr/>
              <p:nvPr/>
            </p:nvSpPr>
            <p:spPr>
              <a:xfrm>
                <a:off x="4048403" y="-163098"/>
                <a:ext cx="156961" cy="167639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57" extrusionOk="0">
                    <a:moveTo>
                      <a:pt x="74" y="16"/>
                    </a:moveTo>
                    <a:cubicBezTo>
                      <a:pt x="92" y="-4"/>
                      <a:pt x="113" y="-6"/>
                      <a:pt x="132" y="11"/>
                    </a:cubicBezTo>
                    <a:cubicBezTo>
                      <a:pt x="152" y="28"/>
                      <a:pt x="152" y="49"/>
                      <a:pt x="134" y="69"/>
                    </a:cubicBezTo>
                    <a:lnTo>
                      <a:pt x="122" y="83"/>
                    </a:lnTo>
                    <a:lnTo>
                      <a:pt x="103" y="66"/>
                    </a:lnTo>
                    <a:lnTo>
                      <a:pt x="116" y="51"/>
                    </a:lnTo>
                    <a:cubicBezTo>
                      <a:pt x="123" y="43"/>
                      <a:pt x="123" y="36"/>
                      <a:pt x="116" y="30"/>
                    </a:cubicBezTo>
                    <a:cubicBezTo>
                      <a:pt x="109" y="24"/>
                      <a:pt x="103" y="25"/>
                      <a:pt x="96" y="33"/>
                    </a:cubicBezTo>
                    <a:lnTo>
                      <a:pt x="32" y="106"/>
                    </a:lnTo>
                    <a:cubicBezTo>
                      <a:pt x="25" y="114"/>
                      <a:pt x="25" y="121"/>
                      <a:pt x="32" y="127"/>
                    </a:cubicBezTo>
                    <a:cubicBezTo>
                      <a:pt x="39" y="133"/>
                      <a:pt x="45" y="132"/>
                      <a:pt x="52" y="124"/>
                    </a:cubicBezTo>
                    <a:lnTo>
                      <a:pt x="69" y="105"/>
                    </a:lnTo>
                    <a:lnTo>
                      <a:pt x="88" y="122"/>
                    </a:lnTo>
                    <a:lnTo>
                      <a:pt x="73" y="139"/>
                    </a:lnTo>
                    <a:cubicBezTo>
                      <a:pt x="55" y="160"/>
                      <a:pt x="34" y="162"/>
                      <a:pt x="15" y="145"/>
                    </a:cubicBezTo>
                    <a:cubicBezTo>
                      <a:pt x="-5" y="128"/>
                      <a:pt x="-5" y="107"/>
                      <a:pt x="12" y="87"/>
                    </a:cubicBezTo>
                    <a:lnTo>
                      <a:pt x="74" y="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1500" rIns="90000" bIns="11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38"/>
              <p:cNvSpPr/>
              <p:nvPr/>
            </p:nvSpPr>
            <p:spPr>
              <a:xfrm>
                <a:off x="4123146" y="-73405"/>
                <a:ext cx="183655" cy="186858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75" extrusionOk="0">
                    <a:moveTo>
                      <a:pt x="0" y="110"/>
                    </a:moveTo>
                    <a:lnTo>
                      <a:pt x="134" y="0"/>
                    </a:lnTo>
                    <a:lnTo>
                      <a:pt x="160" y="31"/>
                    </a:lnTo>
                    <a:cubicBezTo>
                      <a:pt x="178" y="53"/>
                      <a:pt x="176" y="71"/>
                      <a:pt x="155" y="88"/>
                    </a:cubicBezTo>
                    <a:lnTo>
                      <a:pt x="147" y="95"/>
                    </a:lnTo>
                    <a:cubicBezTo>
                      <a:pt x="133" y="106"/>
                      <a:pt x="120" y="109"/>
                      <a:pt x="109" y="103"/>
                    </a:cubicBezTo>
                    <a:lnTo>
                      <a:pt x="108" y="103"/>
                    </a:lnTo>
                    <a:cubicBezTo>
                      <a:pt x="113" y="115"/>
                      <a:pt x="108" y="127"/>
                      <a:pt x="92" y="140"/>
                    </a:cubicBezTo>
                    <a:lnTo>
                      <a:pt x="68" y="160"/>
                    </a:lnTo>
                    <a:cubicBezTo>
                      <a:pt x="61" y="165"/>
                      <a:pt x="56" y="171"/>
                      <a:pt x="54" y="175"/>
                    </a:cubicBezTo>
                    <a:lnTo>
                      <a:pt x="36" y="154"/>
                    </a:lnTo>
                    <a:cubicBezTo>
                      <a:pt x="39" y="149"/>
                      <a:pt x="44" y="144"/>
                      <a:pt x="51" y="138"/>
                    </a:cubicBezTo>
                    <a:lnTo>
                      <a:pt x="75" y="118"/>
                    </a:lnTo>
                    <a:cubicBezTo>
                      <a:pt x="88" y="108"/>
                      <a:pt x="89" y="101"/>
                      <a:pt x="81" y="91"/>
                    </a:cubicBezTo>
                    <a:lnTo>
                      <a:pt x="75" y="84"/>
                    </a:lnTo>
                    <a:lnTo>
                      <a:pt x="17" y="131"/>
                    </a:lnTo>
                    <a:lnTo>
                      <a:pt x="0" y="110"/>
                    </a:lnTo>
                    <a:moveTo>
                      <a:pt x="94" y="68"/>
                    </a:moveTo>
                    <a:lnTo>
                      <a:pt x="101" y="76"/>
                    </a:lnTo>
                    <a:cubicBezTo>
                      <a:pt x="108" y="84"/>
                      <a:pt x="115" y="85"/>
                      <a:pt x="125" y="77"/>
                    </a:cubicBezTo>
                    <a:lnTo>
                      <a:pt x="135" y="68"/>
                    </a:lnTo>
                    <a:cubicBezTo>
                      <a:pt x="145" y="61"/>
                      <a:pt x="146" y="53"/>
                      <a:pt x="140" y="46"/>
                    </a:cubicBezTo>
                    <a:lnTo>
                      <a:pt x="133" y="37"/>
                    </a:lnTo>
                    <a:lnTo>
                      <a:pt x="94" y="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8000" rIns="90000" bIns="18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38"/>
              <p:cNvSpPr/>
              <p:nvPr/>
            </p:nvSpPr>
            <p:spPr>
              <a:xfrm>
                <a:off x="4201093" y="50455"/>
                <a:ext cx="199672" cy="1623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52" extrusionOk="0">
                    <a:moveTo>
                      <a:pt x="0" y="88"/>
                    </a:moveTo>
                    <a:lnTo>
                      <a:pt x="150" y="0"/>
                    </a:lnTo>
                    <a:lnTo>
                      <a:pt x="187" y="65"/>
                    </a:lnTo>
                    <a:lnTo>
                      <a:pt x="166" y="77"/>
                    </a:lnTo>
                    <a:lnTo>
                      <a:pt x="142" y="37"/>
                    </a:lnTo>
                    <a:lnTo>
                      <a:pt x="102" y="60"/>
                    </a:lnTo>
                    <a:lnTo>
                      <a:pt x="121" y="92"/>
                    </a:lnTo>
                    <a:lnTo>
                      <a:pt x="100" y="105"/>
                    </a:lnTo>
                    <a:lnTo>
                      <a:pt x="81" y="72"/>
                    </a:lnTo>
                    <a:lnTo>
                      <a:pt x="35" y="99"/>
                    </a:lnTo>
                    <a:lnTo>
                      <a:pt x="59" y="140"/>
                    </a:lnTo>
                    <a:lnTo>
                      <a:pt x="37" y="152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38"/>
              <p:cNvSpPr/>
              <p:nvPr/>
            </p:nvSpPr>
            <p:spPr>
              <a:xfrm>
                <a:off x="4253413" y="199942"/>
                <a:ext cx="197536" cy="13133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23" extrusionOk="0">
                    <a:moveTo>
                      <a:pt x="23" y="98"/>
                    </a:moveTo>
                    <a:lnTo>
                      <a:pt x="53" y="81"/>
                    </a:lnTo>
                    <a:lnTo>
                      <a:pt x="42" y="52"/>
                    </a:lnTo>
                    <a:lnTo>
                      <a:pt x="9" y="59"/>
                    </a:lnTo>
                    <a:lnTo>
                      <a:pt x="0" y="35"/>
                    </a:lnTo>
                    <a:lnTo>
                      <a:pt x="172" y="0"/>
                    </a:lnTo>
                    <a:lnTo>
                      <a:pt x="185" y="35"/>
                    </a:lnTo>
                    <a:lnTo>
                      <a:pt x="33" y="123"/>
                    </a:lnTo>
                    <a:lnTo>
                      <a:pt x="23" y="98"/>
                    </a:lnTo>
                    <a:moveTo>
                      <a:pt x="65" y="46"/>
                    </a:moveTo>
                    <a:lnTo>
                      <a:pt x="74" y="69"/>
                    </a:lnTo>
                    <a:lnTo>
                      <a:pt x="152" y="27"/>
                    </a:lnTo>
                    <a:lnTo>
                      <a:pt x="65" y="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38"/>
              <p:cNvSpPr/>
              <p:nvPr/>
            </p:nvSpPr>
            <p:spPr>
              <a:xfrm>
                <a:off x="4299327" y="306718"/>
                <a:ext cx="193265" cy="96099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0" extrusionOk="0">
                    <a:moveTo>
                      <a:pt x="0" y="64"/>
                    </a:moveTo>
                    <a:lnTo>
                      <a:pt x="145" y="33"/>
                    </a:lnTo>
                    <a:lnTo>
                      <a:pt x="139" y="5"/>
                    </a:lnTo>
                    <a:lnTo>
                      <a:pt x="164" y="0"/>
                    </a:lnTo>
                    <a:lnTo>
                      <a:pt x="181" y="82"/>
                    </a:lnTo>
                    <a:lnTo>
                      <a:pt x="157" y="88"/>
                    </a:lnTo>
                    <a:lnTo>
                      <a:pt x="151" y="60"/>
                    </a:lnTo>
                    <a:lnTo>
                      <a:pt x="5" y="9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38"/>
              <p:cNvSpPr/>
              <p:nvPr/>
            </p:nvSpPr>
            <p:spPr>
              <a:xfrm>
                <a:off x="4316411" y="455137"/>
                <a:ext cx="190062" cy="9076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85" extrusionOk="0">
                    <a:moveTo>
                      <a:pt x="0" y="11"/>
                    </a:moveTo>
                    <a:lnTo>
                      <a:pt x="173" y="0"/>
                    </a:lnTo>
                    <a:lnTo>
                      <a:pt x="178" y="74"/>
                    </a:lnTo>
                    <a:lnTo>
                      <a:pt x="153" y="75"/>
                    </a:lnTo>
                    <a:lnTo>
                      <a:pt x="150" y="28"/>
                    </a:lnTo>
                    <a:lnTo>
                      <a:pt x="104" y="31"/>
                    </a:lnTo>
                    <a:lnTo>
                      <a:pt x="106" y="69"/>
                    </a:lnTo>
                    <a:lnTo>
                      <a:pt x="82" y="70"/>
                    </a:lnTo>
                    <a:lnTo>
                      <a:pt x="79" y="33"/>
                    </a:lnTo>
                    <a:lnTo>
                      <a:pt x="26" y="36"/>
                    </a:lnTo>
                    <a:lnTo>
                      <a:pt x="29" y="83"/>
                    </a:lnTo>
                    <a:lnTo>
                      <a:pt x="4" y="85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6" name="Google Shape;786;p38"/>
            <p:cNvGrpSpPr/>
            <p:nvPr/>
          </p:nvGrpSpPr>
          <p:grpSpPr>
            <a:xfrm>
              <a:off x="2707293" y="-377718"/>
              <a:ext cx="1781028" cy="1795976"/>
              <a:chOff x="2707293" y="-377718"/>
              <a:chExt cx="1781028" cy="1795976"/>
            </a:xfrm>
          </p:grpSpPr>
          <p:sp>
            <p:nvSpPr>
              <p:cNvPr id="787" name="Google Shape;787;p38"/>
              <p:cNvSpPr/>
              <p:nvPr/>
            </p:nvSpPr>
            <p:spPr>
              <a:xfrm>
                <a:off x="2707293" y="503186"/>
                <a:ext cx="178316" cy="17831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67" extrusionOk="0">
                    <a:moveTo>
                      <a:pt x="83" y="167"/>
                    </a:moveTo>
                    <a:cubicBezTo>
                      <a:pt x="37" y="167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7" y="37"/>
                      <a:pt x="167" y="83"/>
                    </a:cubicBezTo>
                    <a:cubicBezTo>
                      <a:pt x="167" y="129"/>
                      <a:pt x="129" y="167"/>
                      <a:pt x="83" y="167"/>
                    </a:cubicBezTo>
                    <a:moveTo>
                      <a:pt x="83" y="12"/>
                    </a:moveTo>
                    <a:cubicBezTo>
                      <a:pt x="44" y="12"/>
                      <a:pt x="12" y="44"/>
                      <a:pt x="12" y="83"/>
                    </a:cubicBezTo>
                    <a:cubicBezTo>
                      <a:pt x="12" y="123"/>
                      <a:pt x="44" y="155"/>
                      <a:pt x="83" y="155"/>
                    </a:cubicBezTo>
                    <a:cubicBezTo>
                      <a:pt x="123" y="155"/>
                      <a:pt x="155" y="123"/>
                      <a:pt x="155" y="83"/>
                    </a:cubicBezTo>
                    <a:cubicBezTo>
                      <a:pt x="155" y="44"/>
                      <a:pt x="123" y="12"/>
                      <a:pt x="83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5100" rIns="90000" bIns="15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38"/>
              <p:cNvSpPr/>
              <p:nvPr/>
            </p:nvSpPr>
            <p:spPr>
              <a:xfrm>
                <a:off x="3333002" y="-377718"/>
                <a:ext cx="190062" cy="190062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8" extrusionOk="0">
                    <a:moveTo>
                      <a:pt x="89" y="178"/>
                    </a:moveTo>
                    <a:cubicBezTo>
                      <a:pt x="40" y="178"/>
                      <a:pt x="0" y="138"/>
                      <a:pt x="0" y="89"/>
                    </a:cubicBezTo>
                    <a:cubicBezTo>
                      <a:pt x="0" y="40"/>
                      <a:pt x="40" y="0"/>
                      <a:pt x="89" y="0"/>
                    </a:cubicBezTo>
                    <a:cubicBezTo>
                      <a:pt x="138" y="0"/>
                      <a:pt x="178" y="40"/>
                      <a:pt x="178" y="89"/>
                    </a:cubicBezTo>
                    <a:cubicBezTo>
                      <a:pt x="178" y="138"/>
                      <a:pt x="138" y="178"/>
                      <a:pt x="89" y="178"/>
                    </a:cubicBezTo>
                    <a:moveTo>
                      <a:pt x="89" y="12"/>
                    </a:moveTo>
                    <a:cubicBezTo>
                      <a:pt x="47" y="12"/>
                      <a:pt x="12" y="47"/>
                      <a:pt x="12" y="89"/>
                    </a:cubicBezTo>
                    <a:cubicBezTo>
                      <a:pt x="12" y="132"/>
                      <a:pt x="47" y="166"/>
                      <a:pt x="89" y="166"/>
                    </a:cubicBezTo>
                    <a:cubicBezTo>
                      <a:pt x="132" y="166"/>
                      <a:pt x="166" y="132"/>
                      <a:pt x="166" y="89"/>
                    </a:cubicBezTo>
                    <a:cubicBezTo>
                      <a:pt x="166" y="47"/>
                      <a:pt x="132" y="12"/>
                      <a:pt x="89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9075" rIns="90000" bIns="19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38"/>
              <p:cNvSpPr/>
              <p:nvPr/>
            </p:nvSpPr>
            <p:spPr>
              <a:xfrm>
                <a:off x="4329225" y="718874"/>
                <a:ext cx="159097" cy="159097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74" y="149"/>
                    </a:moveTo>
                    <a:cubicBezTo>
                      <a:pt x="34" y="149"/>
                      <a:pt x="0" y="115"/>
                      <a:pt x="0" y="74"/>
                    </a:cubicBezTo>
                    <a:cubicBezTo>
                      <a:pt x="0" y="34"/>
                      <a:pt x="34" y="0"/>
                      <a:pt x="74" y="0"/>
                    </a:cubicBezTo>
                    <a:cubicBezTo>
                      <a:pt x="115" y="0"/>
                      <a:pt x="149" y="34"/>
                      <a:pt x="149" y="74"/>
                    </a:cubicBezTo>
                    <a:cubicBezTo>
                      <a:pt x="148" y="115"/>
                      <a:pt x="115" y="149"/>
                      <a:pt x="74" y="149"/>
                    </a:cubicBezTo>
                    <a:moveTo>
                      <a:pt x="74" y="12"/>
                    </a:moveTo>
                    <a:cubicBezTo>
                      <a:pt x="40" y="12"/>
                      <a:pt x="12" y="40"/>
                      <a:pt x="12" y="74"/>
                    </a:cubicBezTo>
                    <a:cubicBezTo>
                      <a:pt x="12" y="109"/>
                      <a:pt x="40" y="136"/>
                      <a:pt x="74" y="136"/>
                    </a:cubicBezTo>
                    <a:cubicBezTo>
                      <a:pt x="109" y="136"/>
                      <a:pt x="136" y="109"/>
                      <a:pt x="136" y="74"/>
                    </a:cubicBezTo>
                    <a:cubicBezTo>
                      <a:pt x="136" y="40"/>
                      <a:pt x="109" y="12"/>
                      <a:pt x="74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38"/>
              <p:cNvSpPr/>
              <p:nvPr/>
            </p:nvSpPr>
            <p:spPr>
              <a:xfrm>
                <a:off x="3369306" y="1263433"/>
                <a:ext cx="153758" cy="154826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45" extrusionOk="0">
                    <a:moveTo>
                      <a:pt x="72" y="145"/>
                    </a:moveTo>
                    <a:cubicBezTo>
                      <a:pt x="33" y="145"/>
                      <a:pt x="0" y="112"/>
                      <a:pt x="0" y="73"/>
                    </a:cubicBezTo>
                    <a:cubicBezTo>
                      <a:pt x="0" y="33"/>
                      <a:pt x="33" y="0"/>
                      <a:pt x="72" y="0"/>
                    </a:cubicBezTo>
                    <a:cubicBezTo>
                      <a:pt x="112" y="0"/>
                      <a:pt x="144" y="33"/>
                      <a:pt x="144" y="73"/>
                    </a:cubicBezTo>
                    <a:cubicBezTo>
                      <a:pt x="144" y="112"/>
                      <a:pt x="112" y="145"/>
                      <a:pt x="72" y="145"/>
                    </a:cubicBezTo>
                    <a:moveTo>
                      <a:pt x="72" y="12"/>
                    </a:moveTo>
                    <a:cubicBezTo>
                      <a:pt x="39" y="12"/>
                      <a:pt x="12" y="39"/>
                      <a:pt x="12" y="73"/>
                    </a:cubicBezTo>
                    <a:cubicBezTo>
                      <a:pt x="12" y="106"/>
                      <a:pt x="39" y="133"/>
                      <a:pt x="72" y="133"/>
                    </a:cubicBezTo>
                    <a:cubicBezTo>
                      <a:pt x="105" y="133"/>
                      <a:pt x="132" y="106"/>
                      <a:pt x="132" y="73"/>
                    </a:cubicBezTo>
                    <a:cubicBezTo>
                      <a:pt x="132" y="39"/>
                      <a:pt x="105" y="12"/>
                      <a:pt x="72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7200" rIns="90000" bIns="72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91" name="Google Shape;791;p38"/>
          <p:cNvSpPr/>
          <p:nvPr/>
        </p:nvSpPr>
        <p:spPr>
          <a:xfrm rot="1754525">
            <a:off x="-217668" y="2715957"/>
            <a:ext cx="356192" cy="356454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grpSp>
        <p:nvGrpSpPr>
          <p:cNvPr id="792" name="Google Shape;792;p38"/>
          <p:cNvGrpSpPr/>
          <p:nvPr/>
        </p:nvGrpSpPr>
        <p:grpSpPr>
          <a:xfrm rot="1180960">
            <a:off x="911896" y="1813600"/>
            <a:ext cx="1129217" cy="1129819"/>
            <a:chOff x="9506556" y="1154763"/>
            <a:chExt cx="2817276" cy="2818776"/>
          </a:xfrm>
        </p:grpSpPr>
        <p:sp>
          <p:nvSpPr>
            <p:cNvPr id="793" name="Google Shape;793;p38"/>
            <p:cNvSpPr/>
            <p:nvPr/>
          </p:nvSpPr>
          <p:spPr>
            <a:xfrm>
              <a:off x="9506556" y="1154763"/>
              <a:ext cx="2817276" cy="2818776"/>
            </a:xfrm>
            <a:custGeom>
              <a:avLst/>
              <a:gdLst/>
              <a:ahLst/>
              <a:cxnLst/>
              <a:rect l="l" t="t" r="r" b="b"/>
              <a:pathLst>
                <a:path w="1896" h="1897" extrusionOk="0">
                  <a:moveTo>
                    <a:pt x="948" y="1897"/>
                  </a:moveTo>
                  <a:cubicBezTo>
                    <a:pt x="899" y="1897"/>
                    <a:pt x="849" y="1893"/>
                    <a:pt x="801" y="1885"/>
                  </a:cubicBezTo>
                  <a:cubicBezTo>
                    <a:pt x="702" y="1870"/>
                    <a:pt x="606" y="1839"/>
                    <a:pt x="516" y="1793"/>
                  </a:cubicBezTo>
                  <a:cubicBezTo>
                    <a:pt x="363" y="1714"/>
                    <a:pt x="234" y="1596"/>
                    <a:pt x="143" y="1450"/>
                  </a:cubicBezTo>
                  <a:cubicBezTo>
                    <a:pt x="49" y="1300"/>
                    <a:pt x="0" y="1126"/>
                    <a:pt x="0" y="949"/>
                  </a:cubicBezTo>
                  <a:cubicBezTo>
                    <a:pt x="0" y="827"/>
                    <a:pt x="23" y="709"/>
                    <a:pt x="67" y="597"/>
                  </a:cubicBezTo>
                  <a:cubicBezTo>
                    <a:pt x="153" y="382"/>
                    <a:pt x="314" y="206"/>
                    <a:pt x="522" y="102"/>
                  </a:cubicBezTo>
                  <a:cubicBezTo>
                    <a:pt x="655" y="35"/>
                    <a:pt x="798" y="0"/>
                    <a:pt x="948" y="0"/>
                  </a:cubicBezTo>
                  <a:cubicBezTo>
                    <a:pt x="1112" y="0"/>
                    <a:pt x="1272" y="43"/>
                    <a:pt x="1413" y="123"/>
                  </a:cubicBezTo>
                  <a:cubicBezTo>
                    <a:pt x="1550" y="200"/>
                    <a:pt x="1667" y="312"/>
                    <a:pt x="1751" y="445"/>
                  </a:cubicBezTo>
                  <a:cubicBezTo>
                    <a:pt x="1809" y="538"/>
                    <a:pt x="1850" y="639"/>
                    <a:pt x="1874" y="745"/>
                  </a:cubicBezTo>
                  <a:cubicBezTo>
                    <a:pt x="1874" y="747"/>
                    <a:pt x="1874" y="748"/>
                    <a:pt x="1875" y="750"/>
                  </a:cubicBezTo>
                  <a:cubicBezTo>
                    <a:pt x="1880" y="776"/>
                    <a:pt x="1885" y="803"/>
                    <a:pt x="1888" y="830"/>
                  </a:cubicBezTo>
                  <a:cubicBezTo>
                    <a:pt x="1890" y="844"/>
                    <a:pt x="1891" y="858"/>
                    <a:pt x="1893" y="872"/>
                  </a:cubicBezTo>
                  <a:cubicBezTo>
                    <a:pt x="1895" y="897"/>
                    <a:pt x="1896" y="923"/>
                    <a:pt x="1896" y="949"/>
                  </a:cubicBezTo>
                  <a:cubicBezTo>
                    <a:pt x="1896" y="1124"/>
                    <a:pt x="1847" y="1295"/>
                    <a:pt x="1756" y="1444"/>
                  </a:cubicBezTo>
                  <a:lnTo>
                    <a:pt x="1754" y="1447"/>
                  </a:lnTo>
                  <a:cubicBezTo>
                    <a:pt x="1739" y="1472"/>
                    <a:pt x="1721" y="1497"/>
                    <a:pt x="1703" y="1521"/>
                  </a:cubicBezTo>
                  <a:cubicBezTo>
                    <a:pt x="1617" y="1635"/>
                    <a:pt x="1504" y="1730"/>
                    <a:pt x="1376" y="1795"/>
                  </a:cubicBezTo>
                  <a:cubicBezTo>
                    <a:pt x="1243" y="1862"/>
                    <a:pt x="1099" y="1897"/>
                    <a:pt x="948" y="18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9591253" y="1209741"/>
              <a:ext cx="2634510" cy="2554284"/>
            </a:xfrm>
            <a:custGeom>
              <a:avLst/>
              <a:gdLst/>
              <a:ahLst/>
              <a:cxnLst/>
              <a:rect l="l" t="t" r="r" b="b"/>
              <a:pathLst>
                <a:path w="1773" h="1719" extrusionOk="0">
                  <a:moveTo>
                    <a:pt x="1414" y="882"/>
                  </a:moveTo>
                  <a:cubicBezTo>
                    <a:pt x="1414" y="962"/>
                    <a:pt x="1792" y="1068"/>
                    <a:pt x="1772" y="1141"/>
                  </a:cubicBezTo>
                  <a:cubicBezTo>
                    <a:pt x="1711" y="1379"/>
                    <a:pt x="1555" y="1579"/>
                    <a:pt x="1348" y="1700"/>
                  </a:cubicBezTo>
                  <a:cubicBezTo>
                    <a:pt x="1213" y="1778"/>
                    <a:pt x="1060" y="1597"/>
                    <a:pt x="894" y="1597"/>
                  </a:cubicBezTo>
                  <a:cubicBezTo>
                    <a:pt x="636" y="1597"/>
                    <a:pt x="400" y="1716"/>
                    <a:pt x="235" y="1544"/>
                  </a:cubicBezTo>
                  <a:cubicBezTo>
                    <a:pt x="120" y="1425"/>
                    <a:pt x="37" y="1276"/>
                    <a:pt x="1" y="1109"/>
                  </a:cubicBezTo>
                  <a:cubicBezTo>
                    <a:pt x="-13" y="1045"/>
                    <a:pt x="227" y="920"/>
                    <a:pt x="227" y="853"/>
                  </a:cubicBezTo>
                  <a:cubicBezTo>
                    <a:pt x="227" y="525"/>
                    <a:pt x="152" y="297"/>
                    <a:pt x="411" y="137"/>
                  </a:cubicBezTo>
                  <a:cubicBezTo>
                    <a:pt x="550" y="50"/>
                    <a:pt x="715" y="0"/>
                    <a:pt x="891" y="0"/>
                  </a:cubicBezTo>
                  <a:cubicBezTo>
                    <a:pt x="968" y="0"/>
                    <a:pt x="1042" y="9"/>
                    <a:pt x="1113" y="27"/>
                  </a:cubicBezTo>
                  <a:cubicBezTo>
                    <a:pt x="1508" y="126"/>
                    <a:pt x="1414" y="456"/>
                    <a:pt x="1414" y="8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11158882" y="1249861"/>
              <a:ext cx="1109971" cy="1717715"/>
            </a:xfrm>
            <a:custGeom>
              <a:avLst/>
              <a:gdLst/>
              <a:ahLst/>
              <a:cxnLst/>
              <a:rect l="l" t="t" r="r" b="b"/>
              <a:pathLst>
                <a:path w="747" h="1156" extrusionOk="0">
                  <a:moveTo>
                    <a:pt x="747" y="884"/>
                  </a:moveTo>
                  <a:cubicBezTo>
                    <a:pt x="747" y="964"/>
                    <a:pt x="737" y="1041"/>
                    <a:pt x="717" y="1114"/>
                  </a:cubicBezTo>
                  <a:cubicBezTo>
                    <a:pt x="671" y="1141"/>
                    <a:pt x="619" y="1156"/>
                    <a:pt x="566" y="1156"/>
                  </a:cubicBezTo>
                  <a:cubicBezTo>
                    <a:pt x="446" y="1155"/>
                    <a:pt x="335" y="1074"/>
                    <a:pt x="279" y="967"/>
                  </a:cubicBezTo>
                  <a:cubicBezTo>
                    <a:pt x="223" y="861"/>
                    <a:pt x="216" y="734"/>
                    <a:pt x="238" y="616"/>
                  </a:cubicBezTo>
                  <a:cubicBezTo>
                    <a:pt x="245" y="579"/>
                    <a:pt x="255" y="541"/>
                    <a:pt x="247" y="505"/>
                  </a:cubicBezTo>
                  <a:cubicBezTo>
                    <a:pt x="228" y="422"/>
                    <a:pt x="132" y="387"/>
                    <a:pt x="71" y="327"/>
                  </a:cubicBezTo>
                  <a:cubicBezTo>
                    <a:pt x="-7" y="250"/>
                    <a:pt x="-32" y="78"/>
                    <a:pt x="58" y="0"/>
                  </a:cubicBezTo>
                  <a:cubicBezTo>
                    <a:pt x="453" y="99"/>
                    <a:pt x="747" y="458"/>
                    <a:pt x="747" y="8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9560049" y="1413311"/>
              <a:ext cx="756326" cy="1444307"/>
            </a:xfrm>
            <a:custGeom>
              <a:avLst/>
              <a:gdLst/>
              <a:ahLst/>
              <a:cxnLst/>
              <a:rect l="l" t="t" r="r" b="b"/>
              <a:pathLst>
                <a:path w="509" h="972" extrusionOk="0">
                  <a:moveTo>
                    <a:pt x="509" y="202"/>
                  </a:moveTo>
                  <a:cubicBezTo>
                    <a:pt x="507" y="279"/>
                    <a:pt x="473" y="356"/>
                    <a:pt x="416" y="407"/>
                  </a:cubicBezTo>
                  <a:cubicBezTo>
                    <a:pt x="391" y="430"/>
                    <a:pt x="360" y="450"/>
                    <a:pt x="349" y="482"/>
                  </a:cubicBezTo>
                  <a:cubicBezTo>
                    <a:pt x="343" y="499"/>
                    <a:pt x="344" y="518"/>
                    <a:pt x="345" y="536"/>
                  </a:cubicBezTo>
                  <a:cubicBezTo>
                    <a:pt x="349" y="640"/>
                    <a:pt x="348" y="750"/>
                    <a:pt x="291" y="838"/>
                  </a:cubicBezTo>
                  <a:cubicBezTo>
                    <a:pt x="234" y="926"/>
                    <a:pt x="126" y="973"/>
                    <a:pt x="21" y="972"/>
                  </a:cubicBezTo>
                  <a:cubicBezTo>
                    <a:pt x="7" y="908"/>
                    <a:pt x="0" y="842"/>
                    <a:pt x="0" y="775"/>
                  </a:cubicBezTo>
                  <a:cubicBezTo>
                    <a:pt x="0" y="447"/>
                    <a:pt x="172" y="160"/>
                    <a:pt x="431" y="0"/>
                  </a:cubicBezTo>
                  <a:cubicBezTo>
                    <a:pt x="484" y="51"/>
                    <a:pt x="511" y="134"/>
                    <a:pt x="509" y="20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9940440" y="3370257"/>
              <a:ext cx="1653812" cy="548302"/>
            </a:xfrm>
            <a:custGeom>
              <a:avLst/>
              <a:gdLst/>
              <a:ahLst/>
              <a:cxnLst/>
              <a:rect l="l" t="t" r="r" b="b"/>
              <a:pathLst>
                <a:path w="1113" h="369" extrusionOk="0">
                  <a:moveTo>
                    <a:pt x="1113" y="246"/>
                  </a:moveTo>
                  <a:cubicBezTo>
                    <a:pt x="978" y="324"/>
                    <a:pt x="823" y="369"/>
                    <a:pt x="656" y="369"/>
                  </a:cubicBezTo>
                  <a:cubicBezTo>
                    <a:pt x="398" y="369"/>
                    <a:pt x="165" y="262"/>
                    <a:pt x="0" y="90"/>
                  </a:cubicBezTo>
                  <a:cubicBezTo>
                    <a:pt x="35" y="57"/>
                    <a:pt x="79" y="32"/>
                    <a:pt x="121" y="17"/>
                  </a:cubicBezTo>
                  <a:cubicBezTo>
                    <a:pt x="213" y="-14"/>
                    <a:pt x="319" y="-2"/>
                    <a:pt x="401" y="50"/>
                  </a:cubicBezTo>
                  <a:cubicBezTo>
                    <a:pt x="417" y="60"/>
                    <a:pt x="431" y="71"/>
                    <a:pt x="449" y="75"/>
                  </a:cubicBezTo>
                  <a:cubicBezTo>
                    <a:pt x="476" y="83"/>
                    <a:pt x="505" y="73"/>
                    <a:pt x="531" y="64"/>
                  </a:cubicBezTo>
                  <a:cubicBezTo>
                    <a:pt x="620" y="34"/>
                    <a:pt x="711" y="3"/>
                    <a:pt x="806" y="1"/>
                  </a:cubicBezTo>
                  <a:cubicBezTo>
                    <a:pt x="900" y="-2"/>
                    <a:pt x="999" y="29"/>
                    <a:pt x="1058" y="102"/>
                  </a:cubicBezTo>
                  <a:cubicBezTo>
                    <a:pt x="1091" y="142"/>
                    <a:pt x="1109" y="194"/>
                    <a:pt x="1113" y="2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8" name="Google Shape;798;p38"/>
            <p:cNvGrpSpPr/>
            <p:nvPr/>
          </p:nvGrpSpPr>
          <p:grpSpPr>
            <a:xfrm>
              <a:off x="10381754" y="1258776"/>
              <a:ext cx="1405666" cy="1046082"/>
              <a:chOff x="10381754" y="1258776"/>
              <a:chExt cx="1405666" cy="1046082"/>
            </a:xfrm>
          </p:grpSpPr>
          <p:sp>
            <p:nvSpPr>
              <p:cNvPr id="799" name="Google Shape;799;p38"/>
              <p:cNvSpPr/>
              <p:nvPr/>
            </p:nvSpPr>
            <p:spPr>
              <a:xfrm>
                <a:off x="10381754" y="1927437"/>
                <a:ext cx="270435" cy="46063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1" extrusionOk="0">
                    <a:moveTo>
                      <a:pt x="176" y="31"/>
                    </a:moveTo>
                    <a:lnTo>
                      <a:pt x="176" y="31"/>
                    </a:lnTo>
                    <a:lnTo>
                      <a:pt x="5" y="11"/>
                    </a:lnTo>
                    <a:cubicBezTo>
                      <a:pt x="2" y="11"/>
                      <a:pt x="0" y="8"/>
                      <a:pt x="1" y="5"/>
                    </a:cubicBezTo>
                    <a:cubicBezTo>
                      <a:pt x="1" y="2"/>
                      <a:pt x="4" y="0"/>
                      <a:pt x="7" y="0"/>
                    </a:cubicBezTo>
                    <a:lnTo>
                      <a:pt x="177" y="20"/>
                    </a:lnTo>
                    <a:cubicBezTo>
                      <a:pt x="180" y="20"/>
                      <a:pt x="182" y="23"/>
                      <a:pt x="182" y="26"/>
                    </a:cubicBezTo>
                    <a:cubicBezTo>
                      <a:pt x="182" y="29"/>
                      <a:pt x="179" y="31"/>
                      <a:pt x="176" y="3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38"/>
              <p:cNvSpPr/>
              <p:nvPr/>
            </p:nvSpPr>
            <p:spPr>
              <a:xfrm>
                <a:off x="10414444" y="1683747"/>
                <a:ext cx="228829" cy="6983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47" extrusionOk="0">
                    <a:moveTo>
                      <a:pt x="149" y="47"/>
                    </a:moveTo>
                    <a:cubicBezTo>
                      <a:pt x="148" y="47"/>
                      <a:pt x="148" y="47"/>
                      <a:pt x="147" y="46"/>
                    </a:cubicBezTo>
                    <a:lnTo>
                      <a:pt x="5" y="10"/>
                    </a:lnTo>
                    <a:cubicBezTo>
                      <a:pt x="2" y="9"/>
                      <a:pt x="0" y="7"/>
                      <a:pt x="1" y="4"/>
                    </a:cubicBezTo>
                    <a:cubicBezTo>
                      <a:pt x="2" y="1"/>
                      <a:pt x="5" y="-1"/>
                      <a:pt x="8" y="0"/>
                    </a:cubicBezTo>
                    <a:lnTo>
                      <a:pt x="150" y="36"/>
                    </a:lnTo>
                    <a:cubicBezTo>
                      <a:pt x="153" y="37"/>
                      <a:pt x="155" y="40"/>
                      <a:pt x="154" y="43"/>
                    </a:cubicBezTo>
                    <a:cubicBezTo>
                      <a:pt x="153" y="45"/>
                      <a:pt x="151" y="47"/>
                      <a:pt x="149" y="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38"/>
              <p:cNvSpPr/>
              <p:nvPr/>
            </p:nvSpPr>
            <p:spPr>
              <a:xfrm>
                <a:off x="10571950" y="1420741"/>
                <a:ext cx="154534" cy="115901"/>
              </a:xfrm>
              <a:custGeom>
                <a:avLst/>
                <a:gdLst/>
                <a:ahLst/>
                <a:cxnLst/>
                <a:rect l="l" t="t" r="r" b="b"/>
                <a:pathLst>
                  <a:path w="104" h="78" extrusionOk="0">
                    <a:moveTo>
                      <a:pt x="99" y="78"/>
                    </a:moveTo>
                    <a:cubicBezTo>
                      <a:pt x="98" y="78"/>
                      <a:pt x="96" y="78"/>
                      <a:pt x="95" y="77"/>
                    </a:cubicBezTo>
                    <a:lnTo>
                      <a:pt x="3" y="10"/>
                    </a:lnTo>
                    <a:cubicBezTo>
                      <a:pt x="1" y="9"/>
                      <a:pt x="0" y="5"/>
                      <a:pt x="2" y="3"/>
                    </a:cubicBezTo>
                    <a:cubicBezTo>
                      <a:pt x="4" y="0"/>
                      <a:pt x="7" y="0"/>
                      <a:pt x="10" y="1"/>
                    </a:cubicBezTo>
                    <a:lnTo>
                      <a:pt x="102" y="68"/>
                    </a:lnTo>
                    <a:cubicBezTo>
                      <a:pt x="104" y="70"/>
                      <a:pt x="105" y="74"/>
                      <a:pt x="103" y="76"/>
                    </a:cubicBezTo>
                    <a:cubicBezTo>
                      <a:pt x="102" y="78"/>
                      <a:pt x="100" y="78"/>
                      <a:pt x="99" y="7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38"/>
              <p:cNvSpPr/>
              <p:nvPr/>
            </p:nvSpPr>
            <p:spPr>
              <a:xfrm>
                <a:off x="10812666" y="1258776"/>
                <a:ext cx="83211" cy="157507"/>
              </a:xfrm>
              <a:custGeom>
                <a:avLst/>
                <a:gdLst/>
                <a:ahLst/>
                <a:cxnLst/>
                <a:rect l="l" t="t" r="r" b="b"/>
                <a:pathLst>
                  <a:path w="56" h="106" extrusionOk="0">
                    <a:moveTo>
                      <a:pt x="51" y="106"/>
                    </a:moveTo>
                    <a:cubicBezTo>
                      <a:pt x="49" y="106"/>
                      <a:pt x="47" y="105"/>
                      <a:pt x="46" y="103"/>
                    </a:cubicBezTo>
                    <a:lnTo>
                      <a:pt x="1" y="8"/>
                    </a:lnTo>
                    <a:cubicBezTo>
                      <a:pt x="0" y="5"/>
                      <a:pt x="1" y="2"/>
                      <a:pt x="4" y="1"/>
                    </a:cubicBezTo>
                    <a:cubicBezTo>
                      <a:pt x="7" y="0"/>
                      <a:pt x="10" y="1"/>
                      <a:pt x="11" y="4"/>
                    </a:cubicBezTo>
                    <a:lnTo>
                      <a:pt x="56" y="99"/>
                    </a:lnTo>
                    <a:cubicBezTo>
                      <a:pt x="57" y="101"/>
                      <a:pt x="56" y="104"/>
                      <a:pt x="53" y="106"/>
                    </a:cubicBezTo>
                    <a:cubicBezTo>
                      <a:pt x="53" y="106"/>
                      <a:pt x="52" y="106"/>
                      <a:pt x="51" y="10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38"/>
              <p:cNvSpPr/>
              <p:nvPr/>
            </p:nvSpPr>
            <p:spPr>
              <a:xfrm>
                <a:off x="11560076" y="1603508"/>
                <a:ext cx="199111" cy="41606"/>
              </a:xfrm>
              <a:custGeom>
                <a:avLst/>
                <a:gdLst/>
                <a:ahLst/>
                <a:cxnLst/>
                <a:rect l="l" t="t" r="r" b="b"/>
                <a:pathLst>
                  <a:path w="134" h="28" extrusionOk="0">
                    <a:moveTo>
                      <a:pt x="5" y="28"/>
                    </a:moveTo>
                    <a:cubicBezTo>
                      <a:pt x="3" y="28"/>
                      <a:pt x="0" y="26"/>
                      <a:pt x="0" y="23"/>
                    </a:cubicBezTo>
                    <a:cubicBezTo>
                      <a:pt x="-1" y="20"/>
                      <a:pt x="2" y="17"/>
                      <a:pt x="5" y="17"/>
                    </a:cubicBezTo>
                    <a:lnTo>
                      <a:pt x="127" y="0"/>
                    </a:lnTo>
                    <a:cubicBezTo>
                      <a:pt x="130" y="0"/>
                      <a:pt x="133" y="2"/>
                      <a:pt x="134" y="5"/>
                    </a:cubicBezTo>
                    <a:cubicBezTo>
                      <a:pt x="134" y="8"/>
                      <a:pt x="132" y="11"/>
                      <a:pt x="129" y="11"/>
                    </a:cubicBezTo>
                    <a:lnTo>
                      <a:pt x="6" y="28"/>
                    </a:lnTo>
                    <a:lnTo>
                      <a:pt x="5" y="2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38"/>
              <p:cNvSpPr/>
              <p:nvPr/>
            </p:nvSpPr>
            <p:spPr>
              <a:xfrm>
                <a:off x="11580879" y="1827881"/>
                <a:ext cx="206541" cy="2526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7" extrusionOk="0">
                    <a:moveTo>
                      <a:pt x="134" y="17"/>
                    </a:moveTo>
                    <a:lnTo>
                      <a:pt x="133" y="17"/>
                    </a:lnTo>
                    <a:lnTo>
                      <a:pt x="5" y="11"/>
                    </a:lnTo>
                    <a:cubicBezTo>
                      <a:pt x="2" y="11"/>
                      <a:pt x="0" y="8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lnTo>
                      <a:pt x="134" y="6"/>
                    </a:lnTo>
                    <a:cubicBezTo>
                      <a:pt x="137" y="6"/>
                      <a:pt x="139" y="8"/>
                      <a:pt x="139" y="11"/>
                    </a:cubicBezTo>
                    <a:cubicBezTo>
                      <a:pt x="139" y="14"/>
                      <a:pt x="137" y="17"/>
                      <a:pt x="134" y="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38"/>
              <p:cNvSpPr/>
              <p:nvPr/>
            </p:nvSpPr>
            <p:spPr>
              <a:xfrm>
                <a:off x="11539274" y="2018077"/>
                <a:ext cx="175337" cy="96584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5" extrusionOk="0">
                    <a:moveTo>
                      <a:pt x="112" y="65"/>
                    </a:moveTo>
                    <a:cubicBezTo>
                      <a:pt x="111" y="65"/>
                      <a:pt x="110" y="64"/>
                      <a:pt x="109" y="64"/>
                    </a:cubicBezTo>
                    <a:lnTo>
                      <a:pt x="3" y="11"/>
                    </a:lnTo>
                    <a:cubicBezTo>
                      <a:pt x="0" y="10"/>
                      <a:pt x="-1" y="6"/>
                      <a:pt x="0" y="4"/>
                    </a:cubicBezTo>
                    <a:cubicBezTo>
                      <a:pt x="2" y="1"/>
                      <a:pt x="5" y="0"/>
                      <a:pt x="8" y="1"/>
                    </a:cubicBezTo>
                    <a:lnTo>
                      <a:pt x="114" y="54"/>
                    </a:lnTo>
                    <a:cubicBezTo>
                      <a:pt x="117" y="55"/>
                      <a:pt x="118" y="59"/>
                      <a:pt x="116" y="61"/>
                    </a:cubicBezTo>
                    <a:cubicBezTo>
                      <a:pt x="115" y="63"/>
                      <a:pt x="113" y="65"/>
                      <a:pt x="112" y="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38"/>
              <p:cNvSpPr/>
              <p:nvPr/>
            </p:nvSpPr>
            <p:spPr>
              <a:xfrm>
                <a:off x="11407028" y="2142894"/>
                <a:ext cx="145619" cy="161964"/>
              </a:xfrm>
              <a:custGeom>
                <a:avLst/>
                <a:gdLst/>
                <a:ahLst/>
                <a:cxnLst/>
                <a:rect l="l" t="t" r="r" b="b"/>
                <a:pathLst>
                  <a:path w="98" h="109" extrusionOk="0">
                    <a:moveTo>
                      <a:pt x="92" y="109"/>
                    </a:moveTo>
                    <a:cubicBezTo>
                      <a:pt x="90" y="109"/>
                      <a:pt x="88" y="108"/>
                      <a:pt x="87" y="107"/>
                    </a:cubicBezTo>
                    <a:lnTo>
                      <a:pt x="1" y="9"/>
                    </a:lnTo>
                    <a:cubicBezTo>
                      <a:pt x="-1" y="7"/>
                      <a:pt x="-1" y="4"/>
                      <a:pt x="1" y="2"/>
                    </a:cubicBezTo>
                    <a:cubicBezTo>
                      <a:pt x="4" y="0"/>
                      <a:pt x="7" y="0"/>
                      <a:pt x="9" y="2"/>
                    </a:cubicBezTo>
                    <a:lnTo>
                      <a:pt x="96" y="100"/>
                    </a:lnTo>
                    <a:cubicBezTo>
                      <a:pt x="98" y="102"/>
                      <a:pt x="98" y="106"/>
                      <a:pt x="95" y="108"/>
                    </a:cubicBezTo>
                    <a:cubicBezTo>
                      <a:pt x="94" y="109"/>
                      <a:pt x="93" y="109"/>
                      <a:pt x="92" y="10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7" name="Google Shape;807;p38"/>
            <p:cNvSpPr/>
            <p:nvPr/>
          </p:nvSpPr>
          <p:spPr>
            <a:xfrm>
              <a:off x="9892891" y="2404414"/>
              <a:ext cx="2029746" cy="1423504"/>
            </a:xfrm>
            <a:custGeom>
              <a:avLst/>
              <a:gdLst/>
              <a:ahLst/>
              <a:cxnLst/>
              <a:rect l="l" t="t" r="r" b="b"/>
              <a:pathLst>
                <a:path w="1366" h="958" extrusionOk="0">
                  <a:moveTo>
                    <a:pt x="1366" y="110"/>
                  </a:moveTo>
                  <a:lnTo>
                    <a:pt x="1203" y="0"/>
                  </a:lnTo>
                  <a:lnTo>
                    <a:pt x="139" y="151"/>
                  </a:lnTo>
                  <a:lnTo>
                    <a:pt x="0" y="350"/>
                  </a:lnTo>
                  <a:lnTo>
                    <a:pt x="139" y="394"/>
                  </a:lnTo>
                  <a:lnTo>
                    <a:pt x="139" y="746"/>
                  </a:lnTo>
                  <a:lnTo>
                    <a:pt x="754" y="958"/>
                  </a:lnTo>
                  <a:lnTo>
                    <a:pt x="1203" y="648"/>
                  </a:lnTo>
                  <a:lnTo>
                    <a:pt x="1203" y="248"/>
                  </a:lnTo>
                  <a:lnTo>
                    <a:pt x="1366" y="1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10099432" y="2218675"/>
              <a:ext cx="1581003" cy="686492"/>
            </a:xfrm>
            <a:custGeom>
              <a:avLst/>
              <a:gdLst/>
              <a:ahLst/>
              <a:cxnLst/>
              <a:rect l="l" t="t" r="r" b="b"/>
              <a:pathLst>
                <a:path w="1064" h="462" extrusionOk="0">
                  <a:moveTo>
                    <a:pt x="1064" y="125"/>
                  </a:moveTo>
                  <a:lnTo>
                    <a:pt x="628" y="462"/>
                  </a:lnTo>
                  <a:lnTo>
                    <a:pt x="581" y="448"/>
                  </a:lnTo>
                  <a:lnTo>
                    <a:pt x="578" y="427"/>
                  </a:lnTo>
                  <a:lnTo>
                    <a:pt x="570" y="445"/>
                  </a:lnTo>
                  <a:lnTo>
                    <a:pt x="0" y="276"/>
                  </a:lnTo>
                  <a:lnTo>
                    <a:pt x="439" y="0"/>
                  </a:lnTo>
                  <a:lnTo>
                    <a:pt x="1064" y="1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9" name="Google Shape;809;p38"/>
            <p:cNvGrpSpPr/>
            <p:nvPr/>
          </p:nvGrpSpPr>
          <p:grpSpPr>
            <a:xfrm>
              <a:off x="9883976" y="2396985"/>
              <a:ext cx="2046091" cy="1439849"/>
              <a:chOff x="9883976" y="2396985"/>
              <a:chExt cx="2046091" cy="1439849"/>
            </a:xfrm>
          </p:grpSpPr>
          <p:sp>
            <p:nvSpPr>
              <p:cNvPr id="810" name="Google Shape;810;p38"/>
              <p:cNvSpPr/>
              <p:nvPr/>
            </p:nvSpPr>
            <p:spPr>
              <a:xfrm>
                <a:off x="9883976" y="2396985"/>
                <a:ext cx="2046091" cy="1439849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969" extrusionOk="0">
                    <a:moveTo>
                      <a:pt x="1375" y="111"/>
                    </a:moveTo>
                    <a:lnTo>
                      <a:pt x="1212" y="1"/>
                    </a:lnTo>
                    <a:cubicBezTo>
                      <a:pt x="1209" y="-1"/>
                      <a:pt x="1206" y="0"/>
                      <a:pt x="1204" y="2"/>
                    </a:cubicBezTo>
                    <a:cubicBezTo>
                      <a:pt x="1202" y="5"/>
                      <a:pt x="1203" y="8"/>
                      <a:pt x="1206" y="10"/>
                    </a:cubicBezTo>
                    <a:lnTo>
                      <a:pt x="1363" y="116"/>
                    </a:lnTo>
                    <a:lnTo>
                      <a:pt x="926" y="495"/>
                    </a:lnTo>
                    <a:lnTo>
                      <a:pt x="777" y="338"/>
                    </a:lnTo>
                    <a:lnTo>
                      <a:pt x="777" y="338"/>
                    </a:lnTo>
                    <a:lnTo>
                      <a:pt x="776" y="338"/>
                    </a:lnTo>
                    <a:lnTo>
                      <a:pt x="776" y="338"/>
                    </a:lnTo>
                    <a:cubicBezTo>
                      <a:pt x="775" y="337"/>
                      <a:pt x="775" y="337"/>
                      <a:pt x="775" y="337"/>
                    </a:cubicBezTo>
                    <a:lnTo>
                      <a:pt x="775" y="337"/>
                    </a:lnTo>
                    <a:cubicBezTo>
                      <a:pt x="774" y="337"/>
                      <a:pt x="774" y="337"/>
                      <a:pt x="774" y="337"/>
                    </a:cubicBezTo>
                    <a:lnTo>
                      <a:pt x="773" y="337"/>
                    </a:lnTo>
                    <a:lnTo>
                      <a:pt x="773" y="337"/>
                    </a:lnTo>
                    <a:lnTo>
                      <a:pt x="773" y="337"/>
                    </a:lnTo>
                    <a:lnTo>
                      <a:pt x="773" y="337"/>
                    </a:lnTo>
                    <a:cubicBezTo>
                      <a:pt x="771" y="337"/>
                      <a:pt x="769" y="338"/>
                      <a:pt x="768" y="339"/>
                    </a:cubicBezTo>
                    <a:lnTo>
                      <a:pt x="625" y="548"/>
                    </a:lnTo>
                    <a:lnTo>
                      <a:pt x="7" y="350"/>
                    </a:lnTo>
                    <a:cubicBezTo>
                      <a:pt x="4" y="349"/>
                      <a:pt x="1" y="351"/>
                      <a:pt x="0" y="354"/>
                    </a:cubicBezTo>
                    <a:cubicBezTo>
                      <a:pt x="0" y="357"/>
                      <a:pt x="1" y="360"/>
                      <a:pt x="4" y="360"/>
                    </a:cubicBezTo>
                    <a:lnTo>
                      <a:pt x="626" y="560"/>
                    </a:lnTo>
                    <a:cubicBezTo>
                      <a:pt x="627" y="560"/>
                      <a:pt x="627" y="560"/>
                      <a:pt x="628" y="560"/>
                    </a:cubicBezTo>
                    <a:cubicBezTo>
                      <a:pt x="630" y="560"/>
                      <a:pt x="631" y="559"/>
                      <a:pt x="632" y="558"/>
                    </a:cubicBezTo>
                    <a:lnTo>
                      <a:pt x="767" y="360"/>
                    </a:lnTo>
                    <a:lnTo>
                      <a:pt x="754" y="963"/>
                    </a:lnTo>
                    <a:cubicBezTo>
                      <a:pt x="754" y="966"/>
                      <a:pt x="757" y="969"/>
                      <a:pt x="760" y="969"/>
                    </a:cubicBezTo>
                    <a:lnTo>
                      <a:pt x="760" y="969"/>
                    </a:lnTo>
                    <a:cubicBezTo>
                      <a:pt x="763" y="969"/>
                      <a:pt x="765" y="966"/>
                      <a:pt x="765" y="963"/>
                    </a:cubicBezTo>
                    <a:lnTo>
                      <a:pt x="778" y="355"/>
                    </a:lnTo>
                    <a:lnTo>
                      <a:pt x="922" y="506"/>
                    </a:lnTo>
                    <a:cubicBezTo>
                      <a:pt x="924" y="508"/>
                      <a:pt x="927" y="508"/>
                      <a:pt x="929" y="506"/>
                    </a:cubicBezTo>
                    <a:lnTo>
                      <a:pt x="1375" y="119"/>
                    </a:lnTo>
                    <a:cubicBezTo>
                      <a:pt x="1377" y="118"/>
                      <a:pt x="1377" y="116"/>
                      <a:pt x="1377" y="115"/>
                    </a:cubicBezTo>
                    <a:cubicBezTo>
                      <a:pt x="1377" y="113"/>
                      <a:pt x="1376" y="111"/>
                      <a:pt x="1375" y="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38"/>
              <p:cNvSpPr/>
              <p:nvPr/>
            </p:nvSpPr>
            <p:spPr>
              <a:xfrm>
                <a:off x="10762146" y="3480215"/>
                <a:ext cx="190196" cy="255577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72" extrusionOk="0">
                    <a:moveTo>
                      <a:pt x="122" y="172"/>
                    </a:moveTo>
                    <a:cubicBezTo>
                      <a:pt x="122" y="172"/>
                      <a:pt x="121" y="172"/>
                      <a:pt x="121" y="171"/>
                    </a:cubicBezTo>
                    <a:lnTo>
                      <a:pt x="3" y="132"/>
                    </a:lnTo>
                    <a:cubicBezTo>
                      <a:pt x="1" y="132"/>
                      <a:pt x="0" y="129"/>
                      <a:pt x="0" y="127"/>
                    </a:cubicBezTo>
                    <a:lnTo>
                      <a:pt x="0" y="6"/>
                    </a:ln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5" y="0"/>
                      <a:pt x="7" y="1"/>
                    </a:cubicBezTo>
                    <a:lnTo>
                      <a:pt x="124" y="40"/>
                    </a:lnTo>
                    <a:cubicBezTo>
                      <a:pt x="126" y="41"/>
                      <a:pt x="128" y="43"/>
                      <a:pt x="128" y="45"/>
                    </a:cubicBezTo>
                    <a:lnTo>
                      <a:pt x="128" y="166"/>
                    </a:lnTo>
                    <a:cubicBezTo>
                      <a:pt x="128" y="168"/>
                      <a:pt x="127" y="170"/>
                      <a:pt x="126" y="171"/>
                    </a:cubicBezTo>
                    <a:cubicBezTo>
                      <a:pt x="125" y="171"/>
                      <a:pt x="124" y="172"/>
                      <a:pt x="122" y="172"/>
                    </a:cubicBezTo>
                    <a:moveTo>
                      <a:pt x="11" y="123"/>
                    </a:moveTo>
                    <a:lnTo>
                      <a:pt x="117" y="159"/>
                    </a:lnTo>
                    <a:lnTo>
                      <a:pt x="117" y="49"/>
                    </a:lnTo>
                    <a:lnTo>
                      <a:pt x="11" y="14"/>
                    </a:lnTo>
                    <a:lnTo>
                      <a:pt x="11" y="1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6900" rIns="90000" bIns="16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2" name="Google Shape;812;p38"/>
            <p:cNvSpPr/>
            <p:nvPr/>
          </p:nvSpPr>
          <p:spPr>
            <a:xfrm>
              <a:off x="10670020" y="2365781"/>
              <a:ext cx="352159" cy="518583"/>
            </a:xfrm>
            <a:custGeom>
              <a:avLst/>
              <a:gdLst/>
              <a:ahLst/>
              <a:cxnLst/>
              <a:rect l="l" t="t" r="r" b="b"/>
              <a:pathLst>
                <a:path w="237" h="349" extrusionOk="0">
                  <a:moveTo>
                    <a:pt x="182" y="146"/>
                  </a:moveTo>
                  <a:cubicBezTo>
                    <a:pt x="219" y="113"/>
                    <a:pt x="240" y="61"/>
                    <a:pt x="237" y="6"/>
                  </a:cubicBezTo>
                  <a:cubicBezTo>
                    <a:pt x="237" y="3"/>
                    <a:pt x="235" y="-1"/>
                    <a:pt x="232" y="0"/>
                  </a:cubicBezTo>
                  <a:cubicBezTo>
                    <a:pt x="228" y="0"/>
                    <a:pt x="226" y="3"/>
                    <a:pt x="227" y="6"/>
                  </a:cubicBezTo>
                  <a:cubicBezTo>
                    <a:pt x="229" y="57"/>
                    <a:pt x="211" y="105"/>
                    <a:pt x="178" y="135"/>
                  </a:cubicBezTo>
                  <a:cubicBezTo>
                    <a:pt x="164" y="104"/>
                    <a:pt x="147" y="82"/>
                    <a:pt x="127" y="67"/>
                  </a:cubicBezTo>
                  <a:cubicBezTo>
                    <a:pt x="98" y="46"/>
                    <a:pt x="62" y="42"/>
                    <a:pt x="35" y="56"/>
                  </a:cubicBezTo>
                  <a:cubicBezTo>
                    <a:pt x="19" y="64"/>
                    <a:pt x="7" y="80"/>
                    <a:pt x="2" y="98"/>
                  </a:cubicBezTo>
                  <a:cubicBezTo>
                    <a:pt x="-2" y="113"/>
                    <a:pt x="0" y="129"/>
                    <a:pt x="8" y="141"/>
                  </a:cubicBezTo>
                  <a:cubicBezTo>
                    <a:pt x="13" y="149"/>
                    <a:pt x="21" y="156"/>
                    <a:pt x="31" y="163"/>
                  </a:cubicBezTo>
                  <a:cubicBezTo>
                    <a:pt x="72" y="189"/>
                    <a:pt x="131" y="184"/>
                    <a:pt x="173" y="153"/>
                  </a:cubicBezTo>
                  <a:cubicBezTo>
                    <a:pt x="185" y="183"/>
                    <a:pt x="192" y="215"/>
                    <a:pt x="194" y="248"/>
                  </a:cubicBezTo>
                  <a:cubicBezTo>
                    <a:pt x="196" y="280"/>
                    <a:pt x="193" y="312"/>
                    <a:pt x="187" y="346"/>
                  </a:cubicBezTo>
                  <a:lnTo>
                    <a:pt x="197" y="349"/>
                  </a:lnTo>
                  <a:cubicBezTo>
                    <a:pt x="204" y="314"/>
                    <a:pt x="207" y="281"/>
                    <a:pt x="205" y="247"/>
                  </a:cubicBezTo>
                  <a:cubicBezTo>
                    <a:pt x="202" y="212"/>
                    <a:pt x="195" y="178"/>
                    <a:pt x="182" y="146"/>
                  </a:cubicBezTo>
                  <a:moveTo>
                    <a:pt x="37" y="153"/>
                  </a:moveTo>
                  <a:cubicBezTo>
                    <a:pt x="28" y="148"/>
                    <a:pt x="21" y="142"/>
                    <a:pt x="17" y="135"/>
                  </a:cubicBezTo>
                  <a:cubicBezTo>
                    <a:pt x="11" y="126"/>
                    <a:pt x="9" y="113"/>
                    <a:pt x="13" y="100"/>
                  </a:cubicBezTo>
                  <a:cubicBezTo>
                    <a:pt x="17" y="85"/>
                    <a:pt x="27" y="73"/>
                    <a:pt x="40" y="66"/>
                  </a:cubicBezTo>
                  <a:cubicBezTo>
                    <a:pt x="49" y="61"/>
                    <a:pt x="59" y="59"/>
                    <a:pt x="70" y="59"/>
                  </a:cubicBezTo>
                  <a:cubicBezTo>
                    <a:pt x="87" y="59"/>
                    <a:pt x="105" y="65"/>
                    <a:pt x="120" y="76"/>
                  </a:cubicBezTo>
                  <a:cubicBezTo>
                    <a:pt x="140" y="90"/>
                    <a:pt x="156" y="112"/>
                    <a:pt x="169" y="143"/>
                  </a:cubicBezTo>
                  <a:cubicBezTo>
                    <a:pt x="130" y="173"/>
                    <a:pt x="75" y="177"/>
                    <a:pt x="37" y="1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10714597" y="1398452"/>
              <a:ext cx="814276" cy="903435"/>
            </a:xfrm>
            <a:custGeom>
              <a:avLst/>
              <a:gdLst/>
              <a:ahLst/>
              <a:cxnLst/>
              <a:rect l="l" t="t" r="r" b="b"/>
              <a:pathLst>
                <a:path w="548" h="608" extrusionOk="0">
                  <a:moveTo>
                    <a:pt x="548" y="253"/>
                  </a:moveTo>
                  <a:cubicBezTo>
                    <a:pt x="548" y="113"/>
                    <a:pt x="426" y="0"/>
                    <a:pt x="275" y="0"/>
                  </a:cubicBezTo>
                  <a:cubicBezTo>
                    <a:pt x="123" y="0"/>
                    <a:pt x="0" y="113"/>
                    <a:pt x="0" y="253"/>
                  </a:cubicBezTo>
                  <a:cubicBezTo>
                    <a:pt x="0" y="356"/>
                    <a:pt x="68" y="446"/>
                    <a:pt x="165" y="485"/>
                  </a:cubicBezTo>
                  <a:cubicBezTo>
                    <a:pt x="166" y="485"/>
                    <a:pt x="167" y="487"/>
                    <a:pt x="167" y="489"/>
                  </a:cubicBezTo>
                  <a:lnTo>
                    <a:pt x="159" y="535"/>
                  </a:lnTo>
                  <a:cubicBezTo>
                    <a:pt x="154" y="571"/>
                    <a:pt x="179" y="604"/>
                    <a:pt x="215" y="608"/>
                  </a:cubicBezTo>
                  <a:lnTo>
                    <a:pt x="215" y="608"/>
                  </a:lnTo>
                  <a:cubicBezTo>
                    <a:pt x="249" y="611"/>
                    <a:pt x="279" y="587"/>
                    <a:pt x="284" y="554"/>
                  </a:cubicBezTo>
                  <a:lnTo>
                    <a:pt x="290" y="509"/>
                  </a:lnTo>
                  <a:cubicBezTo>
                    <a:pt x="291" y="507"/>
                    <a:pt x="292" y="506"/>
                    <a:pt x="294" y="505"/>
                  </a:cubicBezTo>
                  <a:cubicBezTo>
                    <a:pt x="436" y="496"/>
                    <a:pt x="548" y="387"/>
                    <a:pt x="548" y="2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10925595" y="1717923"/>
              <a:ext cx="334329" cy="537900"/>
            </a:xfrm>
            <a:custGeom>
              <a:avLst/>
              <a:gdLst/>
              <a:ahLst/>
              <a:cxnLst/>
              <a:rect l="l" t="t" r="r" b="b"/>
              <a:pathLst>
                <a:path w="225" h="362" extrusionOk="0">
                  <a:moveTo>
                    <a:pt x="106" y="362"/>
                  </a:moveTo>
                  <a:cubicBezTo>
                    <a:pt x="106" y="362"/>
                    <a:pt x="105" y="362"/>
                    <a:pt x="104" y="361"/>
                  </a:cubicBezTo>
                  <a:cubicBezTo>
                    <a:pt x="99" y="360"/>
                    <a:pt x="93" y="354"/>
                    <a:pt x="94" y="338"/>
                  </a:cubicBezTo>
                  <a:cubicBezTo>
                    <a:pt x="98" y="290"/>
                    <a:pt x="104" y="241"/>
                    <a:pt x="110" y="193"/>
                  </a:cubicBezTo>
                  <a:cubicBezTo>
                    <a:pt x="113" y="167"/>
                    <a:pt x="117" y="142"/>
                    <a:pt x="123" y="117"/>
                  </a:cubicBezTo>
                  <a:cubicBezTo>
                    <a:pt x="114" y="119"/>
                    <a:pt x="105" y="119"/>
                    <a:pt x="96" y="119"/>
                  </a:cubicBezTo>
                  <a:cubicBezTo>
                    <a:pt x="94" y="119"/>
                    <a:pt x="93" y="118"/>
                    <a:pt x="92" y="118"/>
                  </a:cubicBezTo>
                  <a:cubicBezTo>
                    <a:pt x="100" y="195"/>
                    <a:pt x="88" y="274"/>
                    <a:pt x="55" y="344"/>
                  </a:cubicBezTo>
                  <a:cubicBezTo>
                    <a:pt x="54" y="347"/>
                    <a:pt x="51" y="348"/>
                    <a:pt x="48" y="347"/>
                  </a:cubicBezTo>
                  <a:cubicBezTo>
                    <a:pt x="45" y="345"/>
                    <a:pt x="44" y="342"/>
                    <a:pt x="45" y="340"/>
                  </a:cubicBezTo>
                  <a:cubicBezTo>
                    <a:pt x="77" y="270"/>
                    <a:pt x="89" y="192"/>
                    <a:pt x="81" y="116"/>
                  </a:cubicBezTo>
                  <a:cubicBezTo>
                    <a:pt x="43" y="108"/>
                    <a:pt x="11" y="81"/>
                    <a:pt x="2" y="47"/>
                  </a:cubicBezTo>
                  <a:cubicBezTo>
                    <a:pt x="-2" y="31"/>
                    <a:pt x="0" y="11"/>
                    <a:pt x="16" y="3"/>
                  </a:cubicBezTo>
                  <a:cubicBezTo>
                    <a:pt x="24" y="-1"/>
                    <a:pt x="35" y="-1"/>
                    <a:pt x="45" y="4"/>
                  </a:cubicBezTo>
                  <a:cubicBezTo>
                    <a:pt x="68" y="16"/>
                    <a:pt x="77" y="44"/>
                    <a:pt x="82" y="64"/>
                  </a:cubicBezTo>
                  <a:cubicBezTo>
                    <a:pt x="86" y="78"/>
                    <a:pt x="88" y="93"/>
                    <a:pt x="90" y="107"/>
                  </a:cubicBezTo>
                  <a:cubicBezTo>
                    <a:pt x="92" y="107"/>
                    <a:pt x="94" y="108"/>
                    <a:pt x="96" y="108"/>
                  </a:cubicBezTo>
                  <a:cubicBezTo>
                    <a:pt x="106" y="108"/>
                    <a:pt x="116" y="108"/>
                    <a:pt x="126" y="106"/>
                  </a:cubicBezTo>
                  <a:cubicBezTo>
                    <a:pt x="127" y="102"/>
                    <a:pt x="128" y="99"/>
                    <a:pt x="130" y="95"/>
                  </a:cubicBezTo>
                  <a:cubicBezTo>
                    <a:pt x="141" y="62"/>
                    <a:pt x="157" y="40"/>
                    <a:pt x="178" y="28"/>
                  </a:cubicBezTo>
                  <a:cubicBezTo>
                    <a:pt x="188" y="22"/>
                    <a:pt x="199" y="20"/>
                    <a:pt x="209" y="23"/>
                  </a:cubicBezTo>
                  <a:cubicBezTo>
                    <a:pt x="215" y="25"/>
                    <a:pt x="220" y="28"/>
                    <a:pt x="222" y="34"/>
                  </a:cubicBezTo>
                  <a:cubicBezTo>
                    <a:pt x="229" y="46"/>
                    <a:pt x="224" y="61"/>
                    <a:pt x="208" y="76"/>
                  </a:cubicBezTo>
                  <a:cubicBezTo>
                    <a:pt x="186" y="95"/>
                    <a:pt x="161" y="109"/>
                    <a:pt x="135" y="115"/>
                  </a:cubicBezTo>
                  <a:cubicBezTo>
                    <a:pt x="128" y="141"/>
                    <a:pt x="124" y="167"/>
                    <a:pt x="121" y="194"/>
                  </a:cubicBezTo>
                  <a:cubicBezTo>
                    <a:pt x="114" y="242"/>
                    <a:pt x="109" y="291"/>
                    <a:pt x="105" y="339"/>
                  </a:cubicBezTo>
                  <a:cubicBezTo>
                    <a:pt x="105" y="344"/>
                    <a:pt x="105" y="350"/>
                    <a:pt x="108" y="351"/>
                  </a:cubicBezTo>
                  <a:cubicBezTo>
                    <a:pt x="111" y="352"/>
                    <a:pt x="112" y="355"/>
                    <a:pt x="111" y="358"/>
                  </a:cubicBezTo>
                  <a:cubicBezTo>
                    <a:pt x="111" y="360"/>
                    <a:pt x="108" y="362"/>
                    <a:pt x="106" y="362"/>
                  </a:cubicBezTo>
                  <a:moveTo>
                    <a:pt x="28" y="11"/>
                  </a:moveTo>
                  <a:cubicBezTo>
                    <a:pt x="25" y="11"/>
                    <a:pt x="23" y="12"/>
                    <a:pt x="21" y="13"/>
                  </a:cubicBezTo>
                  <a:cubicBezTo>
                    <a:pt x="11" y="18"/>
                    <a:pt x="10" y="33"/>
                    <a:pt x="13" y="44"/>
                  </a:cubicBezTo>
                  <a:cubicBezTo>
                    <a:pt x="21" y="73"/>
                    <a:pt x="47" y="97"/>
                    <a:pt x="79" y="105"/>
                  </a:cubicBezTo>
                  <a:cubicBezTo>
                    <a:pt x="77" y="92"/>
                    <a:pt x="75" y="80"/>
                    <a:pt x="72" y="67"/>
                  </a:cubicBezTo>
                  <a:cubicBezTo>
                    <a:pt x="67" y="49"/>
                    <a:pt x="59" y="24"/>
                    <a:pt x="40" y="14"/>
                  </a:cubicBezTo>
                  <a:cubicBezTo>
                    <a:pt x="36" y="12"/>
                    <a:pt x="32" y="11"/>
                    <a:pt x="28" y="11"/>
                  </a:cubicBezTo>
                  <a:moveTo>
                    <a:pt x="200" y="33"/>
                  </a:moveTo>
                  <a:cubicBezTo>
                    <a:pt x="194" y="33"/>
                    <a:pt x="188" y="34"/>
                    <a:pt x="183" y="37"/>
                  </a:cubicBezTo>
                  <a:cubicBezTo>
                    <a:pt x="165" y="48"/>
                    <a:pt x="151" y="68"/>
                    <a:pt x="140" y="99"/>
                  </a:cubicBezTo>
                  <a:cubicBezTo>
                    <a:pt x="140" y="100"/>
                    <a:pt x="139" y="101"/>
                    <a:pt x="139" y="103"/>
                  </a:cubicBezTo>
                  <a:cubicBezTo>
                    <a:pt x="160" y="96"/>
                    <a:pt x="182" y="84"/>
                    <a:pt x="201" y="67"/>
                  </a:cubicBezTo>
                  <a:cubicBezTo>
                    <a:pt x="210" y="59"/>
                    <a:pt x="218" y="48"/>
                    <a:pt x="213" y="39"/>
                  </a:cubicBezTo>
                  <a:cubicBezTo>
                    <a:pt x="212" y="36"/>
                    <a:pt x="209" y="34"/>
                    <a:pt x="206" y="34"/>
                  </a:cubicBezTo>
                  <a:cubicBezTo>
                    <a:pt x="204" y="33"/>
                    <a:pt x="202" y="33"/>
                    <a:pt x="200" y="33"/>
                  </a:cubicBezTo>
                  <a:close/>
                </a:path>
              </a:pathLst>
            </a:custGeom>
            <a:solidFill>
              <a:srgbClr val="41294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10912222" y="2196387"/>
              <a:ext cx="245174" cy="197626"/>
            </a:xfrm>
            <a:custGeom>
              <a:avLst/>
              <a:gdLst/>
              <a:ahLst/>
              <a:cxnLst/>
              <a:rect l="l" t="t" r="r" b="b"/>
              <a:pathLst>
                <a:path w="165" h="133" extrusionOk="0">
                  <a:moveTo>
                    <a:pt x="9" y="0"/>
                  </a:moveTo>
                  <a:lnTo>
                    <a:pt x="165" y="21"/>
                  </a:lnTo>
                  <a:lnTo>
                    <a:pt x="160" y="49"/>
                  </a:lnTo>
                  <a:cubicBezTo>
                    <a:pt x="160" y="49"/>
                    <a:pt x="152" y="141"/>
                    <a:pt x="69" y="133"/>
                  </a:cubicBezTo>
                  <a:cubicBezTo>
                    <a:pt x="-13" y="125"/>
                    <a:pt x="2" y="36"/>
                    <a:pt x="2" y="36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6E72FF"/>
            </a:solidFill>
            <a:ln>
              <a:noFill/>
            </a:ln>
          </p:spPr>
          <p:txBody>
            <a:bodyPr spcFirstLastPara="1" wrap="square" lIns="90000" tIns="2875" rIns="90000" bIns="2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6" name="Google Shape;816;p38"/>
            <p:cNvGrpSpPr/>
            <p:nvPr/>
          </p:nvGrpSpPr>
          <p:grpSpPr>
            <a:xfrm>
              <a:off x="9689323" y="1698606"/>
              <a:ext cx="2344757" cy="1567637"/>
              <a:chOff x="9689323" y="1698606"/>
              <a:chExt cx="2344757" cy="1567637"/>
            </a:xfrm>
          </p:grpSpPr>
          <p:sp>
            <p:nvSpPr>
              <p:cNvPr id="817" name="Google Shape;817;p38"/>
              <p:cNvSpPr/>
              <p:nvPr/>
            </p:nvSpPr>
            <p:spPr>
              <a:xfrm>
                <a:off x="10032566" y="1698606"/>
                <a:ext cx="184252" cy="182767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23" extrusionOk="0">
                    <a:moveTo>
                      <a:pt x="62" y="123"/>
                    </a:moveTo>
                    <a:cubicBezTo>
                      <a:pt x="28" y="123"/>
                      <a:pt x="0" y="96"/>
                      <a:pt x="0" y="62"/>
                    </a:cubicBezTo>
                    <a:cubicBezTo>
                      <a:pt x="0" y="27"/>
                      <a:pt x="28" y="0"/>
                      <a:pt x="62" y="0"/>
                    </a:cubicBezTo>
                    <a:cubicBezTo>
                      <a:pt x="96" y="0"/>
                      <a:pt x="124" y="27"/>
                      <a:pt x="124" y="62"/>
                    </a:cubicBezTo>
                    <a:cubicBezTo>
                      <a:pt x="124" y="96"/>
                      <a:pt x="96" y="123"/>
                      <a:pt x="62" y="123"/>
                    </a:cubicBezTo>
                    <a:moveTo>
                      <a:pt x="62" y="12"/>
                    </a:moveTo>
                    <a:cubicBezTo>
                      <a:pt x="35" y="12"/>
                      <a:pt x="12" y="34"/>
                      <a:pt x="12" y="62"/>
                    </a:cubicBezTo>
                    <a:cubicBezTo>
                      <a:pt x="12" y="89"/>
                      <a:pt x="35" y="111"/>
                      <a:pt x="62" y="111"/>
                    </a:cubicBezTo>
                    <a:cubicBezTo>
                      <a:pt x="90" y="111"/>
                      <a:pt x="112" y="89"/>
                      <a:pt x="112" y="62"/>
                    </a:cubicBezTo>
                    <a:cubicBezTo>
                      <a:pt x="112" y="34"/>
                      <a:pt x="90" y="12"/>
                      <a:pt x="62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38"/>
              <p:cNvSpPr/>
              <p:nvPr/>
            </p:nvSpPr>
            <p:spPr>
              <a:xfrm>
                <a:off x="9689323" y="2376182"/>
                <a:ext cx="261519" cy="261521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76" extrusionOk="0">
                    <a:moveTo>
                      <a:pt x="88" y="176"/>
                    </a:moveTo>
                    <a:cubicBezTo>
                      <a:pt x="39" y="176"/>
                      <a:pt x="0" y="136"/>
                      <a:pt x="0" y="88"/>
                    </a:cubicBezTo>
                    <a:cubicBezTo>
                      <a:pt x="0" y="39"/>
                      <a:pt x="39" y="0"/>
                      <a:pt x="88" y="0"/>
                    </a:cubicBezTo>
                    <a:cubicBezTo>
                      <a:pt x="136" y="0"/>
                      <a:pt x="176" y="39"/>
                      <a:pt x="176" y="88"/>
                    </a:cubicBezTo>
                    <a:cubicBezTo>
                      <a:pt x="176" y="136"/>
                      <a:pt x="136" y="176"/>
                      <a:pt x="88" y="176"/>
                    </a:cubicBezTo>
                    <a:moveTo>
                      <a:pt x="88" y="12"/>
                    </a:moveTo>
                    <a:cubicBezTo>
                      <a:pt x="46" y="12"/>
                      <a:pt x="12" y="46"/>
                      <a:pt x="12" y="88"/>
                    </a:cubicBezTo>
                    <a:cubicBezTo>
                      <a:pt x="12" y="130"/>
                      <a:pt x="46" y="164"/>
                      <a:pt x="88" y="164"/>
                    </a:cubicBezTo>
                    <a:cubicBezTo>
                      <a:pt x="129" y="164"/>
                      <a:pt x="164" y="130"/>
                      <a:pt x="164" y="88"/>
                    </a:cubicBezTo>
                    <a:cubicBezTo>
                      <a:pt x="164" y="46"/>
                      <a:pt x="130" y="12"/>
                      <a:pt x="88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8350" rIns="90000" bIns="18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38"/>
              <p:cNvSpPr/>
              <p:nvPr/>
            </p:nvSpPr>
            <p:spPr>
              <a:xfrm>
                <a:off x="11837940" y="2047796"/>
                <a:ext cx="196139" cy="19465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66" y="131"/>
                    </a:moveTo>
                    <a:cubicBezTo>
                      <a:pt x="30" y="131"/>
                      <a:pt x="0" y="101"/>
                      <a:pt x="0" y="65"/>
                    </a:cubicBezTo>
                    <a:cubicBezTo>
                      <a:pt x="0" y="29"/>
                      <a:pt x="30" y="0"/>
                      <a:pt x="66" y="0"/>
                    </a:cubicBezTo>
                    <a:cubicBezTo>
                      <a:pt x="102" y="0"/>
                      <a:pt x="131" y="29"/>
                      <a:pt x="131" y="65"/>
                    </a:cubicBezTo>
                    <a:cubicBezTo>
                      <a:pt x="132" y="101"/>
                      <a:pt x="102" y="131"/>
                      <a:pt x="66" y="131"/>
                    </a:cubicBezTo>
                    <a:moveTo>
                      <a:pt x="66" y="12"/>
                    </a:moveTo>
                    <a:cubicBezTo>
                      <a:pt x="36" y="12"/>
                      <a:pt x="12" y="36"/>
                      <a:pt x="12" y="65"/>
                    </a:cubicBezTo>
                    <a:cubicBezTo>
                      <a:pt x="12" y="95"/>
                      <a:pt x="37" y="119"/>
                      <a:pt x="66" y="119"/>
                    </a:cubicBezTo>
                    <a:cubicBezTo>
                      <a:pt x="96" y="119"/>
                      <a:pt x="120" y="95"/>
                      <a:pt x="120" y="65"/>
                    </a:cubicBezTo>
                    <a:cubicBezTo>
                      <a:pt x="120" y="36"/>
                      <a:pt x="96" y="12"/>
                      <a:pt x="66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38"/>
              <p:cNvSpPr/>
              <p:nvPr/>
            </p:nvSpPr>
            <p:spPr>
              <a:xfrm>
                <a:off x="11711639" y="3043357"/>
                <a:ext cx="221400" cy="222887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50" extrusionOk="0">
                    <a:moveTo>
                      <a:pt x="75" y="150"/>
                    </a:moveTo>
                    <a:cubicBezTo>
                      <a:pt x="33" y="150"/>
                      <a:pt x="0" y="116"/>
                      <a:pt x="0" y="75"/>
                    </a:cubicBezTo>
                    <a:cubicBezTo>
                      <a:pt x="0" y="34"/>
                      <a:pt x="34" y="0"/>
                      <a:pt x="75" y="0"/>
                    </a:cubicBezTo>
                    <a:cubicBezTo>
                      <a:pt x="117" y="0"/>
                      <a:pt x="149" y="34"/>
                      <a:pt x="149" y="75"/>
                    </a:cubicBezTo>
                    <a:cubicBezTo>
                      <a:pt x="149" y="116"/>
                      <a:pt x="116" y="150"/>
                      <a:pt x="75" y="150"/>
                    </a:cubicBezTo>
                    <a:moveTo>
                      <a:pt x="75" y="12"/>
                    </a:moveTo>
                    <a:cubicBezTo>
                      <a:pt x="40" y="12"/>
                      <a:pt x="12" y="40"/>
                      <a:pt x="12" y="75"/>
                    </a:cubicBezTo>
                    <a:cubicBezTo>
                      <a:pt x="12" y="110"/>
                      <a:pt x="40" y="138"/>
                      <a:pt x="75" y="138"/>
                    </a:cubicBezTo>
                    <a:cubicBezTo>
                      <a:pt x="109" y="138"/>
                      <a:pt x="138" y="110"/>
                      <a:pt x="138" y="75"/>
                    </a:cubicBezTo>
                    <a:cubicBezTo>
                      <a:pt x="138" y="40"/>
                      <a:pt x="109" y="12"/>
                      <a:pt x="75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9000" rIns="90000" bIns="9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1" name="Google Shape;821;p38"/>
          <p:cNvSpPr/>
          <p:nvPr/>
        </p:nvSpPr>
        <p:spPr>
          <a:xfrm rot="9644777">
            <a:off x="2635777" y="416540"/>
            <a:ext cx="491278" cy="491278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EF6546C-28E3-53C5-AA06-84B77F634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424" y="426303"/>
            <a:ext cx="4508710" cy="174336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8C2E92D-C3E0-AD53-87D6-2127E7309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884" y="2392174"/>
            <a:ext cx="2663018" cy="1656989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1CAF862E-886D-01CD-6555-0190FD47B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94" y="3965033"/>
            <a:ext cx="3007743" cy="660524"/>
          </a:xfrm>
          <a:prstGeom prst="rect">
            <a:avLst/>
          </a:prstGeom>
        </p:spPr>
      </p:pic>
      <p:sp>
        <p:nvSpPr>
          <p:cNvPr id="12" name="Google Shape;545;p36">
            <a:extLst>
              <a:ext uri="{FF2B5EF4-FFF2-40B4-BE49-F238E27FC236}">
                <a16:creationId xmlns:a16="http://schemas.microsoft.com/office/drawing/2014/main" id="{78B435B8-1A42-5D3A-39C7-781B5752A34D}"/>
              </a:ext>
            </a:extLst>
          </p:cNvPr>
          <p:cNvSpPr txBox="1">
            <a:spLocks/>
          </p:cNvSpPr>
          <p:nvPr/>
        </p:nvSpPr>
        <p:spPr>
          <a:xfrm>
            <a:off x="3334138" y="373856"/>
            <a:ext cx="507685" cy="49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1" i="0" u="none" strike="noStrike" cap="none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9pPr>
          </a:lstStyle>
          <a:p>
            <a:r>
              <a:rPr lang="en" sz="2000" dirty="0"/>
              <a:t>0</a:t>
            </a:r>
            <a:r>
              <a:rPr lang="tr-TR" sz="2000" dirty="0"/>
              <a:t>3</a:t>
            </a:r>
            <a:endParaRPr lang="en" sz="2000" dirty="0"/>
          </a:p>
        </p:txBody>
      </p:sp>
      <p:sp>
        <p:nvSpPr>
          <p:cNvPr id="13" name="Google Shape;545;p36">
            <a:extLst>
              <a:ext uri="{FF2B5EF4-FFF2-40B4-BE49-F238E27FC236}">
                <a16:creationId xmlns:a16="http://schemas.microsoft.com/office/drawing/2014/main" id="{0B78F873-4910-0272-8B10-43399C1EDEF1}"/>
              </a:ext>
            </a:extLst>
          </p:cNvPr>
          <p:cNvSpPr txBox="1">
            <a:spLocks/>
          </p:cNvSpPr>
          <p:nvPr/>
        </p:nvSpPr>
        <p:spPr>
          <a:xfrm>
            <a:off x="6732566" y="2265182"/>
            <a:ext cx="543256" cy="49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1" i="0" u="none" strike="noStrike" cap="none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9pPr>
          </a:lstStyle>
          <a:p>
            <a:r>
              <a:rPr lang="en" sz="2000" dirty="0"/>
              <a:t>0</a:t>
            </a:r>
            <a:r>
              <a:rPr lang="tr-TR" sz="2000" dirty="0"/>
              <a:t>4</a:t>
            </a:r>
            <a:endParaRPr lang="en" sz="2000" dirty="0"/>
          </a:p>
        </p:txBody>
      </p:sp>
      <p:sp>
        <p:nvSpPr>
          <p:cNvPr id="14" name="Google Shape;545;p36">
            <a:extLst>
              <a:ext uri="{FF2B5EF4-FFF2-40B4-BE49-F238E27FC236}">
                <a16:creationId xmlns:a16="http://schemas.microsoft.com/office/drawing/2014/main" id="{B79FFDFF-3E84-59CF-28C2-99A7917EC77B}"/>
              </a:ext>
            </a:extLst>
          </p:cNvPr>
          <p:cNvSpPr txBox="1">
            <a:spLocks/>
          </p:cNvSpPr>
          <p:nvPr/>
        </p:nvSpPr>
        <p:spPr>
          <a:xfrm>
            <a:off x="513095" y="3462914"/>
            <a:ext cx="507685" cy="49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1" i="0" u="none" strike="noStrike" cap="none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9pPr>
          </a:lstStyle>
          <a:p>
            <a:r>
              <a:rPr lang="en" sz="2000" dirty="0"/>
              <a:t>0</a:t>
            </a:r>
            <a:r>
              <a:rPr lang="tr-TR" sz="2000" dirty="0"/>
              <a:t>5</a:t>
            </a:r>
            <a:endParaRPr lang="e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39"/>
          <p:cNvGrpSpPr/>
          <p:nvPr/>
        </p:nvGrpSpPr>
        <p:grpSpPr>
          <a:xfrm>
            <a:off x="-193184" y="1307634"/>
            <a:ext cx="1376020" cy="1376020"/>
            <a:chOff x="2591975" y="-487697"/>
            <a:chExt cx="2054375" cy="2054375"/>
          </a:xfrm>
        </p:grpSpPr>
        <p:sp>
          <p:nvSpPr>
            <p:cNvPr id="832" name="Google Shape;832;p39"/>
            <p:cNvSpPr/>
            <p:nvPr/>
          </p:nvSpPr>
          <p:spPr>
            <a:xfrm>
              <a:off x="2591975" y="-487697"/>
              <a:ext cx="2054375" cy="2054375"/>
            </a:xfrm>
            <a:custGeom>
              <a:avLst/>
              <a:gdLst/>
              <a:ahLst/>
              <a:cxnLst/>
              <a:rect l="l" t="t" r="r" b="b"/>
              <a:pathLst>
                <a:path w="1924" h="1924" extrusionOk="0">
                  <a:moveTo>
                    <a:pt x="962" y="1924"/>
                  </a:moveTo>
                  <a:cubicBezTo>
                    <a:pt x="912" y="1924"/>
                    <a:pt x="862" y="1920"/>
                    <a:pt x="813" y="1912"/>
                  </a:cubicBezTo>
                  <a:cubicBezTo>
                    <a:pt x="712" y="1896"/>
                    <a:pt x="615" y="1865"/>
                    <a:pt x="524" y="1818"/>
                  </a:cubicBezTo>
                  <a:cubicBezTo>
                    <a:pt x="369" y="1739"/>
                    <a:pt x="238" y="1618"/>
                    <a:pt x="145" y="1470"/>
                  </a:cubicBezTo>
                  <a:cubicBezTo>
                    <a:pt x="50" y="1318"/>
                    <a:pt x="0" y="1142"/>
                    <a:pt x="0" y="962"/>
                  </a:cubicBezTo>
                  <a:cubicBezTo>
                    <a:pt x="0" y="839"/>
                    <a:pt x="23" y="719"/>
                    <a:pt x="68" y="606"/>
                  </a:cubicBezTo>
                  <a:cubicBezTo>
                    <a:pt x="155" y="387"/>
                    <a:pt x="319" y="209"/>
                    <a:pt x="529" y="103"/>
                  </a:cubicBezTo>
                  <a:cubicBezTo>
                    <a:pt x="664" y="35"/>
                    <a:pt x="810" y="0"/>
                    <a:pt x="962" y="0"/>
                  </a:cubicBezTo>
                  <a:cubicBezTo>
                    <a:pt x="1128" y="0"/>
                    <a:pt x="1291" y="43"/>
                    <a:pt x="1434" y="124"/>
                  </a:cubicBezTo>
                  <a:cubicBezTo>
                    <a:pt x="1574" y="203"/>
                    <a:pt x="1692" y="316"/>
                    <a:pt x="1777" y="451"/>
                  </a:cubicBezTo>
                  <a:cubicBezTo>
                    <a:pt x="1836" y="545"/>
                    <a:pt x="1878" y="648"/>
                    <a:pt x="1902" y="756"/>
                  </a:cubicBezTo>
                  <a:cubicBezTo>
                    <a:pt x="1902" y="757"/>
                    <a:pt x="1902" y="759"/>
                    <a:pt x="1903" y="761"/>
                  </a:cubicBezTo>
                  <a:cubicBezTo>
                    <a:pt x="1908" y="787"/>
                    <a:pt x="1913" y="814"/>
                    <a:pt x="1916" y="841"/>
                  </a:cubicBezTo>
                  <a:cubicBezTo>
                    <a:pt x="1918" y="856"/>
                    <a:pt x="1920" y="870"/>
                    <a:pt x="1921" y="884"/>
                  </a:cubicBezTo>
                  <a:cubicBezTo>
                    <a:pt x="1923" y="909"/>
                    <a:pt x="1924" y="936"/>
                    <a:pt x="1924" y="962"/>
                  </a:cubicBezTo>
                  <a:cubicBezTo>
                    <a:pt x="1924" y="1140"/>
                    <a:pt x="1875" y="1313"/>
                    <a:pt x="1782" y="1464"/>
                  </a:cubicBezTo>
                  <a:lnTo>
                    <a:pt x="1781" y="1467"/>
                  </a:lnTo>
                  <a:cubicBezTo>
                    <a:pt x="1765" y="1493"/>
                    <a:pt x="1747" y="1519"/>
                    <a:pt x="1729" y="1543"/>
                  </a:cubicBezTo>
                  <a:cubicBezTo>
                    <a:pt x="1641" y="1658"/>
                    <a:pt x="1526" y="1754"/>
                    <a:pt x="1397" y="1820"/>
                  </a:cubicBezTo>
                  <a:cubicBezTo>
                    <a:pt x="1261" y="1889"/>
                    <a:pt x="1115" y="1924"/>
                    <a:pt x="962" y="19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2661380" y="-448190"/>
              <a:ext cx="1851500" cy="1975361"/>
            </a:xfrm>
            <a:custGeom>
              <a:avLst/>
              <a:gdLst/>
              <a:ahLst/>
              <a:cxnLst/>
              <a:rect l="l" t="t" r="r" b="b"/>
              <a:pathLst>
                <a:path w="1734" h="1850" extrusionOk="0">
                  <a:moveTo>
                    <a:pt x="1523" y="884"/>
                  </a:moveTo>
                  <a:cubicBezTo>
                    <a:pt x="1523" y="1194"/>
                    <a:pt x="1579" y="1340"/>
                    <a:pt x="1346" y="1507"/>
                  </a:cubicBezTo>
                  <a:cubicBezTo>
                    <a:pt x="1345" y="1507"/>
                    <a:pt x="1234" y="1573"/>
                    <a:pt x="1234" y="1574"/>
                  </a:cubicBezTo>
                  <a:cubicBezTo>
                    <a:pt x="1090" y="1677"/>
                    <a:pt x="1133" y="1815"/>
                    <a:pt x="944" y="1821"/>
                  </a:cubicBezTo>
                  <a:cubicBezTo>
                    <a:pt x="942" y="1822"/>
                    <a:pt x="946" y="1821"/>
                    <a:pt x="944" y="1821"/>
                  </a:cubicBezTo>
                  <a:cubicBezTo>
                    <a:pt x="942" y="1822"/>
                    <a:pt x="919" y="1849"/>
                    <a:pt x="917" y="1849"/>
                  </a:cubicBezTo>
                  <a:cubicBezTo>
                    <a:pt x="911" y="1850"/>
                    <a:pt x="904" y="1850"/>
                    <a:pt x="897" y="1850"/>
                  </a:cubicBezTo>
                  <a:cubicBezTo>
                    <a:pt x="465" y="1850"/>
                    <a:pt x="102" y="1553"/>
                    <a:pt x="0" y="1152"/>
                  </a:cubicBezTo>
                  <a:cubicBezTo>
                    <a:pt x="-18" y="1079"/>
                    <a:pt x="299" y="936"/>
                    <a:pt x="299" y="858"/>
                  </a:cubicBezTo>
                  <a:cubicBezTo>
                    <a:pt x="299" y="422"/>
                    <a:pt x="274" y="123"/>
                    <a:pt x="680" y="26"/>
                  </a:cubicBezTo>
                  <a:cubicBezTo>
                    <a:pt x="750" y="9"/>
                    <a:pt x="822" y="0"/>
                    <a:pt x="897" y="0"/>
                  </a:cubicBezTo>
                  <a:cubicBezTo>
                    <a:pt x="1259" y="0"/>
                    <a:pt x="1572" y="208"/>
                    <a:pt x="1724" y="511"/>
                  </a:cubicBezTo>
                  <a:cubicBezTo>
                    <a:pt x="1787" y="635"/>
                    <a:pt x="1523" y="735"/>
                    <a:pt x="1523" y="8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4" name="Google Shape;834;p39"/>
            <p:cNvGrpSpPr/>
            <p:nvPr/>
          </p:nvGrpSpPr>
          <p:grpSpPr>
            <a:xfrm>
              <a:off x="2631482" y="-420428"/>
              <a:ext cx="1975361" cy="1761808"/>
              <a:chOff x="2631482" y="-420428"/>
              <a:chExt cx="1975361" cy="1761808"/>
            </a:xfrm>
          </p:grpSpPr>
          <p:sp>
            <p:nvSpPr>
              <p:cNvPr id="835" name="Google Shape;835;p39"/>
              <p:cNvSpPr/>
              <p:nvPr/>
            </p:nvSpPr>
            <p:spPr>
              <a:xfrm>
                <a:off x="2631482" y="-420428"/>
                <a:ext cx="842465" cy="1207639"/>
              </a:xfrm>
              <a:custGeom>
                <a:avLst/>
                <a:gdLst/>
                <a:ahLst/>
                <a:cxnLst/>
                <a:rect l="l" t="t" r="r" b="b"/>
                <a:pathLst>
                  <a:path w="789" h="1131" extrusionOk="0">
                    <a:moveTo>
                      <a:pt x="783" y="394"/>
                    </a:moveTo>
                    <a:cubicBezTo>
                      <a:pt x="760" y="497"/>
                      <a:pt x="700" y="590"/>
                      <a:pt x="617" y="654"/>
                    </a:cubicBezTo>
                    <a:cubicBezTo>
                      <a:pt x="576" y="685"/>
                      <a:pt x="531" y="709"/>
                      <a:pt x="485" y="733"/>
                    </a:cubicBezTo>
                    <a:cubicBezTo>
                      <a:pt x="458" y="747"/>
                      <a:pt x="426" y="762"/>
                      <a:pt x="397" y="752"/>
                    </a:cubicBezTo>
                    <a:cubicBezTo>
                      <a:pt x="414" y="812"/>
                      <a:pt x="398" y="877"/>
                      <a:pt x="366" y="929"/>
                    </a:cubicBezTo>
                    <a:cubicBezTo>
                      <a:pt x="325" y="996"/>
                      <a:pt x="258" y="1051"/>
                      <a:pt x="191" y="1091"/>
                    </a:cubicBezTo>
                    <a:cubicBezTo>
                      <a:pt x="136" y="1124"/>
                      <a:pt x="78" y="1140"/>
                      <a:pt x="28" y="1126"/>
                    </a:cubicBezTo>
                    <a:cubicBezTo>
                      <a:pt x="10" y="1053"/>
                      <a:pt x="0" y="977"/>
                      <a:pt x="0" y="899"/>
                    </a:cubicBezTo>
                    <a:cubicBezTo>
                      <a:pt x="0" y="463"/>
                      <a:pt x="302" y="97"/>
                      <a:pt x="708" y="0"/>
                    </a:cubicBezTo>
                    <a:cubicBezTo>
                      <a:pt x="755" y="96"/>
                      <a:pt x="806" y="294"/>
                      <a:pt x="783" y="3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39"/>
              <p:cNvSpPr/>
              <p:nvPr/>
            </p:nvSpPr>
            <p:spPr>
              <a:xfrm>
                <a:off x="4034522" y="97437"/>
                <a:ext cx="572321" cy="1243943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165" extrusionOk="0">
                    <a:moveTo>
                      <a:pt x="536" y="414"/>
                    </a:moveTo>
                    <a:cubicBezTo>
                      <a:pt x="536" y="723"/>
                      <a:pt x="384" y="997"/>
                      <a:pt x="150" y="1165"/>
                    </a:cubicBezTo>
                    <a:cubicBezTo>
                      <a:pt x="134" y="1157"/>
                      <a:pt x="118" y="1146"/>
                      <a:pt x="104" y="1134"/>
                    </a:cubicBezTo>
                    <a:cubicBezTo>
                      <a:pt x="62" y="1094"/>
                      <a:pt x="36" y="1040"/>
                      <a:pt x="20" y="984"/>
                    </a:cubicBezTo>
                    <a:cubicBezTo>
                      <a:pt x="-12" y="873"/>
                      <a:pt x="-7" y="751"/>
                      <a:pt x="35" y="642"/>
                    </a:cubicBezTo>
                    <a:cubicBezTo>
                      <a:pt x="59" y="581"/>
                      <a:pt x="103" y="517"/>
                      <a:pt x="169" y="510"/>
                    </a:cubicBezTo>
                    <a:cubicBezTo>
                      <a:pt x="143" y="394"/>
                      <a:pt x="153" y="267"/>
                      <a:pt x="214" y="165"/>
                    </a:cubicBezTo>
                    <a:cubicBezTo>
                      <a:pt x="254" y="99"/>
                      <a:pt x="315" y="45"/>
                      <a:pt x="387" y="17"/>
                    </a:cubicBezTo>
                    <a:cubicBezTo>
                      <a:pt x="400" y="12"/>
                      <a:pt x="419" y="5"/>
                      <a:pt x="438" y="0"/>
                    </a:cubicBezTo>
                    <a:cubicBezTo>
                      <a:pt x="501" y="124"/>
                      <a:pt x="536" y="265"/>
                      <a:pt x="536" y="41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7" name="Google Shape;837;p39"/>
            <p:cNvSpPr/>
            <p:nvPr/>
          </p:nvSpPr>
          <p:spPr>
            <a:xfrm>
              <a:off x="2826883" y="-302974"/>
              <a:ext cx="1427598" cy="1541849"/>
            </a:xfrm>
            <a:custGeom>
              <a:avLst/>
              <a:gdLst/>
              <a:ahLst/>
              <a:cxnLst/>
              <a:rect l="l" t="t" r="r" b="b"/>
              <a:pathLst>
                <a:path w="1337" h="1444" extrusionOk="0">
                  <a:moveTo>
                    <a:pt x="0" y="297"/>
                  </a:moveTo>
                  <a:lnTo>
                    <a:pt x="993" y="0"/>
                  </a:lnTo>
                  <a:lnTo>
                    <a:pt x="1337" y="1147"/>
                  </a:lnTo>
                  <a:lnTo>
                    <a:pt x="343" y="1444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2977437" y="7744"/>
              <a:ext cx="358768" cy="1165997"/>
            </a:xfrm>
            <a:custGeom>
              <a:avLst/>
              <a:gdLst/>
              <a:ahLst/>
              <a:cxnLst/>
              <a:rect l="l" t="t" r="r" b="b"/>
              <a:pathLst>
                <a:path w="336" h="1092" extrusionOk="0">
                  <a:moveTo>
                    <a:pt x="330" y="1092"/>
                  </a:moveTo>
                  <a:cubicBezTo>
                    <a:pt x="327" y="1092"/>
                    <a:pt x="325" y="1090"/>
                    <a:pt x="324" y="1087"/>
                  </a:cubicBezTo>
                  <a:lnTo>
                    <a:pt x="0" y="7"/>
                  </a:lnTo>
                  <a:cubicBezTo>
                    <a:pt x="-1" y="4"/>
                    <a:pt x="1" y="1"/>
                    <a:pt x="4" y="0"/>
                  </a:cubicBezTo>
                  <a:cubicBezTo>
                    <a:pt x="7" y="-1"/>
                    <a:pt x="11" y="1"/>
                    <a:pt x="12" y="4"/>
                  </a:cubicBezTo>
                  <a:lnTo>
                    <a:pt x="335" y="1084"/>
                  </a:lnTo>
                  <a:cubicBezTo>
                    <a:pt x="336" y="1087"/>
                    <a:pt x="335" y="1091"/>
                    <a:pt x="331" y="1091"/>
                  </a:cubicBezTo>
                  <a:cubicBezTo>
                    <a:pt x="331" y="1092"/>
                    <a:pt x="330" y="1092"/>
                    <a:pt x="330" y="10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9" name="Google Shape;839;p39"/>
            <p:cNvGrpSpPr/>
            <p:nvPr/>
          </p:nvGrpSpPr>
          <p:grpSpPr>
            <a:xfrm>
              <a:off x="2930456" y="-142810"/>
              <a:ext cx="1212978" cy="1217249"/>
              <a:chOff x="2930456" y="-142810"/>
              <a:chExt cx="1212978" cy="1217249"/>
            </a:xfrm>
          </p:grpSpPr>
          <p:sp>
            <p:nvSpPr>
              <p:cNvPr id="840" name="Google Shape;840;p39"/>
              <p:cNvSpPr/>
              <p:nvPr/>
            </p:nvSpPr>
            <p:spPr>
              <a:xfrm>
                <a:off x="2930456" y="-142810"/>
                <a:ext cx="935360" cy="289364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1" extrusionOk="0">
                    <a:moveTo>
                      <a:pt x="6" y="271"/>
                    </a:moveTo>
                    <a:cubicBezTo>
                      <a:pt x="3" y="271"/>
                      <a:pt x="1" y="269"/>
                      <a:pt x="0" y="267"/>
                    </a:cubicBezTo>
                    <a:cubicBezTo>
                      <a:pt x="-1" y="263"/>
                      <a:pt x="1" y="260"/>
                      <a:pt x="4" y="259"/>
                    </a:cubicBezTo>
                    <a:lnTo>
                      <a:pt x="868" y="0"/>
                    </a:lnTo>
                    <a:cubicBezTo>
                      <a:pt x="871" y="0"/>
                      <a:pt x="874" y="2"/>
                      <a:pt x="875" y="5"/>
                    </a:cubicBezTo>
                    <a:cubicBezTo>
                      <a:pt x="876" y="9"/>
                      <a:pt x="874" y="11"/>
                      <a:pt x="871" y="12"/>
                    </a:cubicBezTo>
                    <a:lnTo>
                      <a:pt x="8" y="271"/>
                    </a:lnTo>
                    <a:cubicBezTo>
                      <a:pt x="7" y="271"/>
                      <a:pt x="6" y="271"/>
                      <a:pt x="6" y="27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39"/>
              <p:cNvSpPr/>
              <p:nvPr/>
            </p:nvSpPr>
            <p:spPr>
              <a:xfrm>
                <a:off x="2961421" y="-39237"/>
                <a:ext cx="935360" cy="28829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0" extrusionOk="0">
                    <a:moveTo>
                      <a:pt x="6" y="270"/>
                    </a:moveTo>
                    <a:cubicBezTo>
                      <a:pt x="3" y="270"/>
                      <a:pt x="1" y="269"/>
                      <a:pt x="0" y="266"/>
                    </a:cubicBezTo>
                    <a:cubicBezTo>
                      <a:pt x="-1" y="263"/>
                      <a:pt x="1" y="259"/>
                      <a:pt x="4" y="259"/>
                    </a:cubicBezTo>
                    <a:lnTo>
                      <a:pt x="868" y="0"/>
                    </a:lnTo>
                    <a:cubicBezTo>
                      <a:pt x="871" y="-1"/>
                      <a:pt x="874" y="1"/>
                      <a:pt x="875" y="4"/>
                    </a:cubicBezTo>
                    <a:cubicBezTo>
                      <a:pt x="876" y="7"/>
                      <a:pt x="874" y="11"/>
                      <a:pt x="871" y="12"/>
                    </a:cubicBezTo>
                    <a:lnTo>
                      <a:pt x="7" y="270"/>
                    </a:lnTo>
                    <a:lnTo>
                      <a:pt x="6" y="27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39"/>
              <p:cNvSpPr/>
              <p:nvPr/>
            </p:nvSpPr>
            <p:spPr>
              <a:xfrm>
                <a:off x="2992386" y="64336"/>
                <a:ext cx="935360" cy="28829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0" extrusionOk="0">
                    <a:moveTo>
                      <a:pt x="6" y="270"/>
                    </a:moveTo>
                    <a:cubicBezTo>
                      <a:pt x="3" y="270"/>
                      <a:pt x="1" y="268"/>
                      <a:pt x="0" y="266"/>
                    </a:cubicBezTo>
                    <a:cubicBezTo>
                      <a:pt x="-1" y="263"/>
                      <a:pt x="1" y="259"/>
                      <a:pt x="4" y="258"/>
                    </a:cubicBezTo>
                    <a:lnTo>
                      <a:pt x="868" y="0"/>
                    </a:lnTo>
                    <a:cubicBezTo>
                      <a:pt x="871" y="-1"/>
                      <a:pt x="874" y="1"/>
                      <a:pt x="875" y="4"/>
                    </a:cubicBezTo>
                    <a:cubicBezTo>
                      <a:pt x="876" y="8"/>
                      <a:pt x="874" y="10"/>
                      <a:pt x="871" y="11"/>
                    </a:cubicBezTo>
                    <a:lnTo>
                      <a:pt x="7" y="270"/>
                    </a:lnTo>
                    <a:lnTo>
                      <a:pt x="6" y="27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39"/>
              <p:cNvSpPr/>
              <p:nvPr/>
            </p:nvSpPr>
            <p:spPr>
              <a:xfrm>
                <a:off x="3023351" y="166841"/>
                <a:ext cx="935360" cy="289364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1" extrusionOk="0">
                    <a:moveTo>
                      <a:pt x="6" y="271"/>
                    </a:moveTo>
                    <a:cubicBezTo>
                      <a:pt x="3" y="271"/>
                      <a:pt x="1" y="269"/>
                      <a:pt x="0" y="266"/>
                    </a:cubicBezTo>
                    <a:cubicBezTo>
                      <a:pt x="-1" y="263"/>
                      <a:pt x="1" y="260"/>
                      <a:pt x="4" y="259"/>
                    </a:cubicBezTo>
                    <a:lnTo>
                      <a:pt x="867" y="0"/>
                    </a:lnTo>
                    <a:cubicBezTo>
                      <a:pt x="871" y="-1"/>
                      <a:pt x="874" y="1"/>
                      <a:pt x="875" y="4"/>
                    </a:cubicBezTo>
                    <a:cubicBezTo>
                      <a:pt x="876" y="7"/>
                      <a:pt x="874" y="11"/>
                      <a:pt x="871" y="12"/>
                    </a:cubicBezTo>
                    <a:lnTo>
                      <a:pt x="7" y="270"/>
                    </a:lnTo>
                    <a:cubicBezTo>
                      <a:pt x="7" y="271"/>
                      <a:pt x="6" y="271"/>
                      <a:pt x="6" y="27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39"/>
              <p:cNvSpPr/>
              <p:nvPr/>
            </p:nvSpPr>
            <p:spPr>
              <a:xfrm>
                <a:off x="3054316" y="270414"/>
                <a:ext cx="935360" cy="28829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0" extrusionOk="0">
                    <a:moveTo>
                      <a:pt x="6" y="270"/>
                    </a:moveTo>
                    <a:cubicBezTo>
                      <a:pt x="3" y="270"/>
                      <a:pt x="1" y="269"/>
                      <a:pt x="0" y="266"/>
                    </a:cubicBezTo>
                    <a:cubicBezTo>
                      <a:pt x="-1" y="263"/>
                      <a:pt x="1" y="259"/>
                      <a:pt x="4" y="258"/>
                    </a:cubicBezTo>
                    <a:lnTo>
                      <a:pt x="867" y="0"/>
                    </a:lnTo>
                    <a:cubicBezTo>
                      <a:pt x="871" y="-1"/>
                      <a:pt x="874" y="1"/>
                      <a:pt x="875" y="4"/>
                    </a:cubicBezTo>
                    <a:cubicBezTo>
                      <a:pt x="876" y="7"/>
                      <a:pt x="874" y="10"/>
                      <a:pt x="871" y="11"/>
                    </a:cubicBezTo>
                    <a:lnTo>
                      <a:pt x="7" y="270"/>
                    </a:lnTo>
                    <a:lnTo>
                      <a:pt x="6" y="27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39"/>
              <p:cNvSpPr/>
              <p:nvPr/>
            </p:nvSpPr>
            <p:spPr>
              <a:xfrm>
                <a:off x="3085281" y="372919"/>
                <a:ext cx="935360" cy="289364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1" extrusionOk="0">
                    <a:moveTo>
                      <a:pt x="5" y="271"/>
                    </a:moveTo>
                    <a:cubicBezTo>
                      <a:pt x="3" y="271"/>
                      <a:pt x="0" y="269"/>
                      <a:pt x="0" y="267"/>
                    </a:cubicBezTo>
                    <a:cubicBezTo>
                      <a:pt x="-1" y="263"/>
                      <a:pt x="0" y="260"/>
                      <a:pt x="4" y="259"/>
                    </a:cubicBezTo>
                    <a:lnTo>
                      <a:pt x="867" y="0"/>
                    </a:lnTo>
                    <a:cubicBezTo>
                      <a:pt x="870" y="-1"/>
                      <a:pt x="874" y="1"/>
                      <a:pt x="875" y="4"/>
                    </a:cubicBezTo>
                    <a:cubicBezTo>
                      <a:pt x="876" y="8"/>
                      <a:pt x="874" y="11"/>
                      <a:pt x="871" y="12"/>
                    </a:cubicBezTo>
                    <a:lnTo>
                      <a:pt x="7" y="271"/>
                    </a:lnTo>
                    <a:cubicBezTo>
                      <a:pt x="7" y="271"/>
                      <a:pt x="6" y="271"/>
                      <a:pt x="5" y="27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39"/>
              <p:cNvSpPr/>
              <p:nvPr/>
            </p:nvSpPr>
            <p:spPr>
              <a:xfrm>
                <a:off x="3116246" y="476492"/>
                <a:ext cx="935360" cy="28829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0" extrusionOk="0">
                    <a:moveTo>
                      <a:pt x="5" y="270"/>
                    </a:moveTo>
                    <a:cubicBezTo>
                      <a:pt x="3" y="270"/>
                      <a:pt x="0" y="269"/>
                      <a:pt x="0" y="266"/>
                    </a:cubicBezTo>
                    <a:cubicBezTo>
                      <a:pt x="-1" y="263"/>
                      <a:pt x="0" y="260"/>
                      <a:pt x="4" y="259"/>
                    </a:cubicBezTo>
                    <a:lnTo>
                      <a:pt x="867" y="0"/>
                    </a:lnTo>
                    <a:cubicBezTo>
                      <a:pt x="870" y="-1"/>
                      <a:pt x="874" y="1"/>
                      <a:pt x="875" y="4"/>
                    </a:cubicBezTo>
                    <a:cubicBezTo>
                      <a:pt x="876" y="7"/>
                      <a:pt x="874" y="11"/>
                      <a:pt x="871" y="12"/>
                    </a:cubicBezTo>
                    <a:lnTo>
                      <a:pt x="7" y="270"/>
                    </a:lnTo>
                    <a:cubicBezTo>
                      <a:pt x="7" y="270"/>
                      <a:pt x="6" y="270"/>
                      <a:pt x="5" y="2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39"/>
              <p:cNvSpPr/>
              <p:nvPr/>
            </p:nvSpPr>
            <p:spPr>
              <a:xfrm>
                <a:off x="3147211" y="580065"/>
                <a:ext cx="935360" cy="28829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0" extrusionOk="0">
                    <a:moveTo>
                      <a:pt x="5" y="270"/>
                    </a:moveTo>
                    <a:cubicBezTo>
                      <a:pt x="3" y="270"/>
                      <a:pt x="0" y="268"/>
                      <a:pt x="0" y="266"/>
                    </a:cubicBezTo>
                    <a:cubicBezTo>
                      <a:pt x="-1" y="263"/>
                      <a:pt x="0" y="259"/>
                      <a:pt x="4" y="258"/>
                    </a:cubicBezTo>
                    <a:lnTo>
                      <a:pt x="867" y="0"/>
                    </a:lnTo>
                    <a:cubicBezTo>
                      <a:pt x="870" y="-1"/>
                      <a:pt x="874" y="1"/>
                      <a:pt x="875" y="4"/>
                    </a:cubicBezTo>
                    <a:cubicBezTo>
                      <a:pt x="876" y="7"/>
                      <a:pt x="874" y="10"/>
                      <a:pt x="871" y="11"/>
                    </a:cubicBezTo>
                    <a:lnTo>
                      <a:pt x="7" y="270"/>
                    </a:lnTo>
                    <a:cubicBezTo>
                      <a:pt x="7" y="270"/>
                      <a:pt x="6" y="270"/>
                      <a:pt x="5" y="2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39"/>
              <p:cNvSpPr/>
              <p:nvPr/>
            </p:nvSpPr>
            <p:spPr>
              <a:xfrm>
                <a:off x="3178177" y="682570"/>
                <a:ext cx="934292" cy="289364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71" extrusionOk="0">
                    <a:moveTo>
                      <a:pt x="5" y="271"/>
                    </a:moveTo>
                    <a:cubicBezTo>
                      <a:pt x="3" y="271"/>
                      <a:pt x="0" y="269"/>
                      <a:pt x="0" y="266"/>
                    </a:cubicBezTo>
                    <a:cubicBezTo>
                      <a:pt x="-1" y="263"/>
                      <a:pt x="0" y="260"/>
                      <a:pt x="4" y="259"/>
                    </a:cubicBezTo>
                    <a:lnTo>
                      <a:pt x="867" y="0"/>
                    </a:lnTo>
                    <a:cubicBezTo>
                      <a:pt x="870" y="-1"/>
                      <a:pt x="874" y="1"/>
                      <a:pt x="875" y="4"/>
                    </a:cubicBezTo>
                    <a:cubicBezTo>
                      <a:pt x="876" y="7"/>
                      <a:pt x="874" y="11"/>
                      <a:pt x="871" y="12"/>
                    </a:cubicBezTo>
                    <a:lnTo>
                      <a:pt x="7" y="270"/>
                    </a:lnTo>
                    <a:cubicBezTo>
                      <a:pt x="7" y="271"/>
                      <a:pt x="6" y="271"/>
                      <a:pt x="5" y="27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39"/>
              <p:cNvSpPr/>
              <p:nvPr/>
            </p:nvSpPr>
            <p:spPr>
              <a:xfrm>
                <a:off x="3208074" y="786143"/>
                <a:ext cx="935360" cy="28829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70" extrusionOk="0">
                    <a:moveTo>
                      <a:pt x="6" y="270"/>
                    </a:moveTo>
                    <a:cubicBezTo>
                      <a:pt x="4" y="270"/>
                      <a:pt x="1" y="268"/>
                      <a:pt x="0" y="266"/>
                    </a:cubicBezTo>
                    <a:cubicBezTo>
                      <a:pt x="-1" y="263"/>
                      <a:pt x="1" y="259"/>
                      <a:pt x="5" y="258"/>
                    </a:cubicBezTo>
                    <a:lnTo>
                      <a:pt x="868" y="0"/>
                    </a:lnTo>
                    <a:cubicBezTo>
                      <a:pt x="871" y="-1"/>
                      <a:pt x="875" y="1"/>
                      <a:pt x="876" y="4"/>
                    </a:cubicBezTo>
                    <a:cubicBezTo>
                      <a:pt x="876" y="7"/>
                      <a:pt x="875" y="10"/>
                      <a:pt x="871" y="11"/>
                    </a:cubicBezTo>
                    <a:lnTo>
                      <a:pt x="8" y="270"/>
                    </a:lnTo>
                    <a:cubicBezTo>
                      <a:pt x="7" y="270"/>
                      <a:pt x="7" y="270"/>
                      <a:pt x="6" y="2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0" name="Google Shape;850;p39"/>
            <p:cNvSpPr/>
            <p:nvPr/>
          </p:nvSpPr>
          <p:spPr>
            <a:xfrm>
              <a:off x="3142940" y="-81948"/>
              <a:ext cx="729282" cy="572321"/>
            </a:xfrm>
            <a:custGeom>
              <a:avLst/>
              <a:gdLst/>
              <a:ahLst/>
              <a:cxnLst/>
              <a:rect l="l" t="t" r="r" b="b"/>
              <a:pathLst>
                <a:path w="683" h="536" extrusionOk="0">
                  <a:moveTo>
                    <a:pt x="89" y="197"/>
                  </a:moveTo>
                  <a:cubicBezTo>
                    <a:pt x="89" y="197"/>
                    <a:pt x="96" y="122"/>
                    <a:pt x="151" y="84"/>
                  </a:cubicBezTo>
                  <a:cubicBezTo>
                    <a:pt x="205" y="46"/>
                    <a:pt x="258" y="53"/>
                    <a:pt x="258" y="53"/>
                  </a:cubicBezTo>
                  <a:cubicBezTo>
                    <a:pt x="258" y="53"/>
                    <a:pt x="305" y="1"/>
                    <a:pt x="370" y="0"/>
                  </a:cubicBezTo>
                  <a:cubicBezTo>
                    <a:pt x="435" y="0"/>
                    <a:pt x="464" y="40"/>
                    <a:pt x="464" y="40"/>
                  </a:cubicBezTo>
                  <a:cubicBezTo>
                    <a:pt x="464" y="40"/>
                    <a:pt x="503" y="33"/>
                    <a:pt x="551" y="56"/>
                  </a:cubicBezTo>
                  <a:cubicBezTo>
                    <a:pt x="599" y="79"/>
                    <a:pt x="624" y="129"/>
                    <a:pt x="624" y="129"/>
                  </a:cubicBezTo>
                  <a:cubicBezTo>
                    <a:pt x="624" y="129"/>
                    <a:pt x="671" y="150"/>
                    <a:pt x="681" y="204"/>
                  </a:cubicBezTo>
                  <a:cubicBezTo>
                    <a:pt x="691" y="259"/>
                    <a:pt x="652" y="315"/>
                    <a:pt x="652" y="315"/>
                  </a:cubicBezTo>
                  <a:cubicBezTo>
                    <a:pt x="652" y="315"/>
                    <a:pt x="669" y="348"/>
                    <a:pt x="646" y="390"/>
                  </a:cubicBezTo>
                  <a:cubicBezTo>
                    <a:pt x="622" y="433"/>
                    <a:pt x="587" y="448"/>
                    <a:pt x="587" y="448"/>
                  </a:cubicBezTo>
                  <a:lnTo>
                    <a:pt x="611" y="520"/>
                  </a:lnTo>
                  <a:lnTo>
                    <a:pt x="576" y="536"/>
                  </a:lnTo>
                  <a:lnTo>
                    <a:pt x="527" y="482"/>
                  </a:lnTo>
                  <a:cubicBezTo>
                    <a:pt x="527" y="482"/>
                    <a:pt x="511" y="515"/>
                    <a:pt x="460" y="506"/>
                  </a:cubicBezTo>
                  <a:cubicBezTo>
                    <a:pt x="410" y="498"/>
                    <a:pt x="390" y="471"/>
                    <a:pt x="390" y="471"/>
                  </a:cubicBezTo>
                  <a:cubicBezTo>
                    <a:pt x="390" y="471"/>
                    <a:pt x="368" y="497"/>
                    <a:pt x="306" y="505"/>
                  </a:cubicBezTo>
                  <a:cubicBezTo>
                    <a:pt x="260" y="511"/>
                    <a:pt x="232" y="506"/>
                    <a:pt x="232" y="506"/>
                  </a:cubicBezTo>
                  <a:cubicBezTo>
                    <a:pt x="232" y="506"/>
                    <a:pt x="120" y="565"/>
                    <a:pt x="75" y="447"/>
                  </a:cubicBezTo>
                  <a:cubicBezTo>
                    <a:pt x="75" y="447"/>
                    <a:pt x="-4" y="424"/>
                    <a:pt x="0" y="305"/>
                  </a:cubicBezTo>
                  <a:cubicBezTo>
                    <a:pt x="3" y="235"/>
                    <a:pt x="89" y="197"/>
                    <a:pt x="89" y="1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1" name="Google Shape;851;p39"/>
            <p:cNvGrpSpPr/>
            <p:nvPr/>
          </p:nvGrpSpPr>
          <p:grpSpPr>
            <a:xfrm>
              <a:off x="3197396" y="-26424"/>
              <a:ext cx="631048" cy="463409"/>
              <a:chOff x="3197396" y="-26424"/>
              <a:chExt cx="631048" cy="463409"/>
            </a:xfrm>
          </p:grpSpPr>
          <p:sp>
            <p:nvSpPr>
              <p:cNvPr id="852" name="Google Shape;852;p39"/>
              <p:cNvSpPr/>
              <p:nvPr/>
            </p:nvSpPr>
            <p:spPr>
              <a:xfrm>
                <a:off x="3512386" y="280024"/>
                <a:ext cx="122793" cy="6940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65" extrusionOk="0">
                    <a:moveTo>
                      <a:pt x="6" y="64"/>
                    </a:moveTo>
                    <a:cubicBezTo>
                      <a:pt x="5" y="65"/>
                      <a:pt x="5" y="65"/>
                      <a:pt x="5" y="65"/>
                    </a:cubicBezTo>
                    <a:cubicBezTo>
                      <a:pt x="3" y="65"/>
                      <a:pt x="1" y="63"/>
                      <a:pt x="0" y="61"/>
                    </a:cubicBezTo>
                    <a:cubicBezTo>
                      <a:pt x="0" y="61"/>
                      <a:pt x="-3" y="23"/>
                      <a:pt x="41" y="5"/>
                    </a:cubicBezTo>
                    <a:cubicBezTo>
                      <a:pt x="84" y="-13"/>
                      <a:pt x="113" y="18"/>
                      <a:pt x="114" y="19"/>
                    </a:cubicBezTo>
                    <a:cubicBezTo>
                      <a:pt x="115" y="20"/>
                      <a:pt x="115" y="23"/>
                      <a:pt x="113" y="24"/>
                    </a:cubicBezTo>
                    <a:cubicBezTo>
                      <a:pt x="112" y="26"/>
                      <a:pt x="109" y="26"/>
                      <a:pt x="108" y="24"/>
                    </a:cubicBezTo>
                    <a:cubicBezTo>
                      <a:pt x="107" y="23"/>
                      <a:pt x="82" y="-3"/>
                      <a:pt x="44" y="12"/>
                    </a:cubicBezTo>
                    <a:cubicBezTo>
                      <a:pt x="6" y="28"/>
                      <a:pt x="8" y="59"/>
                      <a:pt x="8" y="60"/>
                    </a:cubicBezTo>
                    <a:cubicBezTo>
                      <a:pt x="9" y="62"/>
                      <a:pt x="7" y="64"/>
                      <a:pt x="6" y="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39"/>
              <p:cNvSpPr/>
              <p:nvPr/>
            </p:nvSpPr>
            <p:spPr>
              <a:xfrm>
                <a:off x="3197396" y="233042"/>
                <a:ext cx="103573" cy="145216"/>
              </a:xfrm>
              <a:custGeom>
                <a:avLst/>
                <a:gdLst/>
                <a:ahLst/>
                <a:cxnLst/>
                <a:rect l="l" t="t" r="r" b="b"/>
                <a:pathLst>
                  <a:path w="97" h="136" extrusionOk="0">
                    <a:moveTo>
                      <a:pt x="90" y="1"/>
                    </a:moveTo>
                    <a:cubicBezTo>
                      <a:pt x="70" y="23"/>
                      <a:pt x="60" y="44"/>
                      <a:pt x="56" y="62"/>
                    </a:cubicBezTo>
                    <a:cubicBezTo>
                      <a:pt x="12" y="52"/>
                      <a:pt x="0" y="90"/>
                      <a:pt x="0" y="90"/>
                    </a:cubicBezTo>
                    <a:cubicBezTo>
                      <a:pt x="-1" y="92"/>
                      <a:pt x="0" y="95"/>
                      <a:pt x="2" y="95"/>
                    </a:cubicBezTo>
                    <a:cubicBezTo>
                      <a:pt x="3" y="95"/>
                      <a:pt x="4" y="95"/>
                      <a:pt x="5" y="95"/>
                    </a:cubicBezTo>
                    <a:cubicBezTo>
                      <a:pt x="6" y="95"/>
                      <a:pt x="7" y="94"/>
                      <a:pt x="7" y="93"/>
                    </a:cubicBezTo>
                    <a:cubicBezTo>
                      <a:pt x="8" y="91"/>
                      <a:pt x="18" y="61"/>
                      <a:pt x="55" y="70"/>
                    </a:cubicBezTo>
                    <a:cubicBezTo>
                      <a:pt x="51" y="109"/>
                      <a:pt x="74" y="135"/>
                      <a:pt x="75" y="135"/>
                    </a:cubicBezTo>
                    <a:cubicBezTo>
                      <a:pt x="76" y="136"/>
                      <a:pt x="77" y="136"/>
                      <a:pt x="79" y="136"/>
                    </a:cubicBezTo>
                    <a:lnTo>
                      <a:pt x="80" y="135"/>
                    </a:lnTo>
                    <a:cubicBezTo>
                      <a:pt x="82" y="134"/>
                      <a:pt x="82" y="131"/>
                      <a:pt x="81" y="130"/>
                    </a:cubicBezTo>
                    <a:cubicBezTo>
                      <a:pt x="79" y="127"/>
                      <a:pt x="32" y="77"/>
                      <a:pt x="96" y="6"/>
                    </a:cubicBezTo>
                    <a:cubicBezTo>
                      <a:pt x="97" y="5"/>
                      <a:pt x="97" y="2"/>
                      <a:pt x="96" y="1"/>
                    </a:cubicBezTo>
                    <a:cubicBezTo>
                      <a:pt x="94" y="-1"/>
                      <a:pt x="91" y="-1"/>
                      <a:pt x="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950" rIns="90000" bIns="3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39"/>
              <p:cNvSpPr/>
              <p:nvPr/>
            </p:nvSpPr>
            <p:spPr>
              <a:xfrm>
                <a:off x="3300969" y="273617"/>
                <a:ext cx="177249" cy="163368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53" extrusionOk="0">
                    <a:moveTo>
                      <a:pt x="163" y="13"/>
                    </a:moveTo>
                    <a:cubicBezTo>
                      <a:pt x="161" y="12"/>
                      <a:pt x="159" y="13"/>
                      <a:pt x="158" y="15"/>
                    </a:cubicBezTo>
                    <a:cubicBezTo>
                      <a:pt x="157" y="17"/>
                      <a:pt x="142" y="51"/>
                      <a:pt x="91" y="60"/>
                    </a:cubicBezTo>
                    <a:cubicBezTo>
                      <a:pt x="78" y="62"/>
                      <a:pt x="68" y="60"/>
                      <a:pt x="60" y="53"/>
                    </a:cubicBezTo>
                    <a:cubicBezTo>
                      <a:pt x="41" y="38"/>
                      <a:pt x="40" y="4"/>
                      <a:pt x="40" y="4"/>
                    </a:cubicBezTo>
                    <a:cubicBezTo>
                      <a:pt x="40" y="2"/>
                      <a:pt x="38" y="0"/>
                      <a:pt x="36" y="0"/>
                    </a:cubicBezTo>
                    <a:cubicBezTo>
                      <a:pt x="34" y="0"/>
                      <a:pt x="32" y="2"/>
                      <a:pt x="32" y="4"/>
                    </a:cubicBezTo>
                    <a:cubicBezTo>
                      <a:pt x="32" y="6"/>
                      <a:pt x="33" y="42"/>
                      <a:pt x="54" y="59"/>
                    </a:cubicBezTo>
                    <a:cubicBezTo>
                      <a:pt x="58" y="63"/>
                      <a:pt x="63" y="65"/>
                      <a:pt x="68" y="67"/>
                    </a:cubicBezTo>
                    <a:cubicBezTo>
                      <a:pt x="67" y="67"/>
                      <a:pt x="66" y="68"/>
                      <a:pt x="66" y="70"/>
                    </a:cubicBezTo>
                    <a:cubicBezTo>
                      <a:pt x="65" y="140"/>
                      <a:pt x="6" y="145"/>
                      <a:pt x="3" y="145"/>
                    </a:cubicBezTo>
                    <a:cubicBezTo>
                      <a:pt x="1" y="145"/>
                      <a:pt x="0" y="148"/>
                      <a:pt x="0" y="150"/>
                    </a:cubicBezTo>
                    <a:cubicBezTo>
                      <a:pt x="0" y="153"/>
                      <a:pt x="2" y="153"/>
                      <a:pt x="4" y="153"/>
                    </a:cubicBezTo>
                    <a:cubicBezTo>
                      <a:pt x="4" y="153"/>
                      <a:pt x="10" y="153"/>
                      <a:pt x="18" y="150"/>
                    </a:cubicBezTo>
                    <a:cubicBezTo>
                      <a:pt x="39" y="144"/>
                      <a:pt x="73" y="125"/>
                      <a:pt x="74" y="70"/>
                    </a:cubicBezTo>
                    <a:cubicBezTo>
                      <a:pt x="74" y="69"/>
                      <a:pt x="74" y="69"/>
                      <a:pt x="74" y="68"/>
                    </a:cubicBezTo>
                    <a:cubicBezTo>
                      <a:pt x="79" y="69"/>
                      <a:pt x="86" y="69"/>
                      <a:pt x="92" y="68"/>
                    </a:cubicBezTo>
                    <a:cubicBezTo>
                      <a:pt x="98" y="67"/>
                      <a:pt x="103" y="66"/>
                      <a:pt x="108" y="64"/>
                    </a:cubicBezTo>
                    <a:cubicBezTo>
                      <a:pt x="151" y="51"/>
                      <a:pt x="165" y="20"/>
                      <a:pt x="165" y="19"/>
                    </a:cubicBezTo>
                    <a:cubicBezTo>
                      <a:pt x="166" y="16"/>
                      <a:pt x="165" y="14"/>
                      <a:pt x="163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39"/>
              <p:cNvSpPr/>
              <p:nvPr/>
            </p:nvSpPr>
            <p:spPr>
              <a:xfrm>
                <a:off x="3401339" y="36574"/>
                <a:ext cx="185791" cy="170842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60" extrusionOk="0">
                    <a:moveTo>
                      <a:pt x="167" y="81"/>
                    </a:moveTo>
                    <a:cubicBezTo>
                      <a:pt x="168" y="82"/>
                      <a:pt x="171" y="83"/>
                      <a:pt x="173" y="81"/>
                    </a:cubicBezTo>
                    <a:cubicBezTo>
                      <a:pt x="174" y="80"/>
                      <a:pt x="175" y="77"/>
                      <a:pt x="173" y="76"/>
                    </a:cubicBezTo>
                    <a:cubicBezTo>
                      <a:pt x="172" y="74"/>
                      <a:pt x="147" y="44"/>
                      <a:pt x="81" y="64"/>
                    </a:cubicBezTo>
                    <a:cubicBezTo>
                      <a:pt x="79" y="65"/>
                      <a:pt x="77" y="66"/>
                      <a:pt x="76" y="66"/>
                    </a:cubicBezTo>
                    <a:cubicBezTo>
                      <a:pt x="71" y="45"/>
                      <a:pt x="78" y="22"/>
                      <a:pt x="94" y="6"/>
                    </a:cubicBezTo>
                    <a:cubicBezTo>
                      <a:pt x="96" y="5"/>
                      <a:pt x="96" y="2"/>
                      <a:pt x="94" y="1"/>
                    </a:cubicBezTo>
                    <a:cubicBezTo>
                      <a:pt x="92" y="-1"/>
                      <a:pt x="90" y="-1"/>
                      <a:pt x="88" y="1"/>
                    </a:cubicBezTo>
                    <a:cubicBezTo>
                      <a:pt x="71" y="18"/>
                      <a:pt x="63" y="45"/>
                      <a:pt x="68" y="70"/>
                    </a:cubicBezTo>
                    <a:cubicBezTo>
                      <a:pt x="14" y="94"/>
                      <a:pt x="1" y="152"/>
                      <a:pt x="0" y="155"/>
                    </a:cubicBezTo>
                    <a:cubicBezTo>
                      <a:pt x="0" y="157"/>
                      <a:pt x="1" y="159"/>
                      <a:pt x="3" y="160"/>
                    </a:cubicBezTo>
                    <a:cubicBezTo>
                      <a:pt x="4" y="160"/>
                      <a:pt x="5" y="160"/>
                      <a:pt x="5" y="160"/>
                    </a:cubicBezTo>
                    <a:cubicBezTo>
                      <a:pt x="7" y="159"/>
                      <a:pt x="8" y="158"/>
                      <a:pt x="8" y="157"/>
                    </a:cubicBezTo>
                    <a:cubicBezTo>
                      <a:pt x="8" y="156"/>
                      <a:pt x="23" y="91"/>
                      <a:pt x="84" y="72"/>
                    </a:cubicBezTo>
                    <a:cubicBezTo>
                      <a:pt x="144" y="54"/>
                      <a:pt x="166" y="80"/>
                      <a:pt x="167" y="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2600" rIns="90000" bIns="12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39"/>
              <p:cNvSpPr/>
              <p:nvPr/>
            </p:nvSpPr>
            <p:spPr>
              <a:xfrm>
                <a:off x="3550826" y="86759"/>
                <a:ext cx="205010" cy="259466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43" extrusionOk="0">
                    <a:moveTo>
                      <a:pt x="192" y="215"/>
                    </a:moveTo>
                    <a:cubicBezTo>
                      <a:pt x="192" y="197"/>
                      <a:pt x="185" y="180"/>
                      <a:pt x="171" y="167"/>
                    </a:cubicBezTo>
                    <a:cubicBezTo>
                      <a:pt x="160" y="157"/>
                      <a:pt x="146" y="150"/>
                      <a:pt x="129" y="148"/>
                    </a:cubicBezTo>
                    <a:cubicBezTo>
                      <a:pt x="131" y="134"/>
                      <a:pt x="128" y="120"/>
                      <a:pt x="120" y="109"/>
                    </a:cubicBezTo>
                    <a:cubicBezTo>
                      <a:pt x="113" y="97"/>
                      <a:pt x="100" y="89"/>
                      <a:pt x="87" y="87"/>
                    </a:cubicBezTo>
                    <a:cubicBezTo>
                      <a:pt x="85" y="71"/>
                      <a:pt x="88" y="55"/>
                      <a:pt x="96" y="40"/>
                    </a:cubicBezTo>
                    <a:cubicBezTo>
                      <a:pt x="104" y="25"/>
                      <a:pt x="117" y="13"/>
                      <a:pt x="133" y="7"/>
                    </a:cubicBezTo>
                    <a:cubicBezTo>
                      <a:pt x="135" y="6"/>
                      <a:pt x="136" y="4"/>
                      <a:pt x="135" y="2"/>
                    </a:cubicBezTo>
                    <a:cubicBezTo>
                      <a:pt x="134" y="0"/>
                      <a:pt x="132" y="-1"/>
                      <a:pt x="130" y="0"/>
                    </a:cubicBezTo>
                    <a:cubicBezTo>
                      <a:pt x="113" y="7"/>
                      <a:pt x="98" y="20"/>
                      <a:pt x="89" y="36"/>
                    </a:cubicBezTo>
                    <a:cubicBezTo>
                      <a:pt x="81" y="52"/>
                      <a:pt x="77" y="69"/>
                      <a:pt x="79" y="85"/>
                    </a:cubicBezTo>
                    <a:cubicBezTo>
                      <a:pt x="56" y="83"/>
                      <a:pt x="32" y="93"/>
                      <a:pt x="15" y="113"/>
                    </a:cubicBezTo>
                    <a:cubicBezTo>
                      <a:pt x="3" y="127"/>
                      <a:pt x="-2" y="141"/>
                      <a:pt x="0" y="154"/>
                    </a:cubicBezTo>
                    <a:cubicBezTo>
                      <a:pt x="1" y="156"/>
                      <a:pt x="3" y="158"/>
                      <a:pt x="5" y="157"/>
                    </a:cubicBezTo>
                    <a:lnTo>
                      <a:pt x="5" y="157"/>
                    </a:lnTo>
                    <a:cubicBezTo>
                      <a:pt x="7" y="157"/>
                      <a:pt x="8" y="155"/>
                      <a:pt x="8" y="153"/>
                    </a:cubicBezTo>
                    <a:cubicBezTo>
                      <a:pt x="6" y="139"/>
                      <a:pt x="15" y="125"/>
                      <a:pt x="21" y="118"/>
                    </a:cubicBezTo>
                    <a:cubicBezTo>
                      <a:pt x="37" y="100"/>
                      <a:pt x="59" y="90"/>
                      <a:pt x="80" y="93"/>
                    </a:cubicBezTo>
                    <a:cubicBezTo>
                      <a:pt x="80" y="93"/>
                      <a:pt x="81" y="94"/>
                      <a:pt x="82" y="94"/>
                    </a:cubicBezTo>
                    <a:cubicBezTo>
                      <a:pt x="95" y="95"/>
                      <a:pt x="107" y="102"/>
                      <a:pt x="114" y="113"/>
                    </a:cubicBezTo>
                    <a:cubicBezTo>
                      <a:pt x="121" y="124"/>
                      <a:pt x="124" y="137"/>
                      <a:pt x="121" y="150"/>
                    </a:cubicBezTo>
                    <a:cubicBezTo>
                      <a:pt x="120" y="151"/>
                      <a:pt x="120" y="152"/>
                      <a:pt x="121" y="153"/>
                    </a:cubicBezTo>
                    <a:cubicBezTo>
                      <a:pt x="122" y="154"/>
                      <a:pt x="123" y="155"/>
                      <a:pt x="124" y="155"/>
                    </a:cubicBezTo>
                    <a:cubicBezTo>
                      <a:pt x="142" y="157"/>
                      <a:pt x="155" y="163"/>
                      <a:pt x="166" y="173"/>
                    </a:cubicBezTo>
                    <a:cubicBezTo>
                      <a:pt x="178" y="184"/>
                      <a:pt x="185" y="199"/>
                      <a:pt x="185" y="215"/>
                    </a:cubicBezTo>
                    <a:cubicBezTo>
                      <a:pt x="185" y="218"/>
                      <a:pt x="184" y="222"/>
                      <a:pt x="184" y="226"/>
                    </a:cubicBezTo>
                    <a:cubicBezTo>
                      <a:pt x="184" y="230"/>
                      <a:pt x="183" y="235"/>
                      <a:pt x="183" y="240"/>
                    </a:cubicBezTo>
                    <a:cubicBezTo>
                      <a:pt x="184" y="242"/>
                      <a:pt x="185" y="243"/>
                      <a:pt x="188" y="243"/>
                    </a:cubicBezTo>
                    <a:lnTo>
                      <a:pt x="189" y="243"/>
                    </a:lnTo>
                    <a:cubicBezTo>
                      <a:pt x="190" y="243"/>
                      <a:pt x="192" y="241"/>
                      <a:pt x="191" y="239"/>
                    </a:cubicBezTo>
                    <a:cubicBezTo>
                      <a:pt x="191" y="235"/>
                      <a:pt x="192" y="231"/>
                      <a:pt x="192" y="226"/>
                    </a:cubicBezTo>
                    <a:cubicBezTo>
                      <a:pt x="192" y="223"/>
                      <a:pt x="192" y="219"/>
                      <a:pt x="192" y="2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2475" rIns="90000" bIns="42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39"/>
              <p:cNvSpPr/>
              <p:nvPr/>
            </p:nvSpPr>
            <p:spPr>
              <a:xfrm>
                <a:off x="3755836" y="113453"/>
                <a:ext cx="72608" cy="86489"/>
              </a:xfrm>
              <a:custGeom>
                <a:avLst/>
                <a:gdLst/>
                <a:ahLst/>
                <a:cxnLst/>
                <a:rect l="l" t="t" r="r" b="b"/>
                <a:pathLst>
                  <a:path w="68" h="81" extrusionOk="0">
                    <a:moveTo>
                      <a:pt x="6" y="81"/>
                    </a:moveTo>
                    <a:cubicBezTo>
                      <a:pt x="5" y="81"/>
                      <a:pt x="5" y="81"/>
                      <a:pt x="5" y="81"/>
                    </a:cubicBezTo>
                    <a:cubicBezTo>
                      <a:pt x="2" y="81"/>
                      <a:pt x="1" y="79"/>
                      <a:pt x="0" y="77"/>
                    </a:cubicBezTo>
                    <a:cubicBezTo>
                      <a:pt x="0" y="59"/>
                      <a:pt x="6" y="41"/>
                      <a:pt x="18" y="27"/>
                    </a:cubicBezTo>
                    <a:cubicBezTo>
                      <a:pt x="29" y="13"/>
                      <a:pt x="45" y="3"/>
                      <a:pt x="63" y="0"/>
                    </a:cubicBezTo>
                    <a:cubicBezTo>
                      <a:pt x="65" y="0"/>
                      <a:pt x="67" y="1"/>
                      <a:pt x="68" y="3"/>
                    </a:cubicBezTo>
                    <a:cubicBezTo>
                      <a:pt x="68" y="5"/>
                      <a:pt x="67" y="7"/>
                      <a:pt x="65" y="8"/>
                    </a:cubicBezTo>
                    <a:cubicBezTo>
                      <a:pt x="49" y="11"/>
                      <a:pt x="34" y="20"/>
                      <a:pt x="24" y="32"/>
                    </a:cubicBezTo>
                    <a:cubicBezTo>
                      <a:pt x="14" y="45"/>
                      <a:pt x="8" y="61"/>
                      <a:pt x="8" y="77"/>
                    </a:cubicBezTo>
                    <a:cubicBezTo>
                      <a:pt x="8" y="79"/>
                      <a:pt x="7" y="80"/>
                      <a:pt x="6" y="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39"/>
              <p:cNvSpPr/>
              <p:nvPr/>
            </p:nvSpPr>
            <p:spPr>
              <a:xfrm>
                <a:off x="3299902" y="-26424"/>
                <a:ext cx="197536" cy="156961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47" extrusionOk="0">
                    <a:moveTo>
                      <a:pt x="5" y="147"/>
                    </a:moveTo>
                    <a:cubicBezTo>
                      <a:pt x="4" y="147"/>
                      <a:pt x="4" y="147"/>
                      <a:pt x="3" y="147"/>
                    </a:cubicBezTo>
                    <a:cubicBezTo>
                      <a:pt x="1" y="147"/>
                      <a:pt x="-1" y="145"/>
                      <a:pt x="0" y="142"/>
                    </a:cubicBezTo>
                    <a:cubicBezTo>
                      <a:pt x="2" y="121"/>
                      <a:pt x="14" y="101"/>
                      <a:pt x="31" y="87"/>
                    </a:cubicBezTo>
                    <a:cubicBezTo>
                      <a:pt x="47" y="75"/>
                      <a:pt x="68" y="68"/>
                      <a:pt x="88" y="69"/>
                    </a:cubicBezTo>
                    <a:cubicBezTo>
                      <a:pt x="90" y="51"/>
                      <a:pt x="101" y="31"/>
                      <a:pt x="116" y="18"/>
                    </a:cubicBezTo>
                    <a:cubicBezTo>
                      <a:pt x="125" y="9"/>
                      <a:pt x="136" y="3"/>
                      <a:pt x="147" y="1"/>
                    </a:cubicBezTo>
                    <a:cubicBezTo>
                      <a:pt x="159" y="-2"/>
                      <a:pt x="172" y="-1"/>
                      <a:pt x="183" y="5"/>
                    </a:cubicBezTo>
                    <a:cubicBezTo>
                      <a:pt x="185" y="6"/>
                      <a:pt x="185" y="8"/>
                      <a:pt x="184" y="10"/>
                    </a:cubicBezTo>
                    <a:cubicBezTo>
                      <a:pt x="183" y="12"/>
                      <a:pt x="181" y="13"/>
                      <a:pt x="179" y="12"/>
                    </a:cubicBezTo>
                    <a:cubicBezTo>
                      <a:pt x="170" y="7"/>
                      <a:pt x="159" y="6"/>
                      <a:pt x="149" y="9"/>
                    </a:cubicBezTo>
                    <a:cubicBezTo>
                      <a:pt x="139" y="11"/>
                      <a:pt x="130" y="16"/>
                      <a:pt x="121" y="24"/>
                    </a:cubicBezTo>
                    <a:cubicBezTo>
                      <a:pt x="106" y="37"/>
                      <a:pt x="96" y="57"/>
                      <a:pt x="96" y="74"/>
                    </a:cubicBezTo>
                    <a:cubicBezTo>
                      <a:pt x="96" y="75"/>
                      <a:pt x="95" y="76"/>
                      <a:pt x="94" y="77"/>
                    </a:cubicBezTo>
                    <a:cubicBezTo>
                      <a:pt x="93" y="77"/>
                      <a:pt x="92" y="78"/>
                      <a:pt x="91" y="78"/>
                    </a:cubicBezTo>
                    <a:cubicBezTo>
                      <a:pt x="72" y="75"/>
                      <a:pt x="51" y="81"/>
                      <a:pt x="36" y="94"/>
                    </a:cubicBezTo>
                    <a:cubicBezTo>
                      <a:pt x="20" y="106"/>
                      <a:pt x="10" y="124"/>
                      <a:pt x="8" y="144"/>
                    </a:cubicBezTo>
                    <a:cubicBezTo>
                      <a:pt x="7" y="145"/>
                      <a:pt x="6" y="146"/>
                      <a:pt x="5" y="1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7900" rIns="90000" bIns="7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39"/>
              <p:cNvSpPr/>
              <p:nvPr/>
            </p:nvSpPr>
            <p:spPr>
              <a:xfrm>
                <a:off x="3582859" y="-13611"/>
                <a:ext cx="103573" cy="74743"/>
              </a:xfrm>
              <a:custGeom>
                <a:avLst/>
                <a:gdLst/>
                <a:ahLst/>
                <a:cxnLst/>
                <a:rect l="l" t="t" r="r" b="b"/>
                <a:pathLst>
                  <a:path w="97" h="70" extrusionOk="0">
                    <a:moveTo>
                      <a:pt x="5" y="70"/>
                    </a:moveTo>
                    <a:cubicBezTo>
                      <a:pt x="4" y="70"/>
                      <a:pt x="4" y="70"/>
                      <a:pt x="3" y="70"/>
                    </a:cubicBezTo>
                    <a:cubicBezTo>
                      <a:pt x="1" y="70"/>
                      <a:pt x="-1" y="68"/>
                      <a:pt x="0" y="66"/>
                    </a:cubicBezTo>
                    <a:cubicBezTo>
                      <a:pt x="0" y="53"/>
                      <a:pt x="7" y="40"/>
                      <a:pt x="19" y="26"/>
                    </a:cubicBezTo>
                    <a:cubicBezTo>
                      <a:pt x="30" y="15"/>
                      <a:pt x="42" y="7"/>
                      <a:pt x="53" y="4"/>
                    </a:cubicBezTo>
                    <a:cubicBezTo>
                      <a:pt x="68" y="-2"/>
                      <a:pt x="83" y="-1"/>
                      <a:pt x="95" y="5"/>
                    </a:cubicBezTo>
                    <a:cubicBezTo>
                      <a:pt x="97" y="7"/>
                      <a:pt x="97" y="9"/>
                      <a:pt x="97" y="11"/>
                    </a:cubicBezTo>
                    <a:cubicBezTo>
                      <a:pt x="95" y="13"/>
                      <a:pt x="93" y="14"/>
                      <a:pt x="91" y="13"/>
                    </a:cubicBezTo>
                    <a:cubicBezTo>
                      <a:pt x="81" y="7"/>
                      <a:pt x="68" y="7"/>
                      <a:pt x="56" y="11"/>
                    </a:cubicBezTo>
                    <a:cubicBezTo>
                      <a:pt x="46" y="15"/>
                      <a:pt x="35" y="22"/>
                      <a:pt x="25" y="32"/>
                    </a:cubicBezTo>
                    <a:cubicBezTo>
                      <a:pt x="14" y="44"/>
                      <a:pt x="8" y="55"/>
                      <a:pt x="7" y="66"/>
                    </a:cubicBezTo>
                    <a:cubicBezTo>
                      <a:pt x="7" y="68"/>
                      <a:pt x="6" y="69"/>
                      <a:pt x="5" y="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0" name="Google Shape;860;p39"/>
            <p:cNvSpPr/>
            <p:nvPr/>
          </p:nvSpPr>
          <p:spPr>
            <a:xfrm>
              <a:off x="3504912" y="694316"/>
              <a:ext cx="715401" cy="831787"/>
            </a:xfrm>
            <a:custGeom>
              <a:avLst/>
              <a:gdLst/>
              <a:ahLst/>
              <a:cxnLst/>
              <a:rect l="l" t="t" r="r" b="b"/>
              <a:pathLst>
                <a:path w="670" h="779" extrusionOk="0">
                  <a:moveTo>
                    <a:pt x="646" y="606"/>
                  </a:moveTo>
                  <a:cubicBezTo>
                    <a:pt x="503" y="710"/>
                    <a:pt x="328" y="773"/>
                    <a:pt x="139" y="779"/>
                  </a:cubicBezTo>
                  <a:cubicBezTo>
                    <a:pt x="137" y="779"/>
                    <a:pt x="138" y="756"/>
                    <a:pt x="136" y="757"/>
                  </a:cubicBezTo>
                  <a:cubicBezTo>
                    <a:pt x="139" y="734"/>
                    <a:pt x="141" y="735"/>
                    <a:pt x="146" y="716"/>
                  </a:cubicBezTo>
                  <a:cubicBezTo>
                    <a:pt x="176" y="610"/>
                    <a:pt x="184" y="551"/>
                    <a:pt x="184" y="551"/>
                  </a:cubicBezTo>
                  <a:cubicBezTo>
                    <a:pt x="184" y="551"/>
                    <a:pt x="169" y="458"/>
                    <a:pt x="162" y="376"/>
                  </a:cubicBezTo>
                  <a:cubicBezTo>
                    <a:pt x="158" y="331"/>
                    <a:pt x="156" y="289"/>
                    <a:pt x="160" y="269"/>
                  </a:cubicBezTo>
                  <a:cubicBezTo>
                    <a:pt x="160" y="269"/>
                    <a:pt x="156" y="273"/>
                    <a:pt x="149" y="278"/>
                  </a:cubicBezTo>
                  <a:cubicBezTo>
                    <a:pt x="129" y="292"/>
                    <a:pt x="86" y="314"/>
                    <a:pt x="54" y="271"/>
                  </a:cubicBezTo>
                  <a:cubicBezTo>
                    <a:pt x="54" y="271"/>
                    <a:pt x="36" y="273"/>
                    <a:pt x="20" y="263"/>
                  </a:cubicBezTo>
                  <a:cubicBezTo>
                    <a:pt x="12" y="258"/>
                    <a:pt x="5" y="250"/>
                    <a:pt x="0" y="236"/>
                  </a:cubicBezTo>
                  <a:cubicBezTo>
                    <a:pt x="0" y="236"/>
                    <a:pt x="17" y="197"/>
                    <a:pt x="38" y="152"/>
                  </a:cubicBezTo>
                  <a:cubicBezTo>
                    <a:pt x="49" y="129"/>
                    <a:pt x="61" y="104"/>
                    <a:pt x="73" y="81"/>
                  </a:cubicBezTo>
                  <a:cubicBezTo>
                    <a:pt x="84" y="59"/>
                    <a:pt x="95" y="39"/>
                    <a:pt x="104" y="27"/>
                  </a:cubicBezTo>
                  <a:cubicBezTo>
                    <a:pt x="109" y="21"/>
                    <a:pt x="113" y="16"/>
                    <a:pt x="116" y="14"/>
                  </a:cubicBezTo>
                  <a:cubicBezTo>
                    <a:pt x="126" y="7"/>
                    <a:pt x="142" y="7"/>
                    <a:pt x="158" y="11"/>
                  </a:cubicBezTo>
                  <a:cubicBezTo>
                    <a:pt x="188" y="17"/>
                    <a:pt x="220" y="34"/>
                    <a:pt x="220" y="34"/>
                  </a:cubicBezTo>
                  <a:cubicBezTo>
                    <a:pt x="220" y="34"/>
                    <a:pt x="223" y="14"/>
                    <a:pt x="235" y="3"/>
                  </a:cubicBezTo>
                  <a:cubicBezTo>
                    <a:pt x="235" y="2"/>
                    <a:pt x="235" y="2"/>
                    <a:pt x="236" y="2"/>
                  </a:cubicBezTo>
                  <a:cubicBezTo>
                    <a:pt x="237" y="1"/>
                    <a:pt x="237" y="0"/>
                    <a:pt x="238" y="0"/>
                  </a:cubicBezTo>
                  <a:cubicBezTo>
                    <a:pt x="238" y="0"/>
                    <a:pt x="293" y="27"/>
                    <a:pt x="351" y="59"/>
                  </a:cubicBezTo>
                  <a:cubicBezTo>
                    <a:pt x="395" y="83"/>
                    <a:pt x="441" y="110"/>
                    <a:pt x="464" y="130"/>
                  </a:cubicBezTo>
                  <a:cubicBezTo>
                    <a:pt x="470" y="135"/>
                    <a:pt x="475" y="140"/>
                    <a:pt x="477" y="144"/>
                  </a:cubicBezTo>
                  <a:cubicBezTo>
                    <a:pt x="493" y="172"/>
                    <a:pt x="511" y="220"/>
                    <a:pt x="532" y="265"/>
                  </a:cubicBezTo>
                  <a:cubicBezTo>
                    <a:pt x="541" y="283"/>
                    <a:pt x="550" y="300"/>
                    <a:pt x="559" y="315"/>
                  </a:cubicBezTo>
                  <a:cubicBezTo>
                    <a:pt x="593" y="369"/>
                    <a:pt x="666" y="417"/>
                    <a:pt x="670" y="477"/>
                  </a:cubicBezTo>
                  <a:cubicBezTo>
                    <a:pt x="671" y="495"/>
                    <a:pt x="661" y="545"/>
                    <a:pt x="646" y="606"/>
                  </a:cubicBezTo>
                  <a:close/>
                </a:path>
              </a:pathLst>
            </a:custGeom>
            <a:solidFill>
              <a:srgbClr val="EB927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3533742" y="585404"/>
              <a:ext cx="628912" cy="764518"/>
            </a:xfrm>
            <a:custGeom>
              <a:avLst/>
              <a:gdLst/>
              <a:ahLst/>
              <a:cxnLst/>
              <a:rect l="l" t="t" r="r" b="b"/>
              <a:pathLst>
                <a:path w="589" h="716" extrusionOk="0">
                  <a:moveTo>
                    <a:pt x="589" y="631"/>
                  </a:moveTo>
                  <a:lnTo>
                    <a:pt x="485" y="716"/>
                  </a:lnTo>
                  <a:lnTo>
                    <a:pt x="7" y="137"/>
                  </a:lnTo>
                  <a:lnTo>
                    <a:pt x="3" y="132"/>
                  </a:lnTo>
                  <a:lnTo>
                    <a:pt x="3" y="127"/>
                  </a:lnTo>
                  <a:lnTo>
                    <a:pt x="0" y="50"/>
                  </a:lnTo>
                  <a:lnTo>
                    <a:pt x="22" y="18"/>
                  </a:lnTo>
                  <a:lnTo>
                    <a:pt x="59" y="0"/>
                  </a:lnTo>
                  <a:lnTo>
                    <a:pt x="151" y="32"/>
                  </a:lnTo>
                  <a:lnTo>
                    <a:pt x="156" y="34"/>
                  </a:lnTo>
                  <a:lnTo>
                    <a:pt x="159" y="38"/>
                  </a:lnTo>
                  <a:lnTo>
                    <a:pt x="589" y="6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2" name="Google Shape;862;p39"/>
            <p:cNvGrpSpPr/>
            <p:nvPr/>
          </p:nvGrpSpPr>
          <p:grpSpPr>
            <a:xfrm>
              <a:off x="3530538" y="562981"/>
              <a:ext cx="179384" cy="171910"/>
              <a:chOff x="3530538" y="562981"/>
              <a:chExt cx="179384" cy="171910"/>
            </a:xfrm>
          </p:grpSpPr>
          <p:sp>
            <p:nvSpPr>
              <p:cNvPr id="863" name="Google Shape;863;p39"/>
              <p:cNvSpPr/>
              <p:nvPr/>
            </p:nvSpPr>
            <p:spPr>
              <a:xfrm>
                <a:off x="3530538" y="562981"/>
                <a:ext cx="67269" cy="76879"/>
              </a:xfrm>
              <a:custGeom>
                <a:avLst/>
                <a:gdLst/>
                <a:ahLst/>
                <a:cxnLst/>
                <a:rect l="l" t="t" r="r" b="b"/>
                <a:pathLst>
                  <a:path w="63" h="72" extrusionOk="0">
                    <a:moveTo>
                      <a:pt x="26" y="67"/>
                    </a:moveTo>
                    <a:cubicBezTo>
                      <a:pt x="19" y="70"/>
                      <a:pt x="11" y="72"/>
                      <a:pt x="3" y="71"/>
                    </a:cubicBezTo>
                    <a:lnTo>
                      <a:pt x="0" y="0"/>
                    </a:lnTo>
                    <a:lnTo>
                      <a:pt x="63" y="21"/>
                    </a:lnTo>
                    <a:cubicBezTo>
                      <a:pt x="58" y="41"/>
                      <a:pt x="44" y="59"/>
                      <a:pt x="26" y="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39"/>
              <p:cNvSpPr/>
              <p:nvPr/>
            </p:nvSpPr>
            <p:spPr>
              <a:xfrm>
                <a:off x="3535877" y="619572"/>
                <a:ext cx="174045" cy="115318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08" extrusionOk="0">
                    <a:moveTo>
                      <a:pt x="6" y="108"/>
                    </a:moveTo>
                    <a:cubicBezTo>
                      <a:pt x="3" y="108"/>
                      <a:pt x="0" y="105"/>
                      <a:pt x="0" y="102"/>
                    </a:cubicBezTo>
                    <a:cubicBezTo>
                      <a:pt x="0" y="99"/>
                      <a:pt x="2" y="96"/>
                      <a:pt x="5" y="96"/>
                    </a:cubicBezTo>
                    <a:lnTo>
                      <a:pt x="5" y="96"/>
                    </a:lnTo>
                    <a:cubicBezTo>
                      <a:pt x="6" y="96"/>
                      <a:pt x="72" y="90"/>
                      <a:pt x="153" y="2"/>
                    </a:cubicBezTo>
                    <a:cubicBezTo>
                      <a:pt x="155" y="0"/>
                      <a:pt x="159" y="-1"/>
                      <a:pt x="161" y="2"/>
                    </a:cubicBezTo>
                    <a:cubicBezTo>
                      <a:pt x="163" y="4"/>
                      <a:pt x="164" y="7"/>
                      <a:pt x="162" y="10"/>
                    </a:cubicBezTo>
                    <a:cubicBezTo>
                      <a:pt x="78" y="102"/>
                      <a:pt x="9" y="107"/>
                      <a:pt x="6" y="1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5" name="Google Shape;865;p39"/>
            <p:cNvSpPr/>
            <p:nvPr/>
          </p:nvSpPr>
          <p:spPr>
            <a:xfrm>
              <a:off x="3675754" y="899326"/>
              <a:ext cx="334210" cy="618234"/>
            </a:xfrm>
            <a:custGeom>
              <a:avLst/>
              <a:gdLst/>
              <a:ahLst/>
              <a:cxnLst/>
              <a:rect l="l" t="t" r="r" b="b"/>
              <a:pathLst>
                <a:path w="313" h="579" extrusionOk="0">
                  <a:moveTo>
                    <a:pt x="0" y="77"/>
                  </a:moveTo>
                  <a:cubicBezTo>
                    <a:pt x="0" y="77"/>
                    <a:pt x="-1" y="-5"/>
                    <a:pt x="63" y="0"/>
                  </a:cubicBezTo>
                  <a:cubicBezTo>
                    <a:pt x="63" y="0"/>
                    <a:pt x="124" y="124"/>
                    <a:pt x="174" y="205"/>
                  </a:cubicBezTo>
                  <a:cubicBezTo>
                    <a:pt x="223" y="287"/>
                    <a:pt x="313" y="446"/>
                    <a:pt x="313" y="446"/>
                  </a:cubicBezTo>
                  <a:lnTo>
                    <a:pt x="39" y="579"/>
                  </a:lnTo>
                  <a:lnTo>
                    <a:pt x="28" y="32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6" name="Google Shape;866;p39"/>
            <p:cNvGrpSpPr/>
            <p:nvPr/>
          </p:nvGrpSpPr>
          <p:grpSpPr>
            <a:xfrm>
              <a:off x="3501709" y="687909"/>
              <a:ext cx="455935" cy="839261"/>
              <a:chOff x="3501709" y="687909"/>
              <a:chExt cx="455935" cy="839261"/>
            </a:xfrm>
          </p:grpSpPr>
          <p:sp>
            <p:nvSpPr>
              <p:cNvPr id="867" name="Google Shape;867;p39"/>
              <p:cNvSpPr/>
              <p:nvPr/>
            </p:nvSpPr>
            <p:spPr>
              <a:xfrm>
                <a:off x="3501709" y="790414"/>
                <a:ext cx="177249" cy="196468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84" extrusionOk="0">
                    <a:moveTo>
                      <a:pt x="59" y="184"/>
                    </a:moveTo>
                    <a:cubicBezTo>
                      <a:pt x="25" y="184"/>
                      <a:pt x="2" y="154"/>
                      <a:pt x="1" y="152"/>
                    </a:cubicBezTo>
                    <a:cubicBezTo>
                      <a:pt x="0" y="150"/>
                      <a:pt x="0" y="148"/>
                      <a:pt x="0" y="146"/>
                    </a:cubicBezTo>
                    <a:cubicBezTo>
                      <a:pt x="1" y="145"/>
                      <a:pt x="3" y="143"/>
                      <a:pt x="4" y="143"/>
                    </a:cubicBezTo>
                    <a:cubicBezTo>
                      <a:pt x="5" y="143"/>
                      <a:pt x="45" y="134"/>
                      <a:pt x="64" y="103"/>
                    </a:cubicBezTo>
                    <a:cubicBezTo>
                      <a:pt x="85" y="68"/>
                      <a:pt x="65" y="9"/>
                      <a:pt x="65" y="8"/>
                    </a:cubicBezTo>
                    <a:cubicBezTo>
                      <a:pt x="64" y="5"/>
                      <a:pt x="66" y="2"/>
                      <a:pt x="69" y="0"/>
                    </a:cubicBezTo>
                    <a:cubicBezTo>
                      <a:pt x="72" y="-1"/>
                      <a:pt x="75" y="1"/>
                      <a:pt x="76" y="4"/>
                    </a:cubicBezTo>
                    <a:cubicBezTo>
                      <a:pt x="77" y="7"/>
                      <a:pt x="98" y="69"/>
                      <a:pt x="74" y="109"/>
                    </a:cubicBezTo>
                    <a:cubicBezTo>
                      <a:pt x="58" y="135"/>
                      <a:pt x="31" y="147"/>
                      <a:pt x="16" y="151"/>
                    </a:cubicBezTo>
                    <a:cubicBezTo>
                      <a:pt x="26" y="162"/>
                      <a:pt x="48" y="179"/>
                      <a:pt x="74" y="170"/>
                    </a:cubicBezTo>
                    <a:cubicBezTo>
                      <a:pt x="116" y="155"/>
                      <a:pt x="141" y="120"/>
                      <a:pt x="155" y="93"/>
                    </a:cubicBezTo>
                    <a:cubicBezTo>
                      <a:pt x="156" y="90"/>
                      <a:pt x="160" y="89"/>
                      <a:pt x="163" y="90"/>
                    </a:cubicBezTo>
                    <a:cubicBezTo>
                      <a:pt x="166" y="92"/>
                      <a:pt x="167" y="95"/>
                      <a:pt x="165" y="98"/>
                    </a:cubicBezTo>
                    <a:cubicBezTo>
                      <a:pt x="145" y="139"/>
                      <a:pt x="114" y="168"/>
                      <a:pt x="78" y="181"/>
                    </a:cubicBezTo>
                    <a:cubicBezTo>
                      <a:pt x="71" y="183"/>
                      <a:pt x="65" y="184"/>
                      <a:pt x="59" y="1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1225" rIns="90000" bIns="21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39"/>
              <p:cNvSpPr/>
              <p:nvPr/>
            </p:nvSpPr>
            <p:spPr>
              <a:xfrm>
                <a:off x="3749430" y="687909"/>
                <a:ext cx="145216" cy="8115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76" extrusionOk="0">
                    <a:moveTo>
                      <a:pt x="123" y="76"/>
                    </a:moveTo>
                    <a:cubicBezTo>
                      <a:pt x="110" y="76"/>
                      <a:pt x="85" y="75"/>
                      <a:pt x="58" y="64"/>
                    </a:cubicBezTo>
                    <a:cubicBezTo>
                      <a:pt x="17" y="47"/>
                      <a:pt x="1" y="10"/>
                      <a:pt x="1" y="8"/>
                    </a:cubicBezTo>
                    <a:cubicBezTo>
                      <a:pt x="-1" y="5"/>
                      <a:pt x="1" y="2"/>
                      <a:pt x="4" y="0"/>
                    </a:cubicBezTo>
                    <a:cubicBezTo>
                      <a:pt x="7" y="-1"/>
                      <a:pt x="10" y="1"/>
                      <a:pt x="12" y="4"/>
                    </a:cubicBezTo>
                    <a:cubicBezTo>
                      <a:pt x="12" y="4"/>
                      <a:pt x="26" y="38"/>
                      <a:pt x="63" y="53"/>
                    </a:cubicBezTo>
                    <a:cubicBezTo>
                      <a:pt x="97" y="67"/>
                      <a:pt x="130" y="64"/>
                      <a:pt x="130" y="64"/>
                    </a:cubicBezTo>
                    <a:cubicBezTo>
                      <a:pt x="133" y="64"/>
                      <a:pt x="136" y="67"/>
                      <a:pt x="136" y="70"/>
                    </a:cubicBezTo>
                    <a:cubicBezTo>
                      <a:pt x="137" y="74"/>
                      <a:pt x="134" y="76"/>
                      <a:pt x="131" y="76"/>
                    </a:cubicBezTo>
                    <a:cubicBezTo>
                      <a:pt x="131" y="76"/>
                      <a:pt x="128" y="76"/>
                      <a:pt x="123" y="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39"/>
              <p:cNvSpPr/>
              <p:nvPr/>
            </p:nvSpPr>
            <p:spPr>
              <a:xfrm>
                <a:off x="3640518" y="886513"/>
                <a:ext cx="317125" cy="640658"/>
              </a:xfrm>
              <a:custGeom>
                <a:avLst/>
                <a:gdLst/>
                <a:ahLst/>
                <a:cxnLst/>
                <a:rect l="l" t="t" r="r" b="b"/>
                <a:pathLst>
                  <a:path w="297" h="600" extrusionOk="0">
                    <a:moveTo>
                      <a:pt x="296" y="388"/>
                    </a:moveTo>
                    <a:cubicBezTo>
                      <a:pt x="295" y="387"/>
                      <a:pt x="261" y="318"/>
                      <a:pt x="222" y="242"/>
                    </a:cubicBezTo>
                    <a:cubicBezTo>
                      <a:pt x="219" y="237"/>
                      <a:pt x="216" y="231"/>
                      <a:pt x="214" y="226"/>
                    </a:cubicBezTo>
                    <a:cubicBezTo>
                      <a:pt x="201" y="202"/>
                      <a:pt x="189" y="177"/>
                      <a:pt x="177" y="154"/>
                    </a:cubicBezTo>
                    <a:cubicBezTo>
                      <a:pt x="149" y="98"/>
                      <a:pt x="125" y="51"/>
                      <a:pt x="120" y="40"/>
                    </a:cubicBezTo>
                    <a:cubicBezTo>
                      <a:pt x="116" y="31"/>
                      <a:pt x="112" y="24"/>
                      <a:pt x="108" y="19"/>
                    </a:cubicBezTo>
                    <a:cubicBezTo>
                      <a:pt x="96" y="4"/>
                      <a:pt x="87" y="1"/>
                      <a:pt x="85" y="0"/>
                    </a:cubicBezTo>
                    <a:cubicBezTo>
                      <a:pt x="84" y="0"/>
                      <a:pt x="83" y="0"/>
                      <a:pt x="83" y="0"/>
                    </a:cubicBezTo>
                    <a:cubicBezTo>
                      <a:pt x="67" y="4"/>
                      <a:pt x="55" y="12"/>
                      <a:pt x="46" y="23"/>
                    </a:cubicBezTo>
                    <a:cubicBezTo>
                      <a:pt x="42" y="28"/>
                      <a:pt x="39" y="34"/>
                      <a:pt x="36" y="40"/>
                    </a:cubicBezTo>
                    <a:cubicBezTo>
                      <a:pt x="28" y="56"/>
                      <a:pt x="24" y="76"/>
                      <a:pt x="22" y="98"/>
                    </a:cubicBezTo>
                    <a:cubicBezTo>
                      <a:pt x="19" y="129"/>
                      <a:pt x="20" y="165"/>
                      <a:pt x="24" y="199"/>
                    </a:cubicBezTo>
                    <a:cubicBezTo>
                      <a:pt x="29" y="242"/>
                      <a:pt x="36" y="283"/>
                      <a:pt x="42" y="314"/>
                    </a:cubicBezTo>
                    <a:cubicBezTo>
                      <a:pt x="45" y="333"/>
                      <a:pt x="48" y="349"/>
                      <a:pt x="49" y="357"/>
                    </a:cubicBezTo>
                    <a:cubicBezTo>
                      <a:pt x="51" y="390"/>
                      <a:pt x="40" y="429"/>
                      <a:pt x="27" y="474"/>
                    </a:cubicBezTo>
                    <a:cubicBezTo>
                      <a:pt x="23" y="487"/>
                      <a:pt x="19" y="501"/>
                      <a:pt x="15" y="515"/>
                    </a:cubicBezTo>
                    <a:cubicBezTo>
                      <a:pt x="9" y="540"/>
                      <a:pt x="4" y="571"/>
                      <a:pt x="0" y="600"/>
                    </a:cubicBezTo>
                    <a:cubicBezTo>
                      <a:pt x="2" y="600"/>
                      <a:pt x="4" y="600"/>
                      <a:pt x="6" y="600"/>
                    </a:cubicBezTo>
                    <a:cubicBezTo>
                      <a:pt x="8" y="600"/>
                      <a:pt x="10" y="599"/>
                      <a:pt x="12" y="599"/>
                    </a:cubicBezTo>
                    <a:cubicBezTo>
                      <a:pt x="16" y="571"/>
                      <a:pt x="20" y="542"/>
                      <a:pt x="27" y="518"/>
                    </a:cubicBezTo>
                    <a:cubicBezTo>
                      <a:pt x="30" y="504"/>
                      <a:pt x="34" y="491"/>
                      <a:pt x="38" y="477"/>
                    </a:cubicBezTo>
                    <a:cubicBezTo>
                      <a:pt x="51" y="431"/>
                      <a:pt x="62" y="392"/>
                      <a:pt x="60" y="356"/>
                    </a:cubicBezTo>
                    <a:cubicBezTo>
                      <a:pt x="60" y="348"/>
                      <a:pt x="57" y="333"/>
                      <a:pt x="53" y="312"/>
                    </a:cubicBezTo>
                    <a:cubicBezTo>
                      <a:pt x="48" y="281"/>
                      <a:pt x="40" y="239"/>
                      <a:pt x="35" y="196"/>
                    </a:cubicBezTo>
                    <a:cubicBezTo>
                      <a:pt x="32" y="161"/>
                      <a:pt x="30" y="125"/>
                      <a:pt x="33" y="94"/>
                    </a:cubicBezTo>
                    <a:cubicBezTo>
                      <a:pt x="36" y="71"/>
                      <a:pt x="42" y="51"/>
                      <a:pt x="52" y="36"/>
                    </a:cubicBezTo>
                    <a:cubicBezTo>
                      <a:pt x="52" y="35"/>
                      <a:pt x="53" y="34"/>
                      <a:pt x="54" y="33"/>
                    </a:cubicBezTo>
                    <a:cubicBezTo>
                      <a:pt x="56" y="29"/>
                      <a:pt x="59" y="26"/>
                      <a:pt x="62" y="24"/>
                    </a:cubicBezTo>
                    <a:cubicBezTo>
                      <a:pt x="60" y="27"/>
                      <a:pt x="59" y="30"/>
                      <a:pt x="58" y="34"/>
                    </a:cubicBezTo>
                    <a:cubicBezTo>
                      <a:pt x="57" y="35"/>
                      <a:pt x="57" y="36"/>
                      <a:pt x="57" y="37"/>
                    </a:cubicBezTo>
                    <a:cubicBezTo>
                      <a:pt x="56" y="39"/>
                      <a:pt x="56" y="41"/>
                      <a:pt x="55" y="44"/>
                    </a:cubicBezTo>
                    <a:cubicBezTo>
                      <a:pt x="54" y="56"/>
                      <a:pt x="55" y="69"/>
                      <a:pt x="61" y="85"/>
                    </a:cubicBezTo>
                    <a:cubicBezTo>
                      <a:pt x="69" y="107"/>
                      <a:pt x="80" y="122"/>
                      <a:pt x="95" y="130"/>
                    </a:cubicBezTo>
                    <a:cubicBezTo>
                      <a:pt x="102" y="134"/>
                      <a:pt x="110" y="136"/>
                      <a:pt x="118" y="136"/>
                    </a:cubicBezTo>
                    <a:cubicBezTo>
                      <a:pt x="125" y="136"/>
                      <a:pt x="131" y="135"/>
                      <a:pt x="136" y="132"/>
                    </a:cubicBezTo>
                    <a:cubicBezTo>
                      <a:pt x="141" y="130"/>
                      <a:pt x="145" y="127"/>
                      <a:pt x="148" y="123"/>
                    </a:cubicBezTo>
                    <a:cubicBezTo>
                      <a:pt x="154" y="134"/>
                      <a:pt x="159" y="146"/>
                      <a:pt x="165" y="157"/>
                    </a:cubicBezTo>
                    <a:cubicBezTo>
                      <a:pt x="170" y="166"/>
                      <a:pt x="174" y="176"/>
                      <a:pt x="179" y="185"/>
                    </a:cubicBezTo>
                    <a:cubicBezTo>
                      <a:pt x="227" y="279"/>
                      <a:pt x="282" y="387"/>
                      <a:pt x="286" y="394"/>
                    </a:cubicBezTo>
                    <a:cubicBezTo>
                      <a:pt x="287" y="397"/>
                      <a:pt x="291" y="398"/>
                      <a:pt x="294" y="397"/>
                    </a:cubicBezTo>
                    <a:cubicBezTo>
                      <a:pt x="297" y="395"/>
                      <a:pt x="298" y="391"/>
                      <a:pt x="296" y="388"/>
                    </a:cubicBezTo>
                    <a:moveTo>
                      <a:pt x="141" y="113"/>
                    </a:moveTo>
                    <a:cubicBezTo>
                      <a:pt x="138" y="118"/>
                      <a:pt x="133" y="121"/>
                      <a:pt x="128" y="122"/>
                    </a:cubicBezTo>
                    <a:cubicBezTo>
                      <a:pt x="119" y="125"/>
                      <a:pt x="109" y="124"/>
                      <a:pt x="101" y="119"/>
                    </a:cubicBezTo>
                    <a:cubicBezTo>
                      <a:pt x="88" y="113"/>
                      <a:pt x="79" y="100"/>
                      <a:pt x="72" y="80"/>
                    </a:cubicBezTo>
                    <a:cubicBezTo>
                      <a:pt x="68" y="68"/>
                      <a:pt x="66" y="57"/>
                      <a:pt x="67" y="48"/>
                    </a:cubicBezTo>
                    <a:cubicBezTo>
                      <a:pt x="67" y="47"/>
                      <a:pt x="67" y="46"/>
                      <a:pt x="67" y="45"/>
                    </a:cubicBezTo>
                    <a:cubicBezTo>
                      <a:pt x="68" y="39"/>
                      <a:pt x="70" y="34"/>
                      <a:pt x="72" y="29"/>
                    </a:cubicBezTo>
                    <a:cubicBezTo>
                      <a:pt x="75" y="24"/>
                      <a:pt x="79" y="20"/>
                      <a:pt x="84" y="16"/>
                    </a:cubicBezTo>
                    <a:cubicBezTo>
                      <a:pt x="85" y="16"/>
                      <a:pt x="88" y="17"/>
                      <a:pt x="90" y="18"/>
                    </a:cubicBezTo>
                    <a:cubicBezTo>
                      <a:pt x="91" y="19"/>
                      <a:pt x="92" y="20"/>
                      <a:pt x="94" y="20"/>
                    </a:cubicBezTo>
                    <a:cubicBezTo>
                      <a:pt x="94" y="21"/>
                      <a:pt x="95" y="21"/>
                      <a:pt x="96" y="22"/>
                    </a:cubicBezTo>
                    <a:cubicBezTo>
                      <a:pt x="100" y="27"/>
                      <a:pt x="104" y="34"/>
                      <a:pt x="109" y="44"/>
                    </a:cubicBezTo>
                    <a:cubicBezTo>
                      <a:pt x="113" y="52"/>
                      <a:pt x="126" y="78"/>
                      <a:pt x="143" y="111"/>
                    </a:cubicBezTo>
                    <a:cubicBezTo>
                      <a:pt x="142" y="112"/>
                      <a:pt x="142" y="112"/>
                      <a:pt x="141" y="1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0" name="Google Shape;870;p39"/>
            <p:cNvGrpSpPr/>
            <p:nvPr/>
          </p:nvGrpSpPr>
          <p:grpSpPr>
            <a:xfrm>
              <a:off x="4048403" y="-163098"/>
              <a:ext cx="458070" cy="708994"/>
              <a:chOff x="4048403" y="-163098"/>
              <a:chExt cx="458070" cy="708994"/>
            </a:xfrm>
          </p:grpSpPr>
          <p:sp>
            <p:nvSpPr>
              <p:cNvPr id="871" name="Google Shape;871;p39"/>
              <p:cNvSpPr/>
              <p:nvPr/>
            </p:nvSpPr>
            <p:spPr>
              <a:xfrm>
                <a:off x="4048403" y="-163098"/>
                <a:ext cx="156961" cy="167639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57" extrusionOk="0">
                    <a:moveTo>
                      <a:pt x="74" y="16"/>
                    </a:moveTo>
                    <a:cubicBezTo>
                      <a:pt x="92" y="-4"/>
                      <a:pt x="113" y="-6"/>
                      <a:pt x="132" y="11"/>
                    </a:cubicBezTo>
                    <a:cubicBezTo>
                      <a:pt x="152" y="28"/>
                      <a:pt x="152" y="49"/>
                      <a:pt x="134" y="69"/>
                    </a:cubicBezTo>
                    <a:lnTo>
                      <a:pt x="122" y="83"/>
                    </a:lnTo>
                    <a:lnTo>
                      <a:pt x="103" y="66"/>
                    </a:lnTo>
                    <a:lnTo>
                      <a:pt x="116" y="51"/>
                    </a:lnTo>
                    <a:cubicBezTo>
                      <a:pt x="123" y="43"/>
                      <a:pt x="123" y="36"/>
                      <a:pt x="116" y="30"/>
                    </a:cubicBezTo>
                    <a:cubicBezTo>
                      <a:pt x="109" y="24"/>
                      <a:pt x="103" y="25"/>
                      <a:pt x="96" y="33"/>
                    </a:cubicBezTo>
                    <a:lnTo>
                      <a:pt x="32" y="106"/>
                    </a:lnTo>
                    <a:cubicBezTo>
                      <a:pt x="25" y="114"/>
                      <a:pt x="25" y="121"/>
                      <a:pt x="32" y="127"/>
                    </a:cubicBezTo>
                    <a:cubicBezTo>
                      <a:pt x="39" y="133"/>
                      <a:pt x="45" y="132"/>
                      <a:pt x="52" y="124"/>
                    </a:cubicBezTo>
                    <a:lnTo>
                      <a:pt x="69" y="105"/>
                    </a:lnTo>
                    <a:lnTo>
                      <a:pt x="88" y="122"/>
                    </a:lnTo>
                    <a:lnTo>
                      <a:pt x="73" y="139"/>
                    </a:lnTo>
                    <a:cubicBezTo>
                      <a:pt x="55" y="160"/>
                      <a:pt x="34" y="162"/>
                      <a:pt x="15" y="145"/>
                    </a:cubicBezTo>
                    <a:cubicBezTo>
                      <a:pt x="-5" y="128"/>
                      <a:pt x="-5" y="107"/>
                      <a:pt x="12" y="87"/>
                    </a:cubicBezTo>
                    <a:lnTo>
                      <a:pt x="74" y="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1500" rIns="90000" bIns="11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39"/>
              <p:cNvSpPr/>
              <p:nvPr/>
            </p:nvSpPr>
            <p:spPr>
              <a:xfrm>
                <a:off x="4123146" y="-73405"/>
                <a:ext cx="183655" cy="186858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75" extrusionOk="0">
                    <a:moveTo>
                      <a:pt x="0" y="110"/>
                    </a:moveTo>
                    <a:lnTo>
                      <a:pt x="134" y="0"/>
                    </a:lnTo>
                    <a:lnTo>
                      <a:pt x="160" y="31"/>
                    </a:lnTo>
                    <a:cubicBezTo>
                      <a:pt x="178" y="53"/>
                      <a:pt x="176" y="71"/>
                      <a:pt x="155" y="88"/>
                    </a:cubicBezTo>
                    <a:lnTo>
                      <a:pt x="147" y="95"/>
                    </a:lnTo>
                    <a:cubicBezTo>
                      <a:pt x="133" y="106"/>
                      <a:pt x="120" y="109"/>
                      <a:pt x="109" y="103"/>
                    </a:cubicBezTo>
                    <a:lnTo>
                      <a:pt x="108" y="103"/>
                    </a:lnTo>
                    <a:cubicBezTo>
                      <a:pt x="113" y="115"/>
                      <a:pt x="108" y="127"/>
                      <a:pt x="92" y="140"/>
                    </a:cubicBezTo>
                    <a:lnTo>
                      <a:pt x="68" y="160"/>
                    </a:lnTo>
                    <a:cubicBezTo>
                      <a:pt x="61" y="165"/>
                      <a:pt x="56" y="171"/>
                      <a:pt x="54" y="175"/>
                    </a:cubicBezTo>
                    <a:lnTo>
                      <a:pt x="36" y="154"/>
                    </a:lnTo>
                    <a:cubicBezTo>
                      <a:pt x="39" y="149"/>
                      <a:pt x="44" y="144"/>
                      <a:pt x="51" y="138"/>
                    </a:cubicBezTo>
                    <a:lnTo>
                      <a:pt x="75" y="118"/>
                    </a:lnTo>
                    <a:cubicBezTo>
                      <a:pt x="88" y="108"/>
                      <a:pt x="89" y="101"/>
                      <a:pt x="81" y="91"/>
                    </a:cubicBezTo>
                    <a:lnTo>
                      <a:pt x="75" y="84"/>
                    </a:lnTo>
                    <a:lnTo>
                      <a:pt x="17" y="131"/>
                    </a:lnTo>
                    <a:lnTo>
                      <a:pt x="0" y="110"/>
                    </a:lnTo>
                    <a:moveTo>
                      <a:pt x="94" y="68"/>
                    </a:moveTo>
                    <a:lnTo>
                      <a:pt x="101" y="76"/>
                    </a:lnTo>
                    <a:cubicBezTo>
                      <a:pt x="108" y="84"/>
                      <a:pt x="115" y="85"/>
                      <a:pt x="125" y="77"/>
                    </a:cubicBezTo>
                    <a:lnTo>
                      <a:pt x="135" y="68"/>
                    </a:lnTo>
                    <a:cubicBezTo>
                      <a:pt x="145" y="61"/>
                      <a:pt x="146" y="53"/>
                      <a:pt x="140" y="46"/>
                    </a:cubicBezTo>
                    <a:lnTo>
                      <a:pt x="133" y="37"/>
                    </a:lnTo>
                    <a:lnTo>
                      <a:pt x="94" y="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8000" rIns="90000" bIns="18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39"/>
              <p:cNvSpPr/>
              <p:nvPr/>
            </p:nvSpPr>
            <p:spPr>
              <a:xfrm>
                <a:off x="4201093" y="50455"/>
                <a:ext cx="199672" cy="1623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52" extrusionOk="0">
                    <a:moveTo>
                      <a:pt x="0" y="88"/>
                    </a:moveTo>
                    <a:lnTo>
                      <a:pt x="150" y="0"/>
                    </a:lnTo>
                    <a:lnTo>
                      <a:pt x="187" y="65"/>
                    </a:lnTo>
                    <a:lnTo>
                      <a:pt x="166" y="77"/>
                    </a:lnTo>
                    <a:lnTo>
                      <a:pt x="142" y="37"/>
                    </a:lnTo>
                    <a:lnTo>
                      <a:pt x="102" y="60"/>
                    </a:lnTo>
                    <a:lnTo>
                      <a:pt x="121" y="92"/>
                    </a:lnTo>
                    <a:lnTo>
                      <a:pt x="100" y="105"/>
                    </a:lnTo>
                    <a:lnTo>
                      <a:pt x="81" y="72"/>
                    </a:lnTo>
                    <a:lnTo>
                      <a:pt x="35" y="99"/>
                    </a:lnTo>
                    <a:lnTo>
                      <a:pt x="59" y="140"/>
                    </a:lnTo>
                    <a:lnTo>
                      <a:pt x="37" y="152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39"/>
              <p:cNvSpPr/>
              <p:nvPr/>
            </p:nvSpPr>
            <p:spPr>
              <a:xfrm>
                <a:off x="4253413" y="199942"/>
                <a:ext cx="197536" cy="13133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23" extrusionOk="0">
                    <a:moveTo>
                      <a:pt x="23" y="98"/>
                    </a:moveTo>
                    <a:lnTo>
                      <a:pt x="53" y="81"/>
                    </a:lnTo>
                    <a:lnTo>
                      <a:pt x="42" y="52"/>
                    </a:lnTo>
                    <a:lnTo>
                      <a:pt x="9" y="59"/>
                    </a:lnTo>
                    <a:lnTo>
                      <a:pt x="0" y="35"/>
                    </a:lnTo>
                    <a:lnTo>
                      <a:pt x="172" y="0"/>
                    </a:lnTo>
                    <a:lnTo>
                      <a:pt x="185" y="35"/>
                    </a:lnTo>
                    <a:lnTo>
                      <a:pt x="33" y="123"/>
                    </a:lnTo>
                    <a:lnTo>
                      <a:pt x="23" y="98"/>
                    </a:lnTo>
                    <a:moveTo>
                      <a:pt x="65" y="46"/>
                    </a:moveTo>
                    <a:lnTo>
                      <a:pt x="74" y="69"/>
                    </a:lnTo>
                    <a:lnTo>
                      <a:pt x="152" y="27"/>
                    </a:lnTo>
                    <a:lnTo>
                      <a:pt x="65" y="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39"/>
              <p:cNvSpPr/>
              <p:nvPr/>
            </p:nvSpPr>
            <p:spPr>
              <a:xfrm>
                <a:off x="4299327" y="306718"/>
                <a:ext cx="193265" cy="96099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0" extrusionOk="0">
                    <a:moveTo>
                      <a:pt x="0" y="64"/>
                    </a:moveTo>
                    <a:lnTo>
                      <a:pt x="145" y="33"/>
                    </a:lnTo>
                    <a:lnTo>
                      <a:pt x="139" y="5"/>
                    </a:lnTo>
                    <a:lnTo>
                      <a:pt x="164" y="0"/>
                    </a:lnTo>
                    <a:lnTo>
                      <a:pt x="181" y="82"/>
                    </a:lnTo>
                    <a:lnTo>
                      <a:pt x="157" y="88"/>
                    </a:lnTo>
                    <a:lnTo>
                      <a:pt x="151" y="60"/>
                    </a:lnTo>
                    <a:lnTo>
                      <a:pt x="5" y="9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39"/>
              <p:cNvSpPr/>
              <p:nvPr/>
            </p:nvSpPr>
            <p:spPr>
              <a:xfrm>
                <a:off x="4316411" y="455137"/>
                <a:ext cx="190062" cy="9076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85" extrusionOk="0">
                    <a:moveTo>
                      <a:pt x="0" y="11"/>
                    </a:moveTo>
                    <a:lnTo>
                      <a:pt x="173" y="0"/>
                    </a:lnTo>
                    <a:lnTo>
                      <a:pt x="178" y="74"/>
                    </a:lnTo>
                    <a:lnTo>
                      <a:pt x="153" y="75"/>
                    </a:lnTo>
                    <a:lnTo>
                      <a:pt x="150" y="28"/>
                    </a:lnTo>
                    <a:lnTo>
                      <a:pt x="104" y="31"/>
                    </a:lnTo>
                    <a:lnTo>
                      <a:pt x="106" y="69"/>
                    </a:lnTo>
                    <a:lnTo>
                      <a:pt x="82" y="70"/>
                    </a:lnTo>
                    <a:lnTo>
                      <a:pt x="79" y="33"/>
                    </a:lnTo>
                    <a:lnTo>
                      <a:pt x="26" y="36"/>
                    </a:lnTo>
                    <a:lnTo>
                      <a:pt x="29" y="83"/>
                    </a:lnTo>
                    <a:lnTo>
                      <a:pt x="4" y="85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7" name="Google Shape;877;p39"/>
            <p:cNvGrpSpPr/>
            <p:nvPr/>
          </p:nvGrpSpPr>
          <p:grpSpPr>
            <a:xfrm>
              <a:off x="2707293" y="-377718"/>
              <a:ext cx="1781028" cy="1795976"/>
              <a:chOff x="2707293" y="-377718"/>
              <a:chExt cx="1781028" cy="1795976"/>
            </a:xfrm>
          </p:grpSpPr>
          <p:sp>
            <p:nvSpPr>
              <p:cNvPr id="878" name="Google Shape;878;p39"/>
              <p:cNvSpPr/>
              <p:nvPr/>
            </p:nvSpPr>
            <p:spPr>
              <a:xfrm>
                <a:off x="2707293" y="503186"/>
                <a:ext cx="178316" cy="17831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67" extrusionOk="0">
                    <a:moveTo>
                      <a:pt x="83" y="167"/>
                    </a:moveTo>
                    <a:cubicBezTo>
                      <a:pt x="37" y="167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7" y="37"/>
                      <a:pt x="167" y="83"/>
                    </a:cubicBezTo>
                    <a:cubicBezTo>
                      <a:pt x="167" y="129"/>
                      <a:pt x="129" y="167"/>
                      <a:pt x="83" y="167"/>
                    </a:cubicBezTo>
                    <a:moveTo>
                      <a:pt x="83" y="12"/>
                    </a:moveTo>
                    <a:cubicBezTo>
                      <a:pt x="44" y="12"/>
                      <a:pt x="12" y="44"/>
                      <a:pt x="12" y="83"/>
                    </a:cubicBezTo>
                    <a:cubicBezTo>
                      <a:pt x="12" y="123"/>
                      <a:pt x="44" y="155"/>
                      <a:pt x="83" y="155"/>
                    </a:cubicBezTo>
                    <a:cubicBezTo>
                      <a:pt x="123" y="155"/>
                      <a:pt x="155" y="123"/>
                      <a:pt x="155" y="83"/>
                    </a:cubicBezTo>
                    <a:cubicBezTo>
                      <a:pt x="155" y="44"/>
                      <a:pt x="123" y="12"/>
                      <a:pt x="83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5100" rIns="90000" bIns="15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39"/>
              <p:cNvSpPr/>
              <p:nvPr/>
            </p:nvSpPr>
            <p:spPr>
              <a:xfrm>
                <a:off x="3333002" y="-377718"/>
                <a:ext cx="190062" cy="190062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8" extrusionOk="0">
                    <a:moveTo>
                      <a:pt x="89" y="178"/>
                    </a:moveTo>
                    <a:cubicBezTo>
                      <a:pt x="40" y="178"/>
                      <a:pt x="0" y="138"/>
                      <a:pt x="0" y="89"/>
                    </a:cubicBezTo>
                    <a:cubicBezTo>
                      <a:pt x="0" y="40"/>
                      <a:pt x="40" y="0"/>
                      <a:pt x="89" y="0"/>
                    </a:cubicBezTo>
                    <a:cubicBezTo>
                      <a:pt x="138" y="0"/>
                      <a:pt x="178" y="40"/>
                      <a:pt x="178" y="89"/>
                    </a:cubicBezTo>
                    <a:cubicBezTo>
                      <a:pt x="178" y="138"/>
                      <a:pt x="138" y="178"/>
                      <a:pt x="89" y="178"/>
                    </a:cubicBezTo>
                    <a:moveTo>
                      <a:pt x="89" y="12"/>
                    </a:moveTo>
                    <a:cubicBezTo>
                      <a:pt x="47" y="12"/>
                      <a:pt x="12" y="47"/>
                      <a:pt x="12" y="89"/>
                    </a:cubicBezTo>
                    <a:cubicBezTo>
                      <a:pt x="12" y="132"/>
                      <a:pt x="47" y="166"/>
                      <a:pt x="89" y="166"/>
                    </a:cubicBezTo>
                    <a:cubicBezTo>
                      <a:pt x="132" y="166"/>
                      <a:pt x="166" y="132"/>
                      <a:pt x="166" y="89"/>
                    </a:cubicBezTo>
                    <a:cubicBezTo>
                      <a:pt x="166" y="47"/>
                      <a:pt x="132" y="12"/>
                      <a:pt x="89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9075" rIns="90000" bIns="19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39"/>
              <p:cNvSpPr/>
              <p:nvPr/>
            </p:nvSpPr>
            <p:spPr>
              <a:xfrm>
                <a:off x="4329225" y="718874"/>
                <a:ext cx="159097" cy="159097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74" y="149"/>
                    </a:moveTo>
                    <a:cubicBezTo>
                      <a:pt x="34" y="149"/>
                      <a:pt x="0" y="115"/>
                      <a:pt x="0" y="74"/>
                    </a:cubicBezTo>
                    <a:cubicBezTo>
                      <a:pt x="0" y="34"/>
                      <a:pt x="34" y="0"/>
                      <a:pt x="74" y="0"/>
                    </a:cubicBezTo>
                    <a:cubicBezTo>
                      <a:pt x="115" y="0"/>
                      <a:pt x="149" y="34"/>
                      <a:pt x="149" y="74"/>
                    </a:cubicBezTo>
                    <a:cubicBezTo>
                      <a:pt x="148" y="115"/>
                      <a:pt x="115" y="149"/>
                      <a:pt x="74" y="149"/>
                    </a:cubicBezTo>
                    <a:moveTo>
                      <a:pt x="74" y="12"/>
                    </a:moveTo>
                    <a:cubicBezTo>
                      <a:pt x="40" y="12"/>
                      <a:pt x="12" y="40"/>
                      <a:pt x="12" y="74"/>
                    </a:cubicBezTo>
                    <a:cubicBezTo>
                      <a:pt x="12" y="109"/>
                      <a:pt x="40" y="136"/>
                      <a:pt x="74" y="136"/>
                    </a:cubicBezTo>
                    <a:cubicBezTo>
                      <a:pt x="109" y="136"/>
                      <a:pt x="136" y="109"/>
                      <a:pt x="136" y="74"/>
                    </a:cubicBezTo>
                    <a:cubicBezTo>
                      <a:pt x="136" y="40"/>
                      <a:pt x="109" y="12"/>
                      <a:pt x="74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39"/>
              <p:cNvSpPr/>
              <p:nvPr/>
            </p:nvSpPr>
            <p:spPr>
              <a:xfrm>
                <a:off x="3369306" y="1263433"/>
                <a:ext cx="153758" cy="154826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45" extrusionOk="0">
                    <a:moveTo>
                      <a:pt x="72" y="145"/>
                    </a:moveTo>
                    <a:cubicBezTo>
                      <a:pt x="33" y="145"/>
                      <a:pt x="0" y="112"/>
                      <a:pt x="0" y="73"/>
                    </a:cubicBezTo>
                    <a:cubicBezTo>
                      <a:pt x="0" y="33"/>
                      <a:pt x="33" y="0"/>
                      <a:pt x="72" y="0"/>
                    </a:cubicBezTo>
                    <a:cubicBezTo>
                      <a:pt x="112" y="0"/>
                      <a:pt x="144" y="33"/>
                      <a:pt x="144" y="73"/>
                    </a:cubicBezTo>
                    <a:cubicBezTo>
                      <a:pt x="144" y="112"/>
                      <a:pt x="112" y="145"/>
                      <a:pt x="72" y="145"/>
                    </a:cubicBezTo>
                    <a:moveTo>
                      <a:pt x="72" y="12"/>
                    </a:moveTo>
                    <a:cubicBezTo>
                      <a:pt x="39" y="12"/>
                      <a:pt x="12" y="39"/>
                      <a:pt x="12" y="73"/>
                    </a:cubicBezTo>
                    <a:cubicBezTo>
                      <a:pt x="12" y="106"/>
                      <a:pt x="39" y="133"/>
                      <a:pt x="72" y="133"/>
                    </a:cubicBezTo>
                    <a:cubicBezTo>
                      <a:pt x="105" y="133"/>
                      <a:pt x="132" y="106"/>
                      <a:pt x="132" y="73"/>
                    </a:cubicBezTo>
                    <a:cubicBezTo>
                      <a:pt x="132" y="39"/>
                      <a:pt x="105" y="12"/>
                      <a:pt x="72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7200" rIns="90000" bIns="72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2" name="Google Shape;882;p39"/>
          <p:cNvSpPr/>
          <p:nvPr/>
        </p:nvSpPr>
        <p:spPr>
          <a:xfrm rot="9643900">
            <a:off x="4341891" y="4141442"/>
            <a:ext cx="410918" cy="410918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grpSp>
        <p:nvGrpSpPr>
          <p:cNvPr id="883" name="Google Shape;883;p39"/>
          <p:cNvGrpSpPr/>
          <p:nvPr/>
        </p:nvGrpSpPr>
        <p:grpSpPr>
          <a:xfrm>
            <a:off x="1632689" y="351182"/>
            <a:ext cx="1109331" cy="1109331"/>
            <a:chOff x="536365" y="958023"/>
            <a:chExt cx="1512175" cy="1512175"/>
          </a:xfrm>
        </p:grpSpPr>
        <p:sp>
          <p:nvSpPr>
            <p:cNvPr id="884" name="Google Shape;884;p39"/>
            <p:cNvSpPr/>
            <p:nvPr/>
          </p:nvSpPr>
          <p:spPr>
            <a:xfrm>
              <a:off x="536365" y="958023"/>
              <a:ext cx="1512175" cy="1512175"/>
            </a:xfrm>
            <a:custGeom>
              <a:avLst/>
              <a:gdLst/>
              <a:ahLst/>
              <a:cxnLst/>
              <a:rect l="l" t="t" r="r" b="b"/>
              <a:pathLst>
                <a:path w="1897" h="1897" extrusionOk="0">
                  <a:moveTo>
                    <a:pt x="948" y="1897"/>
                  </a:moveTo>
                  <a:cubicBezTo>
                    <a:pt x="899" y="1897"/>
                    <a:pt x="850" y="1893"/>
                    <a:pt x="802" y="1885"/>
                  </a:cubicBezTo>
                  <a:cubicBezTo>
                    <a:pt x="702" y="1870"/>
                    <a:pt x="606" y="1839"/>
                    <a:pt x="517" y="1793"/>
                  </a:cubicBezTo>
                  <a:cubicBezTo>
                    <a:pt x="364" y="1714"/>
                    <a:pt x="235" y="1596"/>
                    <a:pt x="144" y="1450"/>
                  </a:cubicBezTo>
                  <a:cubicBezTo>
                    <a:pt x="50" y="1300"/>
                    <a:pt x="0" y="1126"/>
                    <a:pt x="0" y="949"/>
                  </a:cubicBezTo>
                  <a:cubicBezTo>
                    <a:pt x="0" y="827"/>
                    <a:pt x="23" y="709"/>
                    <a:pt x="68" y="597"/>
                  </a:cubicBezTo>
                  <a:cubicBezTo>
                    <a:pt x="154" y="382"/>
                    <a:pt x="315" y="206"/>
                    <a:pt x="522" y="102"/>
                  </a:cubicBezTo>
                  <a:cubicBezTo>
                    <a:pt x="655" y="35"/>
                    <a:pt x="799" y="0"/>
                    <a:pt x="949" y="0"/>
                  </a:cubicBezTo>
                  <a:cubicBezTo>
                    <a:pt x="1112" y="0"/>
                    <a:pt x="1273" y="43"/>
                    <a:pt x="1415" y="123"/>
                  </a:cubicBezTo>
                  <a:cubicBezTo>
                    <a:pt x="1552" y="200"/>
                    <a:pt x="1669" y="312"/>
                    <a:pt x="1752" y="445"/>
                  </a:cubicBezTo>
                  <a:cubicBezTo>
                    <a:pt x="1810" y="538"/>
                    <a:pt x="1852" y="639"/>
                    <a:pt x="1875" y="745"/>
                  </a:cubicBezTo>
                  <a:cubicBezTo>
                    <a:pt x="1876" y="747"/>
                    <a:pt x="1876" y="748"/>
                    <a:pt x="1876" y="750"/>
                  </a:cubicBezTo>
                  <a:cubicBezTo>
                    <a:pt x="1882" y="776"/>
                    <a:pt x="1886" y="803"/>
                    <a:pt x="1890" y="830"/>
                  </a:cubicBezTo>
                  <a:cubicBezTo>
                    <a:pt x="1891" y="844"/>
                    <a:pt x="1893" y="858"/>
                    <a:pt x="1894" y="872"/>
                  </a:cubicBezTo>
                  <a:cubicBezTo>
                    <a:pt x="1896" y="897"/>
                    <a:pt x="1897" y="923"/>
                    <a:pt x="1897" y="949"/>
                  </a:cubicBezTo>
                  <a:cubicBezTo>
                    <a:pt x="1897" y="1124"/>
                    <a:pt x="1849" y="1295"/>
                    <a:pt x="1758" y="1444"/>
                  </a:cubicBezTo>
                  <a:lnTo>
                    <a:pt x="1756" y="1447"/>
                  </a:lnTo>
                  <a:cubicBezTo>
                    <a:pt x="1740" y="1472"/>
                    <a:pt x="1723" y="1497"/>
                    <a:pt x="1705" y="1521"/>
                  </a:cubicBezTo>
                  <a:cubicBezTo>
                    <a:pt x="1618" y="1635"/>
                    <a:pt x="1505" y="1730"/>
                    <a:pt x="1378" y="1795"/>
                  </a:cubicBezTo>
                  <a:cubicBezTo>
                    <a:pt x="1244" y="1862"/>
                    <a:pt x="1099" y="1897"/>
                    <a:pt x="948" y="18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661516" y="987517"/>
              <a:ext cx="1257887" cy="1367095"/>
            </a:xfrm>
            <a:custGeom>
              <a:avLst/>
              <a:gdLst/>
              <a:ahLst/>
              <a:cxnLst/>
              <a:rect l="l" t="t" r="r" b="b"/>
              <a:pathLst>
                <a:path w="1578" h="1715" extrusionOk="0">
                  <a:moveTo>
                    <a:pt x="1360" y="806"/>
                  </a:moveTo>
                  <a:cubicBezTo>
                    <a:pt x="1360" y="986"/>
                    <a:pt x="1651" y="1260"/>
                    <a:pt x="1561" y="1401"/>
                  </a:cubicBezTo>
                  <a:cubicBezTo>
                    <a:pt x="1482" y="1524"/>
                    <a:pt x="1376" y="1627"/>
                    <a:pt x="1250" y="1700"/>
                  </a:cubicBezTo>
                  <a:cubicBezTo>
                    <a:pt x="1221" y="1717"/>
                    <a:pt x="678" y="1588"/>
                    <a:pt x="674" y="1587"/>
                  </a:cubicBezTo>
                  <a:cubicBezTo>
                    <a:pt x="617" y="1579"/>
                    <a:pt x="401" y="1737"/>
                    <a:pt x="357" y="1713"/>
                  </a:cubicBezTo>
                  <a:cubicBezTo>
                    <a:pt x="73" y="1559"/>
                    <a:pt x="172" y="1361"/>
                    <a:pt x="172" y="1015"/>
                  </a:cubicBezTo>
                  <a:cubicBezTo>
                    <a:pt x="172" y="836"/>
                    <a:pt x="-69" y="565"/>
                    <a:pt x="21" y="425"/>
                  </a:cubicBezTo>
                  <a:cubicBezTo>
                    <a:pt x="182" y="169"/>
                    <a:pt x="467" y="0"/>
                    <a:pt x="791" y="0"/>
                  </a:cubicBezTo>
                  <a:cubicBezTo>
                    <a:pt x="945" y="0"/>
                    <a:pt x="1090" y="38"/>
                    <a:pt x="1217" y="105"/>
                  </a:cubicBezTo>
                  <a:lnTo>
                    <a:pt x="1217" y="105"/>
                  </a:lnTo>
                  <a:cubicBezTo>
                    <a:pt x="1506" y="258"/>
                    <a:pt x="1360" y="456"/>
                    <a:pt x="1360" y="8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6" name="Google Shape;886;p39"/>
            <p:cNvGrpSpPr/>
            <p:nvPr/>
          </p:nvGrpSpPr>
          <p:grpSpPr>
            <a:xfrm>
              <a:off x="565859" y="1071216"/>
              <a:ext cx="1453183" cy="1286583"/>
              <a:chOff x="565859" y="1071216"/>
              <a:chExt cx="1453183" cy="1286583"/>
            </a:xfrm>
          </p:grpSpPr>
          <p:sp>
            <p:nvSpPr>
              <p:cNvPr id="887" name="Google Shape;887;p39"/>
              <p:cNvSpPr/>
              <p:nvPr/>
            </p:nvSpPr>
            <p:spPr>
              <a:xfrm>
                <a:off x="1469813" y="1071216"/>
                <a:ext cx="549229" cy="1033093"/>
              </a:xfrm>
              <a:custGeom>
                <a:avLst/>
                <a:gdLst/>
                <a:ahLst/>
                <a:cxnLst/>
                <a:rect l="l" t="t" r="r" b="b"/>
                <a:pathLst>
                  <a:path w="689" h="1296" extrusionOk="0">
                    <a:moveTo>
                      <a:pt x="689" y="806"/>
                    </a:moveTo>
                    <a:cubicBezTo>
                      <a:pt x="689" y="987"/>
                      <a:pt x="637" y="1155"/>
                      <a:pt x="547" y="1296"/>
                    </a:cubicBezTo>
                    <a:cubicBezTo>
                      <a:pt x="496" y="1280"/>
                      <a:pt x="451" y="1246"/>
                      <a:pt x="428" y="1199"/>
                    </a:cubicBezTo>
                    <a:cubicBezTo>
                      <a:pt x="412" y="1167"/>
                      <a:pt x="407" y="1126"/>
                      <a:pt x="427" y="1096"/>
                    </a:cubicBezTo>
                    <a:cubicBezTo>
                      <a:pt x="354" y="1089"/>
                      <a:pt x="282" y="1063"/>
                      <a:pt x="225" y="1018"/>
                    </a:cubicBezTo>
                    <a:cubicBezTo>
                      <a:pt x="168" y="972"/>
                      <a:pt x="127" y="905"/>
                      <a:pt x="117" y="833"/>
                    </a:cubicBezTo>
                    <a:cubicBezTo>
                      <a:pt x="102" y="718"/>
                      <a:pt x="165" y="607"/>
                      <a:pt x="238" y="517"/>
                    </a:cubicBezTo>
                    <a:cubicBezTo>
                      <a:pt x="151" y="491"/>
                      <a:pt x="55" y="434"/>
                      <a:pt x="22" y="374"/>
                    </a:cubicBezTo>
                    <a:cubicBezTo>
                      <a:pt x="-35" y="271"/>
                      <a:pt x="30" y="154"/>
                      <a:pt x="105" y="67"/>
                    </a:cubicBezTo>
                    <a:cubicBezTo>
                      <a:pt x="121" y="49"/>
                      <a:pt x="186" y="11"/>
                      <a:pt x="203" y="0"/>
                    </a:cubicBezTo>
                    <a:lnTo>
                      <a:pt x="203" y="0"/>
                    </a:lnTo>
                    <a:cubicBezTo>
                      <a:pt x="492" y="153"/>
                      <a:pt x="689" y="457"/>
                      <a:pt x="689" y="80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39"/>
              <p:cNvSpPr/>
              <p:nvPr/>
            </p:nvSpPr>
            <p:spPr>
              <a:xfrm>
                <a:off x="565859" y="1325503"/>
                <a:ext cx="554809" cy="1032296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295" extrusionOk="0">
                    <a:moveTo>
                      <a:pt x="682" y="1257"/>
                    </a:moveTo>
                    <a:cubicBezTo>
                      <a:pt x="668" y="1293"/>
                      <a:pt x="659" y="1249"/>
                      <a:pt x="629" y="1272"/>
                    </a:cubicBezTo>
                    <a:cubicBezTo>
                      <a:pt x="581" y="1256"/>
                      <a:pt x="521" y="1313"/>
                      <a:pt x="477" y="1289"/>
                    </a:cubicBezTo>
                    <a:cubicBezTo>
                      <a:pt x="193" y="1135"/>
                      <a:pt x="0" y="834"/>
                      <a:pt x="0" y="487"/>
                    </a:cubicBezTo>
                    <a:cubicBezTo>
                      <a:pt x="0" y="308"/>
                      <a:pt x="51" y="141"/>
                      <a:pt x="141" y="0"/>
                    </a:cubicBezTo>
                    <a:cubicBezTo>
                      <a:pt x="195" y="-1"/>
                      <a:pt x="249" y="18"/>
                      <a:pt x="297" y="47"/>
                    </a:cubicBezTo>
                    <a:cubicBezTo>
                      <a:pt x="325" y="64"/>
                      <a:pt x="351" y="86"/>
                      <a:pt x="369" y="114"/>
                    </a:cubicBezTo>
                    <a:cubicBezTo>
                      <a:pt x="393" y="151"/>
                      <a:pt x="401" y="197"/>
                      <a:pt x="402" y="242"/>
                    </a:cubicBezTo>
                    <a:cubicBezTo>
                      <a:pt x="403" y="331"/>
                      <a:pt x="374" y="414"/>
                      <a:pt x="322" y="487"/>
                    </a:cubicBezTo>
                    <a:cubicBezTo>
                      <a:pt x="413" y="466"/>
                      <a:pt x="523" y="489"/>
                      <a:pt x="570" y="569"/>
                    </a:cubicBezTo>
                    <a:cubicBezTo>
                      <a:pt x="597" y="616"/>
                      <a:pt x="598" y="674"/>
                      <a:pt x="589" y="727"/>
                    </a:cubicBezTo>
                    <a:cubicBezTo>
                      <a:pt x="574" y="813"/>
                      <a:pt x="535" y="895"/>
                      <a:pt x="477" y="960"/>
                    </a:cubicBezTo>
                    <a:cubicBezTo>
                      <a:pt x="548" y="955"/>
                      <a:pt x="620" y="992"/>
                      <a:pt x="660" y="1052"/>
                    </a:cubicBezTo>
                    <a:cubicBezTo>
                      <a:pt x="700" y="1111"/>
                      <a:pt x="707" y="1190"/>
                      <a:pt x="682" y="12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89" name="Google Shape;889;p39"/>
            <p:cNvSpPr/>
            <p:nvPr/>
          </p:nvSpPr>
          <p:spPr>
            <a:xfrm>
              <a:off x="1067259" y="1172453"/>
              <a:ext cx="290956" cy="228779"/>
            </a:xfrm>
            <a:custGeom>
              <a:avLst/>
              <a:gdLst/>
              <a:ahLst/>
              <a:cxnLst/>
              <a:rect l="l" t="t" r="r" b="b"/>
              <a:pathLst>
                <a:path w="365" h="287" extrusionOk="0">
                  <a:moveTo>
                    <a:pt x="54" y="287"/>
                  </a:moveTo>
                  <a:lnTo>
                    <a:pt x="53" y="287"/>
                  </a:lnTo>
                  <a:cubicBezTo>
                    <a:pt x="49" y="287"/>
                    <a:pt x="45" y="287"/>
                    <a:pt x="41" y="287"/>
                  </a:cubicBezTo>
                  <a:cubicBezTo>
                    <a:pt x="38" y="287"/>
                    <a:pt x="35" y="284"/>
                    <a:pt x="35" y="281"/>
                  </a:cubicBezTo>
                  <a:cubicBezTo>
                    <a:pt x="35" y="278"/>
                    <a:pt x="38" y="275"/>
                    <a:pt x="41" y="275"/>
                  </a:cubicBezTo>
                  <a:cubicBezTo>
                    <a:pt x="45" y="275"/>
                    <a:pt x="49" y="275"/>
                    <a:pt x="52" y="275"/>
                  </a:cubicBezTo>
                  <a:cubicBezTo>
                    <a:pt x="56" y="275"/>
                    <a:pt x="58" y="277"/>
                    <a:pt x="59" y="280"/>
                  </a:cubicBezTo>
                  <a:cubicBezTo>
                    <a:pt x="59" y="283"/>
                    <a:pt x="57" y="286"/>
                    <a:pt x="54" y="287"/>
                  </a:cubicBezTo>
                  <a:moveTo>
                    <a:pt x="77" y="283"/>
                  </a:moveTo>
                  <a:cubicBezTo>
                    <a:pt x="74" y="283"/>
                    <a:pt x="71" y="281"/>
                    <a:pt x="70" y="278"/>
                  </a:cubicBezTo>
                  <a:cubicBezTo>
                    <a:pt x="69" y="275"/>
                    <a:pt x="71" y="272"/>
                    <a:pt x="74" y="271"/>
                  </a:cubicBezTo>
                  <a:cubicBezTo>
                    <a:pt x="78" y="270"/>
                    <a:pt x="81" y="269"/>
                    <a:pt x="85" y="268"/>
                  </a:cubicBezTo>
                  <a:cubicBezTo>
                    <a:pt x="88" y="266"/>
                    <a:pt x="91" y="268"/>
                    <a:pt x="93" y="271"/>
                  </a:cubicBezTo>
                  <a:cubicBezTo>
                    <a:pt x="94" y="274"/>
                    <a:pt x="92" y="277"/>
                    <a:pt x="89" y="278"/>
                  </a:cubicBezTo>
                  <a:cubicBezTo>
                    <a:pt x="85" y="280"/>
                    <a:pt x="81" y="281"/>
                    <a:pt x="77" y="282"/>
                  </a:cubicBezTo>
                  <a:lnTo>
                    <a:pt x="77" y="283"/>
                  </a:lnTo>
                  <a:moveTo>
                    <a:pt x="19" y="284"/>
                  </a:moveTo>
                  <a:cubicBezTo>
                    <a:pt x="18" y="284"/>
                    <a:pt x="17" y="284"/>
                    <a:pt x="16" y="284"/>
                  </a:cubicBezTo>
                  <a:cubicBezTo>
                    <a:pt x="12" y="283"/>
                    <a:pt x="8" y="282"/>
                    <a:pt x="4" y="281"/>
                  </a:cubicBezTo>
                  <a:cubicBezTo>
                    <a:pt x="1" y="280"/>
                    <a:pt x="0" y="277"/>
                    <a:pt x="1" y="274"/>
                  </a:cubicBezTo>
                  <a:cubicBezTo>
                    <a:pt x="2" y="271"/>
                    <a:pt x="5" y="269"/>
                    <a:pt x="8" y="270"/>
                  </a:cubicBezTo>
                  <a:cubicBezTo>
                    <a:pt x="11" y="271"/>
                    <a:pt x="15" y="272"/>
                    <a:pt x="19" y="273"/>
                  </a:cubicBezTo>
                  <a:cubicBezTo>
                    <a:pt x="22" y="273"/>
                    <a:pt x="24" y="276"/>
                    <a:pt x="23" y="280"/>
                  </a:cubicBezTo>
                  <a:cubicBezTo>
                    <a:pt x="23" y="282"/>
                    <a:pt x="21" y="284"/>
                    <a:pt x="19" y="284"/>
                  </a:cubicBezTo>
                  <a:moveTo>
                    <a:pt x="109" y="268"/>
                  </a:moveTo>
                  <a:cubicBezTo>
                    <a:pt x="107" y="268"/>
                    <a:pt x="104" y="267"/>
                    <a:pt x="103" y="265"/>
                  </a:cubicBezTo>
                  <a:cubicBezTo>
                    <a:pt x="101" y="263"/>
                    <a:pt x="102" y="259"/>
                    <a:pt x="105" y="257"/>
                  </a:cubicBezTo>
                  <a:cubicBezTo>
                    <a:pt x="108" y="255"/>
                    <a:pt x="111" y="253"/>
                    <a:pt x="113" y="250"/>
                  </a:cubicBezTo>
                  <a:cubicBezTo>
                    <a:pt x="116" y="248"/>
                    <a:pt x="120" y="248"/>
                    <a:pt x="122" y="251"/>
                  </a:cubicBezTo>
                  <a:cubicBezTo>
                    <a:pt x="124" y="253"/>
                    <a:pt x="124" y="257"/>
                    <a:pt x="121" y="259"/>
                  </a:cubicBezTo>
                  <a:cubicBezTo>
                    <a:pt x="118" y="262"/>
                    <a:pt x="115" y="264"/>
                    <a:pt x="111" y="267"/>
                  </a:cubicBezTo>
                  <a:cubicBezTo>
                    <a:pt x="110" y="267"/>
                    <a:pt x="110" y="268"/>
                    <a:pt x="109" y="268"/>
                  </a:cubicBezTo>
                  <a:moveTo>
                    <a:pt x="205" y="241"/>
                  </a:moveTo>
                  <a:cubicBezTo>
                    <a:pt x="202" y="241"/>
                    <a:pt x="199" y="239"/>
                    <a:pt x="198" y="236"/>
                  </a:cubicBezTo>
                  <a:cubicBezTo>
                    <a:pt x="197" y="233"/>
                    <a:pt x="199" y="230"/>
                    <a:pt x="202" y="229"/>
                  </a:cubicBezTo>
                  <a:cubicBezTo>
                    <a:pt x="206" y="228"/>
                    <a:pt x="209" y="227"/>
                    <a:pt x="213" y="226"/>
                  </a:cubicBezTo>
                  <a:cubicBezTo>
                    <a:pt x="216" y="225"/>
                    <a:pt x="219" y="226"/>
                    <a:pt x="221" y="229"/>
                  </a:cubicBezTo>
                  <a:cubicBezTo>
                    <a:pt x="222" y="232"/>
                    <a:pt x="220" y="236"/>
                    <a:pt x="217" y="237"/>
                  </a:cubicBezTo>
                  <a:cubicBezTo>
                    <a:pt x="213" y="238"/>
                    <a:pt x="209" y="240"/>
                    <a:pt x="205" y="241"/>
                  </a:cubicBezTo>
                  <a:moveTo>
                    <a:pt x="181" y="244"/>
                  </a:moveTo>
                  <a:lnTo>
                    <a:pt x="181" y="244"/>
                  </a:lnTo>
                  <a:cubicBezTo>
                    <a:pt x="179" y="244"/>
                    <a:pt x="178" y="244"/>
                    <a:pt x="177" y="244"/>
                  </a:cubicBezTo>
                  <a:cubicBezTo>
                    <a:pt x="174" y="244"/>
                    <a:pt x="171" y="244"/>
                    <a:pt x="168" y="243"/>
                  </a:cubicBezTo>
                  <a:cubicBezTo>
                    <a:pt x="165" y="243"/>
                    <a:pt x="163" y="240"/>
                    <a:pt x="163" y="237"/>
                  </a:cubicBezTo>
                  <a:cubicBezTo>
                    <a:pt x="163" y="234"/>
                    <a:pt x="166" y="231"/>
                    <a:pt x="169" y="232"/>
                  </a:cubicBezTo>
                  <a:cubicBezTo>
                    <a:pt x="172" y="232"/>
                    <a:pt x="174" y="232"/>
                    <a:pt x="177" y="232"/>
                  </a:cubicBezTo>
                  <a:cubicBezTo>
                    <a:pt x="178" y="232"/>
                    <a:pt x="179" y="232"/>
                    <a:pt x="180" y="232"/>
                  </a:cubicBezTo>
                  <a:cubicBezTo>
                    <a:pt x="183" y="232"/>
                    <a:pt x="186" y="234"/>
                    <a:pt x="186" y="238"/>
                  </a:cubicBezTo>
                  <a:cubicBezTo>
                    <a:pt x="186" y="241"/>
                    <a:pt x="184" y="243"/>
                    <a:pt x="181" y="244"/>
                  </a:cubicBezTo>
                  <a:moveTo>
                    <a:pt x="237" y="227"/>
                  </a:moveTo>
                  <a:cubicBezTo>
                    <a:pt x="235" y="227"/>
                    <a:pt x="232" y="226"/>
                    <a:pt x="231" y="224"/>
                  </a:cubicBezTo>
                  <a:cubicBezTo>
                    <a:pt x="229" y="221"/>
                    <a:pt x="230" y="218"/>
                    <a:pt x="233" y="216"/>
                  </a:cubicBezTo>
                  <a:cubicBezTo>
                    <a:pt x="236" y="214"/>
                    <a:pt x="239" y="212"/>
                    <a:pt x="242" y="210"/>
                  </a:cubicBezTo>
                  <a:cubicBezTo>
                    <a:pt x="244" y="208"/>
                    <a:pt x="248" y="208"/>
                    <a:pt x="250" y="211"/>
                  </a:cubicBezTo>
                  <a:cubicBezTo>
                    <a:pt x="252" y="213"/>
                    <a:pt x="252" y="217"/>
                    <a:pt x="249" y="219"/>
                  </a:cubicBezTo>
                  <a:cubicBezTo>
                    <a:pt x="246" y="222"/>
                    <a:pt x="243" y="224"/>
                    <a:pt x="239" y="226"/>
                  </a:cubicBezTo>
                  <a:cubicBezTo>
                    <a:pt x="239" y="226"/>
                    <a:pt x="238" y="227"/>
                    <a:pt x="237" y="227"/>
                  </a:cubicBezTo>
                  <a:moveTo>
                    <a:pt x="134" y="243"/>
                  </a:moveTo>
                  <a:cubicBezTo>
                    <a:pt x="133" y="244"/>
                    <a:pt x="131" y="243"/>
                    <a:pt x="130" y="242"/>
                  </a:cubicBezTo>
                  <a:cubicBezTo>
                    <a:pt x="127" y="240"/>
                    <a:pt x="126" y="237"/>
                    <a:pt x="128" y="234"/>
                  </a:cubicBezTo>
                  <a:cubicBezTo>
                    <a:pt x="129" y="233"/>
                    <a:pt x="129" y="233"/>
                    <a:pt x="129" y="232"/>
                  </a:cubicBezTo>
                  <a:cubicBezTo>
                    <a:pt x="128" y="231"/>
                    <a:pt x="128" y="229"/>
                    <a:pt x="129" y="227"/>
                  </a:cubicBezTo>
                  <a:cubicBezTo>
                    <a:pt x="130" y="224"/>
                    <a:pt x="133" y="223"/>
                    <a:pt x="136" y="223"/>
                  </a:cubicBezTo>
                  <a:cubicBezTo>
                    <a:pt x="138" y="222"/>
                    <a:pt x="140" y="221"/>
                    <a:pt x="143" y="223"/>
                  </a:cubicBezTo>
                  <a:cubicBezTo>
                    <a:pt x="144" y="224"/>
                    <a:pt x="145" y="225"/>
                    <a:pt x="146" y="227"/>
                  </a:cubicBezTo>
                  <a:lnTo>
                    <a:pt x="147" y="227"/>
                  </a:lnTo>
                  <a:cubicBezTo>
                    <a:pt x="150" y="228"/>
                    <a:pt x="152" y="231"/>
                    <a:pt x="151" y="234"/>
                  </a:cubicBezTo>
                  <a:cubicBezTo>
                    <a:pt x="150" y="238"/>
                    <a:pt x="147" y="239"/>
                    <a:pt x="144" y="238"/>
                  </a:cubicBezTo>
                  <a:cubicBezTo>
                    <a:pt x="143" y="238"/>
                    <a:pt x="142" y="238"/>
                    <a:pt x="140" y="237"/>
                  </a:cubicBezTo>
                  <a:cubicBezTo>
                    <a:pt x="140" y="239"/>
                    <a:pt x="139" y="240"/>
                    <a:pt x="138" y="241"/>
                  </a:cubicBezTo>
                  <a:cubicBezTo>
                    <a:pt x="137" y="242"/>
                    <a:pt x="136" y="243"/>
                    <a:pt x="134" y="243"/>
                  </a:cubicBezTo>
                  <a:moveTo>
                    <a:pt x="263" y="203"/>
                  </a:moveTo>
                  <a:cubicBezTo>
                    <a:pt x="262" y="204"/>
                    <a:pt x="260" y="203"/>
                    <a:pt x="259" y="202"/>
                  </a:cubicBezTo>
                  <a:cubicBezTo>
                    <a:pt x="256" y="200"/>
                    <a:pt x="256" y="197"/>
                    <a:pt x="258" y="194"/>
                  </a:cubicBezTo>
                  <a:cubicBezTo>
                    <a:pt x="260" y="191"/>
                    <a:pt x="262" y="188"/>
                    <a:pt x="264" y="185"/>
                  </a:cubicBezTo>
                  <a:cubicBezTo>
                    <a:pt x="266" y="182"/>
                    <a:pt x="269" y="181"/>
                    <a:pt x="272" y="183"/>
                  </a:cubicBezTo>
                  <a:cubicBezTo>
                    <a:pt x="274" y="185"/>
                    <a:pt x="276" y="188"/>
                    <a:pt x="274" y="191"/>
                  </a:cubicBezTo>
                  <a:cubicBezTo>
                    <a:pt x="272" y="195"/>
                    <a:pt x="270" y="198"/>
                    <a:pt x="267" y="201"/>
                  </a:cubicBezTo>
                  <a:cubicBezTo>
                    <a:pt x="266" y="203"/>
                    <a:pt x="265" y="203"/>
                    <a:pt x="263" y="203"/>
                  </a:cubicBezTo>
                  <a:moveTo>
                    <a:pt x="114" y="224"/>
                  </a:moveTo>
                  <a:cubicBezTo>
                    <a:pt x="113" y="225"/>
                    <a:pt x="111" y="224"/>
                    <a:pt x="110" y="224"/>
                  </a:cubicBezTo>
                  <a:cubicBezTo>
                    <a:pt x="107" y="221"/>
                    <a:pt x="103" y="219"/>
                    <a:pt x="100" y="217"/>
                  </a:cubicBezTo>
                  <a:cubicBezTo>
                    <a:pt x="98" y="215"/>
                    <a:pt x="97" y="210"/>
                    <a:pt x="99" y="208"/>
                  </a:cubicBezTo>
                  <a:cubicBezTo>
                    <a:pt x="101" y="205"/>
                    <a:pt x="105" y="205"/>
                    <a:pt x="107" y="207"/>
                  </a:cubicBezTo>
                  <a:cubicBezTo>
                    <a:pt x="110" y="209"/>
                    <a:pt x="113" y="211"/>
                    <a:pt x="117" y="213"/>
                  </a:cubicBezTo>
                  <a:cubicBezTo>
                    <a:pt x="119" y="215"/>
                    <a:pt x="120" y="219"/>
                    <a:pt x="118" y="222"/>
                  </a:cubicBezTo>
                  <a:cubicBezTo>
                    <a:pt x="117" y="223"/>
                    <a:pt x="116" y="224"/>
                    <a:pt x="114" y="224"/>
                  </a:cubicBezTo>
                  <a:moveTo>
                    <a:pt x="151" y="212"/>
                  </a:moveTo>
                  <a:cubicBezTo>
                    <a:pt x="150" y="213"/>
                    <a:pt x="149" y="213"/>
                    <a:pt x="148" y="212"/>
                  </a:cubicBezTo>
                  <a:cubicBezTo>
                    <a:pt x="145" y="211"/>
                    <a:pt x="144" y="208"/>
                    <a:pt x="145" y="205"/>
                  </a:cubicBezTo>
                  <a:cubicBezTo>
                    <a:pt x="146" y="201"/>
                    <a:pt x="147" y="198"/>
                    <a:pt x="148" y="194"/>
                  </a:cubicBezTo>
                  <a:cubicBezTo>
                    <a:pt x="149" y="191"/>
                    <a:pt x="151" y="189"/>
                    <a:pt x="155" y="190"/>
                  </a:cubicBezTo>
                  <a:cubicBezTo>
                    <a:pt x="158" y="191"/>
                    <a:pt x="160" y="194"/>
                    <a:pt x="160" y="197"/>
                  </a:cubicBezTo>
                  <a:cubicBezTo>
                    <a:pt x="159" y="201"/>
                    <a:pt x="157" y="205"/>
                    <a:pt x="156" y="209"/>
                  </a:cubicBezTo>
                  <a:cubicBezTo>
                    <a:pt x="155" y="211"/>
                    <a:pt x="153" y="212"/>
                    <a:pt x="151" y="212"/>
                  </a:cubicBezTo>
                  <a:moveTo>
                    <a:pt x="280" y="172"/>
                  </a:moveTo>
                  <a:cubicBezTo>
                    <a:pt x="279" y="173"/>
                    <a:pt x="278" y="173"/>
                    <a:pt x="277" y="172"/>
                  </a:cubicBezTo>
                  <a:cubicBezTo>
                    <a:pt x="274" y="171"/>
                    <a:pt x="272" y="168"/>
                    <a:pt x="273" y="165"/>
                  </a:cubicBezTo>
                  <a:cubicBezTo>
                    <a:pt x="274" y="161"/>
                    <a:pt x="275" y="158"/>
                    <a:pt x="276" y="154"/>
                  </a:cubicBezTo>
                  <a:cubicBezTo>
                    <a:pt x="277" y="151"/>
                    <a:pt x="280" y="149"/>
                    <a:pt x="283" y="149"/>
                  </a:cubicBezTo>
                  <a:cubicBezTo>
                    <a:pt x="286" y="150"/>
                    <a:pt x="288" y="153"/>
                    <a:pt x="288" y="156"/>
                  </a:cubicBezTo>
                  <a:cubicBezTo>
                    <a:pt x="287" y="161"/>
                    <a:pt x="286" y="165"/>
                    <a:pt x="284" y="168"/>
                  </a:cubicBezTo>
                  <a:cubicBezTo>
                    <a:pt x="284" y="171"/>
                    <a:pt x="282" y="172"/>
                    <a:pt x="280" y="172"/>
                  </a:cubicBezTo>
                  <a:moveTo>
                    <a:pt x="87" y="202"/>
                  </a:moveTo>
                  <a:cubicBezTo>
                    <a:pt x="85" y="202"/>
                    <a:pt x="83" y="202"/>
                    <a:pt x="82" y="200"/>
                  </a:cubicBezTo>
                  <a:cubicBezTo>
                    <a:pt x="79" y="197"/>
                    <a:pt x="76" y="194"/>
                    <a:pt x="74" y="191"/>
                  </a:cubicBezTo>
                  <a:cubicBezTo>
                    <a:pt x="72" y="189"/>
                    <a:pt x="72" y="185"/>
                    <a:pt x="75" y="183"/>
                  </a:cubicBezTo>
                  <a:cubicBezTo>
                    <a:pt x="77" y="181"/>
                    <a:pt x="81" y="181"/>
                    <a:pt x="83" y="184"/>
                  </a:cubicBezTo>
                  <a:cubicBezTo>
                    <a:pt x="85" y="187"/>
                    <a:pt x="88" y="190"/>
                    <a:pt x="90" y="192"/>
                  </a:cubicBezTo>
                  <a:cubicBezTo>
                    <a:pt x="93" y="195"/>
                    <a:pt x="93" y="198"/>
                    <a:pt x="90" y="200"/>
                  </a:cubicBezTo>
                  <a:cubicBezTo>
                    <a:pt x="89" y="201"/>
                    <a:pt x="88" y="202"/>
                    <a:pt x="87" y="202"/>
                  </a:cubicBezTo>
                  <a:moveTo>
                    <a:pt x="158" y="178"/>
                  </a:moveTo>
                  <a:lnTo>
                    <a:pt x="157" y="178"/>
                  </a:lnTo>
                  <a:cubicBezTo>
                    <a:pt x="154" y="178"/>
                    <a:pt x="151" y="175"/>
                    <a:pt x="152" y="172"/>
                  </a:cubicBezTo>
                  <a:cubicBezTo>
                    <a:pt x="152" y="168"/>
                    <a:pt x="152" y="164"/>
                    <a:pt x="152" y="161"/>
                  </a:cubicBezTo>
                  <a:cubicBezTo>
                    <a:pt x="151" y="157"/>
                    <a:pt x="153" y="155"/>
                    <a:pt x="157" y="155"/>
                  </a:cubicBezTo>
                  <a:cubicBezTo>
                    <a:pt x="160" y="154"/>
                    <a:pt x="163" y="157"/>
                    <a:pt x="163" y="160"/>
                  </a:cubicBezTo>
                  <a:cubicBezTo>
                    <a:pt x="164" y="164"/>
                    <a:pt x="164" y="169"/>
                    <a:pt x="163" y="173"/>
                  </a:cubicBezTo>
                  <a:cubicBezTo>
                    <a:pt x="163" y="175"/>
                    <a:pt x="161" y="178"/>
                    <a:pt x="158" y="178"/>
                  </a:cubicBezTo>
                  <a:moveTo>
                    <a:pt x="287" y="138"/>
                  </a:moveTo>
                  <a:cubicBezTo>
                    <a:pt x="286" y="138"/>
                    <a:pt x="286" y="138"/>
                    <a:pt x="285" y="138"/>
                  </a:cubicBezTo>
                  <a:cubicBezTo>
                    <a:pt x="282" y="137"/>
                    <a:pt x="279" y="134"/>
                    <a:pt x="280" y="131"/>
                  </a:cubicBezTo>
                  <a:lnTo>
                    <a:pt x="282" y="120"/>
                  </a:lnTo>
                  <a:cubicBezTo>
                    <a:pt x="282" y="116"/>
                    <a:pt x="285" y="114"/>
                    <a:pt x="288" y="115"/>
                  </a:cubicBezTo>
                  <a:cubicBezTo>
                    <a:pt x="291" y="115"/>
                    <a:pt x="294" y="118"/>
                    <a:pt x="293" y="121"/>
                  </a:cubicBezTo>
                  <a:lnTo>
                    <a:pt x="292" y="133"/>
                  </a:lnTo>
                  <a:cubicBezTo>
                    <a:pt x="291" y="135"/>
                    <a:pt x="289" y="137"/>
                    <a:pt x="287" y="138"/>
                  </a:cubicBezTo>
                  <a:moveTo>
                    <a:pt x="66" y="174"/>
                  </a:moveTo>
                  <a:cubicBezTo>
                    <a:pt x="64" y="174"/>
                    <a:pt x="61" y="173"/>
                    <a:pt x="60" y="171"/>
                  </a:cubicBezTo>
                  <a:cubicBezTo>
                    <a:pt x="58" y="167"/>
                    <a:pt x="56" y="163"/>
                    <a:pt x="55" y="159"/>
                  </a:cubicBezTo>
                  <a:cubicBezTo>
                    <a:pt x="54" y="156"/>
                    <a:pt x="55" y="153"/>
                    <a:pt x="58" y="152"/>
                  </a:cubicBezTo>
                  <a:cubicBezTo>
                    <a:pt x="61" y="150"/>
                    <a:pt x="65" y="152"/>
                    <a:pt x="66" y="155"/>
                  </a:cubicBezTo>
                  <a:cubicBezTo>
                    <a:pt x="67" y="158"/>
                    <a:pt x="69" y="162"/>
                    <a:pt x="71" y="165"/>
                  </a:cubicBezTo>
                  <a:cubicBezTo>
                    <a:pt x="72" y="168"/>
                    <a:pt x="71" y="172"/>
                    <a:pt x="68" y="173"/>
                  </a:cubicBezTo>
                  <a:cubicBezTo>
                    <a:pt x="67" y="173"/>
                    <a:pt x="67" y="174"/>
                    <a:pt x="66" y="174"/>
                  </a:cubicBezTo>
                  <a:moveTo>
                    <a:pt x="155" y="143"/>
                  </a:moveTo>
                  <a:cubicBezTo>
                    <a:pt x="152" y="144"/>
                    <a:pt x="149" y="142"/>
                    <a:pt x="148" y="139"/>
                  </a:cubicBezTo>
                  <a:cubicBezTo>
                    <a:pt x="147" y="135"/>
                    <a:pt x="146" y="132"/>
                    <a:pt x="144" y="128"/>
                  </a:cubicBezTo>
                  <a:cubicBezTo>
                    <a:pt x="143" y="125"/>
                    <a:pt x="145" y="122"/>
                    <a:pt x="148" y="121"/>
                  </a:cubicBezTo>
                  <a:cubicBezTo>
                    <a:pt x="151" y="119"/>
                    <a:pt x="154" y="121"/>
                    <a:pt x="155" y="124"/>
                  </a:cubicBezTo>
                  <a:cubicBezTo>
                    <a:pt x="157" y="128"/>
                    <a:pt x="158" y="132"/>
                    <a:pt x="159" y="136"/>
                  </a:cubicBezTo>
                  <a:cubicBezTo>
                    <a:pt x="160" y="139"/>
                    <a:pt x="158" y="142"/>
                    <a:pt x="155" y="143"/>
                  </a:cubicBezTo>
                  <a:moveTo>
                    <a:pt x="292" y="103"/>
                  </a:moveTo>
                  <a:cubicBezTo>
                    <a:pt x="291" y="103"/>
                    <a:pt x="291" y="103"/>
                    <a:pt x="290" y="103"/>
                  </a:cubicBezTo>
                  <a:cubicBezTo>
                    <a:pt x="287" y="102"/>
                    <a:pt x="285" y="99"/>
                    <a:pt x="285" y="96"/>
                  </a:cubicBezTo>
                  <a:cubicBezTo>
                    <a:pt x="286" y="93"/>
                    <a:pt x="287" y="89"/>
                    <a:pt x="288" y="86"/>
                  </a:cubicBezTo>
                  <a:cubicBezTo>
                    <a:pt x="288" y="86"/>
                    <a:pt x="288" y="85"/>
                    <a:pt x="288" y="84"/>
                  </a:cubicBezTo>
                  <a:cubicBezTo>
                    <a:pt x="289" y="81"/>
                    <a:pt x="292" y="79"/>
                    <a:pt x="296" y="80"/>
                  </a:cubicBezTo>
                  <a:cubicBezTo>
                    <a:pt x="299" y="81"/>
                    <a:pt x="301" y="84"/>
                    <a:pt x="300" y="87"/>
                  </a:cubicBezTo>
                  <a:lnTo>
                    <a:pt x="299" y="89"/>
                  </a:lnTo>
                  <a:cubicBezTo>
                    <a:pt x="298" y="92"/>
                    <a:pt x="298" y="95"/>
                    <a:pt x="297" y="99"/>
                  </a:cubicBezTo>
                  <a:cubicBezTo>
                    <a:pt x="296" y="101"/>
                    <a:pt x="294" y="103"/>
                    <a:pt x="292" y="103"/>
                  </a:cubicBezTo>
                  <a:moveTo>
                    <a:pt x="57" y="140"/>
                  </a:moveTo>
                  <a:cubicBezTo>
                    <a:pt x="56" y="140"/>
                    <a:pt x="56" y="140"/>
                    <a:pt x="56" y="140"/>
                  </a:cubicBezTo>
                  <a:cubicBezTo>
                    <a:pt x="52" y="140"/>
                    <a:pt x="50" y="138"/>
                    <a:pt x="50" y="134"/>
                  </a:cubicBezTo>
                  <a:cubicBezTo>
                    <a:pt x="50" y="130"/>
                    <a:pt x="50" y="126"/>
                    <a:pt x="51" y="121"/>
                  </a:cubicBezTo>
                  <a:cubicBezTo>
                    <a:pt x="51" y="118"/>
                    <a:pt x="54" y="116"/>
                    <a:pt x="58" y="117"/>
                  </a:cubicBezTo>
                  <a:cubicBezTo>
                    <a:pt x="61" y="117"/>
                    <a:pt x="63" y="120"/>
                    <a:pt x="62" y="124"/>
                  </a:cubicBezTo>
                  <a:cubicBezTo>
                    <a:pt x="62" y="127"/>
                    <a:pt x="61" y="131"/>
                    <a:pt x="61" y="134"/>
                  </a:cubicBezTo>
                  <a:cubicBezTo>
                    <a:pt x="62" y="137"/>
                    <a:pt x="59" y="139"/>
                    <a:pt x="57" y="140"/>
                  </a:cubicBezTo>
                  <a:moveTo>
                    <a:pt x="139" y="112"/>
                  </a:moveTo>
                  <a:cubicBezTo>
                    <a:pt x="137" y="112"/>
                    <a:pt x="135" y="111"/>
                    <a:pt x="133" y="110"/>
                  </a:cubicBezTo>
                  <a:cubicBezTo>
                    <a:pt x="131" y="107"/>
                    <a:pt x="128" y="104"/>
                    <a:pt x="126" y="102"/>
                  </a:cubicBezTo>
                  <a:cubicBezTo>
                    <a:pt x="123" y="100"/>
                    <a:pt x="123" y="96"/>
                    <a:pt x="125" y="94"/>
                  </a:cubicBezTo>
                  <a:cubicBezTo>
                    <a:pt x="127" y="91"/>
                    <a:pt x="131" y="91"/>
                    <a:pt x="133" y="93"/>
                  </a:cubicBezTo>
                  <a:cubicBezTo>
                    <a:pt x="136" y="96"/>
                    <a:pt x="139" y="99"/>
                    <a:pt x="142" y="102"/>
                  </a:cubicBezTo>
                  <a:cubicBezTo>
                    <a:pt x="144" y="105"/>
                    <a:pt x="144" y="108"/>
                    <a:pt x="142" y="110"/>
                  </a:cubicBezTo>
                  <a:cubicBezTo>
                    <a:pt x="141" y="111"/>
                    <a:pt x="140" y="112"/>
                    <a:pt x="139" y="112"/>
                  </a:cubicBezTo>
                  <a:moveTo>
                    <a:pt x="304" y="70"/>
                  </a:moveTo>
                  <a:cubicBezTo>
                    <a:pt x="302" y="70"/>
                    <a:pt x="301" y="70"/>
                    <a:pt x="300" y="69"/>
                  </a:cubicBezTo>
                  <a:cubicBezTo>
                    <a:pt x="297" y="68"/>
                    <a:pt x="296" y="64"/>
                    <a:pt x="297" y="61"/>
                  </a:cubicBezTo>
                  <a:cubicBezTo>
                    <a:pt x="299" y="58"/>
                    <a:pt x="301" y="54"/>
                    <a:pt x="303" y="50"/>
                  </a:cubicBezTo>
                  <a:cubicBezTo>
                    <a:pt x="305" y="48"/>
                    <a:pt x="309" y="47"/>
                    <a:pt x="312" y="49"/>
                  </a:cubicBezTo>
                  <a:cubicBezTo>
                    <a:pt x="314" y="50"/>
                    <a:pt x="315" y="54"/>
                    <a:pt x="313" y="57"/>
                  </a:cubicBezTo>
                  <a:cubicBezTo>
                    <a:pt x="311" y="60"/>
                    <a:pt x="310" y="63"/>
                    <a:pt x="308" y="67"/>
                  </a:cubicBezTo>
                  <a:cubicBezTo>
                    <a:pt x="307" y="68"/>
                    <a:pt x="305" y="69"/>
                    <a:pt x="304" y="70"/>
                  </a:cubicBezTo>
                  <a:moveTo>
                    <a:pt x="67" y="107"/>
                  </a:moveTo>
                  <a:cubicBezTo>
                    <a:pt x="65" y="107"/>
                    <a:pt x="64" y="107"/>
                    <a:pt x="62" y="106"/>
                  </a:cubicBezTo>
                  <a:cubicBezTo>
                    <a:pt x="60" y="104"/>
                    <a:pt x="59" y="100"/>
                    <a:pt x="62" y="98"/>
                  </a:cubicBezTo>
                  <a:cubicBezTo>
                    <a:pt x="64" y="94"/>
                    <a:pt x="68" y="91"/>
                    <a:pt x="71" y="88"/>
                  </a:cubicBezTo>
                  <a:cubicBezTo>
                    <a:pt x="74" y="86"/>
                    <a:pt x="78" y="87"/>
                    <a:pt x="79" y="90"/>
                  </a:cubicBezTo>
                  <a:cubicBezTo>
                    <a:pt x="81" y="92"/>
                    <a:pt x="81" y="96"/>
                    <a:pt x="78" y="98"/>
                  </a:cubicBezTo>
                  <a:cubicBezTo>
                    <a:pt x="75" y="100"/>
                    <a:pt x="73" y="102"/>
                    <a:pt x="71" y="105"/>
                  </a:cubicBezTo>
                  <a:cubicBezTo>
                    <a:pt x="70" y="106"/>
                    <a:pt x="68" y="107"/>
                    <a:pt x="67" y="107"/>
                  </a:cubicBezTo>
                  <a:moveTo>
                    <a:pt x="110" y="93"/>
                  </a:moveTo>
                  <a:cubicBezTo>
                    <a:pt x="109" y="93"/>
                    <a:pt x="108" y="93"/>
                    <a:pt x="107" y="93"/>
                  </a:cubicBezTo>
                  <a:cubicBezTo>
                    <a:pt x="104" y="93"/>
                    <a:pt x="100" y="92"/>
                    <a:pt x="97" y="92"/>
                  </a:cubicBezTo>
                  <a:cubicBezTo>
                    <a:pt x="94" y="92"/>
                    <a:pt x="91" y="89"/>
                    <a:pt x="91" y="86"/>
                  </a:cubicBezTo>
                  <a:cubicBezTo>
                    <a:pt x="91" y="82"/>
                    <a:pt x="93" y="81"/>
                    <a:pt x="97" y="81"/>
                  </a:cubicBezTo>
                  <a:cubicBezTo>
                    <a:pt x="101" y="80"/>
                    <a:pt x="105" y="81"/>
                    <a:pt x="110" y="82"/>
                  </a:cubicBezTo>
                  <a:cubicBezTo>
                    <a:pt x="113" y="83"/>
                    <a:pt x="115" y="86"/>
                    <a:pt x="114" y="89"/>
                  </a:cubicBezTo>
                  <a:cubicBezTo>
                    <a:pt x="114" y="91"/>
                    <a:pt x="112" y="93"/>
                    <a:pt x="110" y="93"/>
                  </a:cubicBezTo>
                  <a:moveTo>
                    <a:pt x="324" y="41"/>
                  </a:moveTo>
                  <a:cubicBezTo>
                    <a:pt x="322" y="41"/>
                    <a:pt x="320" y="40"/>
                    <a:pt x="319" y="39"/>
                  </a:cubicBezTo>
                  <a:cubicBezTo>
                    <a:pt x="316" y="37"/>
                    <a:pt x="316" y="33"/>
                    <a:pt x="318" y="31"/>
                  </a:cubicBezTo>
                  <a:cubicBezTo>
                    <a:pt x="321" y="28"/>
                    <a:pt x="324" y="25"/>
                    <a:pt x="327" y="22"/>
                  </a:cubicBezTo>
                  <a:cubicBezTo>
                    <a:pt x="329" y="20"/>
                    <a:pt x="333" y="19"/>
                    <a:pt x="335" y="22"/>
                  </a:cubicBezTo>
                  <a:cubicBezTo>
                    <a:pt x="337" y="24"/>
                    <a:pt x="337" y="28"/>
                    <a:pt x="335" y="31"/>
                  </a:cubicBezTo>
                  <a:cubicBezTo>
                    <a:pt x="332" y="33"/>
                    <a:pt x="330" y="36"/>
                    <a:pt x="327" y="39"/>
                  </a:cubicBezTo>
                  <a:cubicBezTo>
                    <a:pt x="326" y="40"/>
                    <a:pt x="325" y="40"/>
                    <a:pt x="324" y="41"/>
                  </a:cubicBezTo>
                  <a:moveTo>
                    <a:pt x="350" y="18"/>
                  </a:moveTo>
                  <a:cubicBezTo>
                    <a:pt x="348" y="18"/>
                    <a:pt x="346" y="17"/>
                    <a:pt x="344" y="15"/>
                  </a:cubicBezTo>
                  <a:cubicBezTo>
                    <a:pt x="342" y="12"/>
                    <a:pt x="343" y="9"/>
                    <a:pt x="346" y="7"/>
                  </a:cubicBezTo>
                  <a:cubicBezTo>
                    <a:pt x="349" y="5"/>
                    <a:pt x="353" y="2"/>
                    <a:pt x="357" y="1"/>
                  </a:cubicBezTo>
                  <a:cubicBezTo>
                    <a:pt x="359" y="-1"/>
                    <a:pt x="363" y="0"/>
                    <a:pt x="365" y="3"/>
                  </a:cubicBezTo>
                  <a:cubicBezTo>
                    <a:pt x="366" y="6"/>
                    <a:pt x="365" y="9"/>
                    <a:pt x="362" y="11"/>
                  </a:cubicBezTo>
                  <a:cubicBezTo>
                    <a:pt x="359" y="13"/>
                    <a:pt x="356" y="15"/>
                    <a:pt x="353" y="17"/>
                  </a:cubicBezTo>
                  <a:cubicBezTo>
                    <a:pt x="352" y="17"/>
                    <a:pt x="351" y="17"/>
                    <a:pt x="350" y="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1281689" y="1044911"/>
              <a:ext cx="254288" cy="204068"/>
            </a:xfrm>
            <a:custGeom>
              <a:avLst/>
              <a:gdLst/>
              <a:ahLst/>
              <a:cxnLst/>
              <a:rect l="l" t="t" r="r" b="b"/>
              <a:pathLst>
                <a:path w="319" h="256" extrusionOk="0">
                  <a:moveTo>
                    <a:pt x="319" y="0"/>
                  </a:moveTo>
                  <a:lnTo>
                    <a:pt x="312" y="11"/>
                  </a:lnTo>
                  <a:lnTo>
                    <a:pt x="162" y="256"/>
                  </a:lnTo>
                  <a:lnTo>
                    <a:pt x="121" y="174"/>
                  </a:lnTo>
                  <a:lnTo>
                    <a:pt x="126" y="166"/>
                  </a:lnTo>
                  <a:lnTo>
                    <a:pt x="118" y="166"/>
                  </a:lnTo>
                  <a:lnTo>
                    <a:pt x="106" y="143"/>
                  </a:lnTo>
                  <a:lnTo>
                    <a:pt x="87" y="133"/>
                  </a:lnTo>
                  <a:lnTo>
                    <a:pt x="90" y="127"/>
                  </a:lnTo>
                  <a:lnTo>
                    <a:pt x="79" y="129"/>
                  </a:lnTo>
                  <a:lnTo>
                    <a:pt x="0" y="87"/>
                  </a:lnTo>
                  <a:lnTo>
                    <a:pt x="303" y="4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1344663" y="1040925"/>
              <a:ext cx="193705" cy="142688"/>
            </a:xfrm>
            <a:custGeom>
              <a:avLst/>
              <a:gdLst/>
              <a:ahLst/>
              <a:cxnLst/>
              <a:rect l="l" t="t" r="r" b="b"/>
              <a:pathLst>
                <a:path w="243" h="179" extrusionOk="0">
                  <a:moveTo>
                    <a:pt x="243" y="8"/>
                  </a:moveTo>
                  <a:lnTo>
                    <a:pt x="233" y="15"/>
                  </a:lnTo>
                  <a:lnTo>
                    <a:pt x="42" y="179"/>
                  </a:lnTo>
                  <a:lnTo>
                    <a:pt x="39" y="171"/>
                  </a:lnTo>
                  <a:lnTo>
                    <a:pt x="208" y="27"/>
                  </a:lnTo>
                  <a:lnTo>
                    <a:pt x="8" y="138"/>
                  </a:lnTo>
                  <a:lnTo>
                    <a:pt x="0" y="134"/>
                  </a:lnTo>
                  <a:lnTo>
                    <a:pt x="224" y="9"/>
                  </a:lnTo>
                  <a:lnTo>
                    <a:pt x="238" y="1"/>
                  </a:lnTo>
                  <a:cubicBezTo>
                    <a:pt x="240" y="0"/>
                    <a:pt x="242" y="1"/>
                    <a:pt x="243" y="2"/>
                  </a:cubicBezTo>
                  <a:cubicBezTo>
                    <a:pt x="244" y="4"/>
                    <a:pt x="244" y="6"/>
                    <a:pt x="243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9425" rIns="90000" bIns="19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993922" y="1376520"/>
              <a:ext cx="523721" cy="568361"/>
            </a:xfrm>
            <a:custGeom>
              <a:avLst/>
              <a:gdLst/>
              <a:ahLst/>
              <a:cxnLst/>
              <a:rect l="l" t="t" r="r" b="b"/>
              <a:pathLst>
                <a:path w="657" h="713" extrusionOk="0">
                  <a:moveTo>
                    <a:pt x="563" y="341"/>
                  </a:moveTo>
                  <a:lnTo>
                    <a:pt x="571" y="713"/>
                  </a:lnTo>
                  <a:lnTo>
                    <a:pt x="230" y="713"/>
                  </a:lnTo>
                  <a:lnTo>
                    <a:pt x="230" y="581"/>
                  </a:lnTo>
                  <a:lnTo>
                    <a:pt x="273" y="538"/>
                  </a:lnTo>
                  <a:lnTo>
                    <a:pt x="230" y="509"/>
                  </a:lnTo>
                  <a:cubicBezTo>
                    <a:pt x="141" y="508"/>
                    <a:pt x="60" y="495"/>
                    <a:pt x="42" y="473"/>
                  </a:cubicBezTo>
                  <a:cubicBezTo>
                    <a:pt x="26" y="452"/>
                    <a:pt x="16" y="391"/>
                    <a:pt x="11" y="327"/>
                  </a:cubicBezTo>
                  <a:cubicBezTo>
                    <a:pt x="11" y="326"/>
                    <a:pt x="24" y="320"/>
                    <a:pt x="23" y="319"/>
                  </a:cubicBezTo>
                  <a:cubicBezTo>
                    <a:pt x="23" y="317"/>
                    <a:pt x="10" y="318"/>
                    <a:pt x="10" y="316"/>
                  </a:cubicBezTo>
                  <a:cubicBezTo>
                    <a:pt x="7" y="271"/>
                    <a:pt x="5" y="226"/>
                    <a:pt x="5" y="194"/>
                  </a:cubicBezTo>
                  <a:cubicBezTo>
                    <a:pt x="1" y="175"/>
                    <a:pt x="0" y="132"/>
                    <a:pt x="0" y="112"/>
                  </a:cubicBezTo>
                  <a:cubicBezTo>
                    <a:pt x="0" y="73"/>
                    <a:pt x="7" y="36"/>
                    <a:pt x="19" y="2"/>
                  </a:cubicBezTo>
                  <a:lnTo>
                    <a:pt x="304" y="0"/>
                  </a:lnTo>
                  <a:cubicBezTo>
                    <a:pt x="316" y="35"/>
                    <a:pt x="657" y="73"/>
                    <a:pt x="657" y="112"/>
                  </a:cubicBezTo>
                  <a:cubicBezTo>
                    <a:pt x="657" y="201"/>
                    <a:pt x="621" y="282"/>
                    <a:pt x="563" y="3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3" name="Google Shape;893;p39"/>
            <p:cNvGrpSpPr/>
            <p:nvPr/>
          </p:nvGrpSpPr>
          <p:grpSpPr>
            <a:xfrm>
              <a:off x="1001893" y="1375723"/>
              <a:ext cx="553214" cy="463934"/>
              <a:chOff x="1001893" y="1375723"/>
              <a:chExt cx="553214" cy="463934"/>
            </a:xfrm>
          </p:grpSpPr>
          <p:sp>
            <p:nvSpPr>
              <p:cNvPr id="894" name="Google Shape;894;p39"/>
              <p:cNvSpPr/>
              <p:nvPr/>
            </p:nvSpPr>
            <p:spPr>
              <a:xfrm>
                <a:off x="1236252" y="1375723"/>
                <a:ext cx="318856" cy="4073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511" extrusionOk="0">
                    <a:moveTo>
                      <a:pt x="396" y="207"/>
                    </a:moveTo>
                    <a:cubicBezTo>
                      <a:pt x="384" y="287"/>
                      <a:pt x="330" y="370"/>
                      <a:pt x="307" y="395"/>
                    </a:cubicBezTo>
                    <a:cubicBezTo>
                      <a:pt x="283" y="420"/>
                      <a:pt x="262" y="511"/>
                      <a:pt x="262" y="511"/>
                    </a:cubicBezTo>
                    <a:lnTo>
                      <a:pt x="141" y="348"/>
                    </a:lnTo>
                    <a:cubicBezTo>
                      <a:pt x="144" y="346"/>
                      <a:pt x="146" y="345"/>
                      <a:pt x="148" y="344"/>
                    </a:cubicBezTo>
                    <a:cubicBezTo>
                      <a:pt x="192" y="336"/>
                      <a:pt x="222" y="307"/>
                      <a:pt x="237" y="268"/>
                    </a:cubicBezTo>
                    <a:cubicBezTo>
                      <a:pt x="256" y="220"/>
                      <a:pt x="237" y="124"/>
                      <a:pt x="131" y="113"/>
                    </a:cubicBezTo>
                    <a:cubicBezTo>
                      <a:pt x="30" y="102"/>
                      <a:pt x="16" y="239"/>
                      <a:pt x="15" y="249"/>
                    </a:cubicBezTo>
                    <a:lnTo>
                      <a:pt x="15" y="250"/>
                    </a:lnTo>
                    <a:lnTo>
                      <a:pt x="0" y="1"/>
                    </a:lnTo>
                    <a:lnTo>
                      <a:pt x="391" y="0"/>
                    </a:lnTo>
                    <a:cubicBezTo>
                      <a:pt x="391" y="0"/>
                      <a:pt x="408" y="128"/>
                      <a:pt x="396" y="2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39"/>
              <p:cNvSpPr/>
              <p:nvPr/>
            </p:nvSpPr>
            <p:spPr>
              <a:xfrm>
                <a:off x="1177264" y="1782263"/>
                <a:ext cx="168994" cy="57394"/>
              </a:xfrm>
              <a:custGeom>
                <a:avLst/>
                <a:gdLst/>
                <a:ahLst/>
                <a:cxnLst/>
                <a:rect l="l" t="t" r="r" b="b"/>
                <a:pathLst>
                  <a:path w="212" h="72" extrusionOk="0">
                    <a:moveTo>
                      <a:pt x="212" y="0"/>
                    </a:moveTo>
                    <a:lnTo>
                      <a:pt x="0" y="72"/>
                    </a:lnTo>
                    <a:lnTo>
                      <a:pt x="0" y="0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39"/>
              <p:cNvSpPr/>
              <p:nvPr/>
            </p:nvSpPr>
            <p:spPr>
              <a:xfrm>
                <a:off x="1051316" y="1486525"/>
                <a:ext cx="43046" cy="6138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7" extrusionOk="0">
                    <a:moveTo>
                      <a:pt x="54" y="39"/>
                    </a:moveTo>
                    <a:cubicBezTo>
                      <a:pt x="54" y="60"/>
                      <a:pt x="42" y="77"/>
                      <a:pt x="27" y="77"/>
                    </a:cubicBezTo>
                    <a:cubicBezTo>
                      <a:pt x="12" y="77"/>
                      <a:pt x="0" y="60"/>
                      <a:pt x="0" y="39"/>
                    </a:cubicBezTo>
                    <a:cubicBezTo>
                      <a:pt x="0" y="17"/>
                      <a:pt x="12" y="0"/>
                      <a:pt x="27" y="0"/>
                    </a:cubicBezTo>
                    <a:cubicBezTo>
                      <a:pt x="42" y="0"/>
                      <a:pt x="54" y="17"/>
                      <a:pt x="54" y="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39"/>
              <p:cNvSpPr/>
              <p:nvPr/>
            </p:nvSpPr>
            <p:spPr>
              <a:xfrm>
                <a:off x="1001893" y="1590153"/>
                <a:ext cx="76525" cy="47031"/>
              </a:xfrm>
              <a:custGeom>
                <a:avLst/>
                <a:gdLst/>
                <a:ahLst/>
                <a:cxnLst/>
                <a:rect l="l" t="t" r="r" b="b"/>
                <a:pathLst>
                  <a:path w="96" h="59" extrusionOk="0">
                    <a:moveTo>
                      <a:pt x="95" y="10"/>
                    </a:moveTo>
                    <a:cubicBezTo>
                      <a:pt x="70" y="36"/>
                      <a:pt x="37" y="54"/>
                      <a:pt x="1" y="59"/>
                    </a:cubicBezTo>
                    <a:cubicBezTo>
                      <a:pt x="1" y="55"/>
                      <a:pt x="0" y="52"/>
                      <a:pt x="0" y="48"/>
                    </a:cubicBezTo>
                    <a:cubicBezTo>
                      <a:pt x="33" y="43"/>
                      <a:pt x="64" y="27"/>
                      <a:pt x="87" y="2"/>
                    </a:cubicBezTo>
                    <a:cubicBezTo>
                      <a:pt x="89" y="0"/>
                      <a:pt x="93" y="0"/>
                      <a:pt x="95" y="2"/>
                    </a:cubicBezTo>
                    <a:cubicBezTo>
                      <a:pt x="97" y="4"/>
                      <a:pt x="97" y="8"/>
                      <a:pt x="95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39"/>
              <p:cNvSpPr/>
              <p:nvPr/>
            </p:nvSpPr>
            <p:spPr>
              <a:xfrm>
                <a:off x="1311183" y="1513628"/>
                <a:ext cx="75728" cy="101237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6" y="127"/>
                    </a:moveTo>
                    <a:lnTo>
                      <a:pt x="5" y="127"/>
                    </a:lnTo>
                    <a:cubicBezTo>
                      <a:pt x="2" y="126"/>
                      <a:pt x="0" y="124"/>
                      <a:pt x="1" y="121"/>
                    </a:cubicBezTo>
                    <a:cubicBezTo>
                      <a:pt x="7" y="70"/>
                      <a:pt x="41" y="22"/>
                      <a:pt x="87" y="1"/>
                    </a:cubicBezTo>
                    <a:cubicBezTo>
                      <a:pt x="90" y="0"/>
                      <a:pt x="93" y="1"/>
                      <a:pt x="95" y="3"/>
                    </a:cubicBezTo>
                    <a:cubicBezTo>
                      <a:pt x="96" y="6"/>
                      <a:pt x="95" y="9"/>
                      <a:pt x="92" y="11"/>
                    </a:cubicBezTo>
                    <a:cubicBezTo>
                      <a:pt x="49" y="31"/>
                      <a:pt x="17" y="74"/>
                      <a:pt x="11" y="122"/>
                    </a:cubicBezTo>
                    <a:cubicBezTo>
                      <a:pt x="11" y="125"/>
                      <a:pt x="9" y="127"/>
                      <a:pt x="6" y="1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700" rIns="90000" bIns="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39"/>
              <p:cNvSpPr/>
              <p:nvPr/>
            </p:nvSpPr>
            <p:spPr>
              <a:xfrm>
                <a:off x="1052113" y="1425146"/>
                <a:ext cx="57394" cy="27900"/>
              </a:xfrm>
              <a:custGeom>
                <a:avLst/>
                <a:gdLst/>
                <a:ahLst/>
                <a:cxnLst/>
                <a:rect l="l" t="t" r="r" b="b"/>
                <a:pathLst>
                  <a:path w="72" h="35" extrusionOk="0">
                    <a:moveTo>
                      <a:pt x="72" y="27"/>
                    </a:moveTo>
                    <a:cubicBezTo>
                      <a:pt x="70" y="35"/>
                      <a:pt x="53" y="38"/>
                      <a:pt x="33" y="33"/>
                    </a:cubicBezTo>
                    <a:cubicBezTo>
                      <a:pt x="13" y="28"/>
                      <a:pt x="-1" y="18"/>
                      <a:pt x="1" y="9"/>
                    </a:cubicBezTo>
                    <a:cubicBezTo>
                      <a:pt x="3" y="1"/>
                      <a:pt x="21" y="-2"/>
                      <a:pt x="40" y="3"/>
                    </a:cubicBezTo>
                    <a:cubicBezTo>
                      <a:pt x="60" y="8"/>
                      <a:pt x="74" y="18"/>
                      <a:pt x="72" y="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0" name="Google Shape;900;p39"/>
            <p:cNvSpPr/>
            <p:nvPr/>
          </p:nvSpPr>
          <p:spPr>
            <a:xfrm>
              <a:off x="946094" y="1851614"/>
              <a:ext cx="711846" cy="589086"/>
            </a:xfrm>
            <a:custGeom>
              <a:avLst/>
              <a:gdLst/>
              <a:ahLst/>
              <a:cxnLst/>
              <a:rect l="l" t="t" r="r" b="b"/>
              <a:pathLst>
                <a:path w="893" h="739" extrusionOk="0">
                  <a:moveTo>
                    <a:pt x="893" y="616"/>
                  </a:moveTo>
                  <a:cubicBezTo>
                    <a:pt x="864" y="633"/>
                    <a:pt x="834" y="648"/>
                    <a:pt x="803" y="662"/>
                  </a:cubicBezTo>
                  <a:cubicBezTo>
                    <a:pt x="801" y="662"/>
                    <a:pt x="796" y="639"/>
                    <a:pt x="794" y="639"/>
                  </a:cubicBezTo>
                  <a:cubicBezTo>
                    <a:pt x="792" y="640"/>
                    <a:pt x="794" y="666"/>
                    <a:pt x="793" y="666"/>
                  </a:cubicBezTo>
                  <a:cubicBezTo>
                    <a:pt x="683" y="713"/>
                    <a:pt x="562" y="739"/>
                    <a:pt x="435" y="739"/>
                  </a:cubicBezTo>
                  <a:cubicBezTo>
                    <a:pt x="394" y="739"/>
                    <a:pt x="354" y="737"/>
                    <a:pt x="315" y="731"/>
                  </a:cubicBezTo>
                  <a:cubicBezTo>
                    <a:pt x="314" y="731"/>
                    <a:pt x="315" y="710"/>
                    <a:pt x="314" y="710"/>
                  </a:cubicBezTo>
                  <a:cubicBezTo>
                    <a:pt x="312" y="709"/>
                    <a:pt x="306" y="730"/>
                    <a:pt x="304" y="730"/>
                  </a:cubicBezTo>
                  <a:cubicBezTo>
                    <a:pt x="196" y="714"/>
                    <a:pt x="93" y="680"/>
                    <a:pt x="0" y="629"/>
                  </a:cubicBezTo>
                  <a:cubicBezTo>
                    <a:pt x="37" y="489"/>
                    <a:pt x="125" y="198"/>
                    <a:pt x="225" y="135"/>
                  </a:cubicBezTo>
                  <a:lnTo>
                    <a:pt x="233" y="17"/>
                  </a:lnTo>
                  <a:cubicBezTo>
                    <a:pt x="234" y="7"/>
                    <a:pt x="242" y="0"/>
                    <a:pt x="252" y="0"/>
                  </a:cubicBezTo>
                  <a:lnTo>
                    <a:pt x="644" y="0"/>
                  </a:lnTo>
                  <a:cubicBezTo>
                    <a:pt x="654" y="0"/>
                    <a:pt x="663" y="7"/>
                    <a:pt x="663" y="16"/>
                  </a:cubicBezTo>
                  <a:lnTo>
                    <a:pt x="675" y="133"/>
                  </a:lnTo>
                  <a:cubicBezTo>
                    <a:pt x="675" y="133"/>
                    <a:pt x="744" y="252"/>
                    <a:pt x="784" y="327"/>
                  </a:cubicBezTo>
                  <a:cubicBezTo>
                    <a:pt x="816" y="389"/>
                    <a:pt x="862" y="522"/>
                    <a:pt x="893" y="6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1" name="Google Shape;901;p39"/>
            <p:cNvGrpSpPr/>
            <p:nvPr/>
          </p:nvGrpSpPr>
          <p:grpSpPr>
            <a:xfrm>
              <a:off x="1188424" y="2054087"/>
              <a:ext cx="397772" cy="380235"/>
              <a:chOff x="1188424" y="2054087"/>
              <a:chExt cx="397772" cy="380235"/>
            </a:xfrm>
          </p:grpSpPr>
          <p:sp>
            <p:nvSpPr>
              <p:cNvPr id="902" name="Google Shape;902;p39"/>
              <p:cNvSpPr/>
              <p:nvPr/>
            </p:nvSpPr>
            <p:spPr>
              <a:xfrm>
                <a:off x="1188424" y="2168078"/>
                <a:ext cx="57394" cy="266245"/>
              </a:xfrm>
              <a:custGeom>
                <a:avLst/>
                <a:gdLst/>
                <a:ahLst/>
                <a:cxnLst/>
                <a:rect l="l" t="t" r="r" b="b"/>
                <a:pathLst>
                  <a:path w="72" h="334" extrusionOk="0">
                    <a:moveTo>
                      <a:pt x="72" y="7"/>
                    </a:moveTo>
                    <a:lnTo>
                      <a:pt x="11" y="334"/>
                    </a:lnTo>
                    <a:cubicBezTo>
                      <a:pt x="8" y="334"/>
                      <a:pt x="4" y="333"/>
                      <a:pt x="0" y="333"/>
                    </a:cubicBezTo>
                    <a:lnTo>
                      <a:pt x="61" y="5"/>
                    </a:lnTo>
                    <a:cubicBezTo>
                      <a:pt x="61" y="2"/>
                      <a:pt x="64" y="0"/>
                      <a:pt x="67" y="0"/>
                    </a:cubicBezTo>
                    <a:cubicBezTo>
                      <a:pt x="70" y="1"/>
                      <a:pt x="72" y="4"/>
                      <a:pt x="72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39"/>
              <p:cNvSpPr/>
              <p:nvPr/>
            </p:nvSpPr>
            <p:spPr>
              <a:xfrm>
                <a:off x="1465827" y="2054087"/>
                <a:ext cx="120368" cy="328422"/>
              </a:xfrm>
              <a:custGeom>
                <a:avLst/>
                <a:gdLst/>
                <a:ahLst/>
                <a:cxnLst/>
                <a:rect l="l" t="t" r="r" b="b"/>
                <a:pathLst>
                  <a:path w="151" h="412" extrusionOk="0">
                    <a:moveTo>
                      <a:pt x="151" y="408"/>
                    </a:moveTo>
                    <a:cubicBezTo>
                      <a:pt x="147" y="409"/>
                      <a:pt x="144" y="411"/>
                      <a:pt x="140" y="412"/>
                    </a:cubicBezTo>
                    <a:cubicBezTo>
                      <a:pt x="130" y="340"/>
                      <a:pt x="113" y="244"/>
                      <a:pt x="90" y="173"/>
                    </a:cubicBezTo>
                    <a:cubicBezTo>
                      <a:pt x="49" y="45"/>
                      <a:pt x="3" y="11"/>
                      <a:pt x="3" y="11"/>
                    </a:cubicBezTo>
                    <a:cubicBezTo>
                      <a:pt x="0" y="9"/>
                      <a:pt x="0" y="5"/>
                      <a:pt x="1" y="3"/>
                    </a:cubicBezTo>
                    <a:cubicBezTo>
                      <a:pt x="3" y="0"/>
                      <a:pt x="6" y="0"/>
                      <a:pt x="9" y="2"/>
                    </a:cubicBezTo>
                    <a:cubicBezTo>
                      <a:pt x="11" y="3"/>
                      <a:pt x="58" y="38"/>
                      <a:pt x="100" y="169"/>
                    </a:cubicBezTo>
                    <a:cubicBezTo>
                      <a:pt x="123" y="240"/>
                      <a:pt x="140" y="335"/>
                      <a:pt x="151" y="4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4" name="Google Shape;904;p39"/>
            <p:cNvGrpSpPr/>
            <p:nvPr/>
          </p:nvGrpSpPr>
          <p:grpSpPr>
            <a:xfrm>
              <a:off x="667096" y="1179627"/>
              <a:ext cx="1262666" cy="611405"/>
              <a:chOff x="667096" y="1179627"/>
              <a:chExt cx="1262666" cy="611405"/>
            </a:xfrm>
          </p:grpSpPr>
          <p:sp>
            <p:nvSpPr>
              <p:cNvPr id="905" name="Google Shape;905;p39"/>
              <p:cNvSpPr/>
              <p:nvPr/>
            </p:nvSpPr>
            <p:spPr>
              <a:xfrm>
                <a:off x="667096" y="1560659"/>
                <a:ext cx="131528" cy="8370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05" extrusionOk="0">
                    <a:moveTo>
                      <a:pt x="155" y="105"/>
                    </a:moveTo>
                    <a:lnTo>
                      <a:pt x="0" y="66"/>
                    </a:lnTo>
                    <a:lnTo>
                      <a:pt x="9" y="29"/>
                    </a:lnTo>
                    <a:cubicBezTo>
                      <a:pt x="15" y="5"/>
                      <a:pt x="31" y="-4"/>
                      <a:pt x="56" y="2"/>
                    </a:cubicBezTo>
                    <a:lnTo>
                      <a:pt x="134" y="22"/>
                    </a:lnTo>
                    <a:cubicBezTo>
                      <a:pt x="160" y="28"/>
                      <a:pt x="170" y="43"/>
                      <a:pt x="164" y="68"/>
                    </a:cubicBezTo>
                    <a:lnTo>
                      <a:pt x="155" y="105"/>
                    </a:lnTo>
                    <a:moveTo>
                      <a:pt x="139" y="75"/>
                    </a:moveTo>
                    <a:lnTo>
                      <a:pt x="142" y="63"/>
                    </a:lnTo>
                    <a:cubicBezTo>
                      <a:pt x="144" y="54"/>
                      <a:pt x="140" y="49"/>
                      <a:pt x="130" y="47"/>
                    </a:cubicBezTo>
                    <a:lnTo>
                      <a:pt x="49" y="26"/>
                    </a:lnTo>
                    <a:cubicBezTo>
                      <a:pt x="39" y="24"/>
                      <a:pt x="33" y="27"/>
                      <a:pt x="31" y="35"/>
                    </a:cubicBezTo>
                    <a:lnTo>
                      <a:pt x="28" y="48"/>
                    </a:lnTo>
                    <a:lnTo>
                      <a:pt x="139" y="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39"/>
              <p:cNvSpPr/>
              <p:nvPr/>
            </p:nvSpPr>
            <p:spPr>
              <a:xfrm>
                <a:off x="697387" y="1460220"/>
                <a:ext cx="137905" cy="10044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26" extrusionOk="0">
                    <a:moveTo>
                      <a:pt x="146" y="126"/>
                    </a:moveTo>
                    <a:lnTo>
                      <a:pt x="0" y="63"/>
                    </a:lnTo>
                    <a:lnTo>
                      <a:pt x="27" y="0"/>
                    </a:lnTo>
                    <a:lnTo>
                      <a:pt x="48" y="9"/>
                    </a:lnTo>
                    <a:lnTo>
                      <a:pt x="31" y="49"/>
                    </a:lnTo>
                    <a:lnTo>
                      <a:pt x="69" y="65"/>
                    </a:lnTo>
                    <a:lnTo>
                      <a:pt x="83" y="34"/>
                    </a:lnTo>
                    <a:lnTo>
                      <a:pt x="104" y="43"/>
                    </a:lnTo>
                    <a:lnTo>
                      <a:pt x="90" y="74"/>
                    </a:lnTo>
                    <a:lnTo>
                      <a:pt x="135" y="94"/>
                    </a:lnTo>
                    <a:lnTo>
                      <a:pt x="152" y="54"/>
                    </a:lnTo>
                    <a:lnTo>
                      <a:pt x="173" y="63"/>
                    </a:lnTo>
                    <a:lnTo>
                      <a:pt x="146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50" rIns="90000" bIns="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39"/>
              <p:cNvSpPr/>
              <p:nvPr/>
            </p:nvSpPr>
            <p:spPr>
              <a:xfrm>
                <a:off x="746012" y="1383694"/>
                <a:ext cx="121962" cy="9884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24" extrusionOk="0">
                    <a:moveTo>
                      <a:pt x="92" y="116"/>
                    </a:moveTo>
                    <a:lnTo>
                      <a:pt x="85" y="111"/>
                    </a:lnTo>
                    <a:lnTo>
                      <a:pt x="97" y="91"/>
                    </a:lnTo>
                    <a:lnTo>
                      <a:pt x="107" y="97"/>
                    </a:lnTo>
                    <a:cubicBezTo>
                      <a:pt x="115" y="102"/>
                      <a:pt x="122" y="101"/>
                      <a:pt x="127" y="94"/>
                    </a:cubicBezTo>
                    <a:cubicBezTo>
                      <a:pt x="131" y="86"/>
                      <a:pt x="129" y="80"/>
                      <a:pt x="120" y="74"/>
                    </a:cubicBezTo>
                    <a:cubicBezTo>
                      <a:pt x="115" y="71"/>
                      <a:pt x="109" y="69"/>
                      <a:pt x="103" y="69"/>
                    </a:cubicBezTo>
                    <a:cubicBezTo>
                      <a:pt x="97" y="69"/>
                      <a:pt x="89" y="70"/>
                      <a:pt x="78" y="74"/>
                    </a:cubicBezTo>
                    <a:cubicBezTo>
                      <a:pt x="65" y="78"/>
                      <a:pt x="54" y="79"/>
                      <a:pt x="46" y="79"/>
                    </a:cubicBezTo>
                    <a:cubicBezTo>
                      <a:pt x="37" y="78"/>
                      <a:pt x="29" y="76"/>
                      <a:pt x="21" y="71"/>
                    </a:cubicBezTo>
                    <a:cubicBezTo>
                      <a:pt x="0" y="57"/>
                      <a:pt x="-5" y="39"/>
                      <a:pt x="8" y="18"/>
                    </a:cubicBezTo>
                    <a:cubicBezTo>
                      <a:pt x="20" y="-2"/>
                      <a:pt x="39" y="-5"/>
                      <a:pt x="61" y="9"/>
                    </a:cubicBezTo>
                    <a:lnTo>
                      <a:pt x="66" y="12"/>
                    </a:lnTo>
                    <a:lnTo>
                      <a:pt x="54" y="32"/>
                    </a:lnTo>
                    <a:lnTo>
                      <a:pt x="47" y="28"/>
                    </a:lnTo>
                    <a:cubicBezTo>
                      <a:pt x="38" y="22"/>
                      <a:pt x="31" y="23"/>
                      <a:pt x="27" y="30"/>
                    </a:cubicBezTo>
                    <a:cubicBezTo>
                      <a:pt x="22" y="37"/>
                      <a:pt x="24" y="44"/>
                      <a:pt x="33" y="49"/>
                    </a:cubicBezTo>
                    <a:cubicBezTo>
                      <a:pt x="38" y="52"/>
                      <a:pt x="43" y="54"/>
                      <a:pt x="49" y="54"/>
                    </a:cubicBezTo>
                    <a:cubicBezTo>
                      <a:pt x="55" y="54"/>
                      <a:pt x="63" y="52"/>
                      <a:pt x="74" y="49"/>
                    </a:cubicBezTo>
                    <a:cubicBezTo>
                      <a:pt x="87" y="45"/>
                      <a:pt x="98" y="43"/>
                      <a:pt x="106" y="44"/>
                    </a:cubicBezTo>
                    <a:cubicBezTo>
                      <a:pt x="115" y="44"/>
                      <a:pt x="123" y="47"/>
                      <a:pt x="132" y="53"/>
                    </a:cubicBezTo>
                    <a:cubicBezTo>
                      <a:pt x="154" y="67"/>
                      <a:pt x="159" y="86"/>
                      <a:pt x="146" y="106"/>
                    </a:cubicBezTo>
                    <a:cubicBezTo>
                      <a:pt x="133" y="126"/>
                      <a:pt x="114" y="129"/>
                      <a:pt x="92" y="1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39"/>
              <p:cNvSpPr/>
              <p:nvPr/>
            </p:nvSpPr>
            <p:spPr>
              <a:xfrm>
                <a:off x="794638" y="1325503"/>
                <a:ext cx="110802" cy="96454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21" extrusionOk="0">
                    <a:moveTo>
                      <a:pt x="123" y="121"/>
                    </a:moveTo>
                    <a:lnTo>
                      <a:pt x="0" y="19"/>
                    </a:lnTo>
                    <a:lnTo>
                      <a:pt x="16" y="0"/>
                    </a:lnTo>
                    <a:lnTo>
                      <a:pt x="139" y="101"/>
                    </a:lnTo>
                    <a:lnTo>
                      <a:pt x="123" y="1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39"/>
              <p:cNvSpPr/>
              <p:nvPr/>
            </p:nvSpPr>
            <p:spPr>
              <a:xfrm>
                <a:off x="846452" y="1261732"/>
                <a:ext cx="110005" cy="11399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43" extrusionOk="0">
                    <a:moveTo>
                      <a:pt x="14" y="66"/>
                    </a:moveTo>
                    <a:cubicBezTo>
                      <a:pt x="-3" y="47"/>
                      <a:pt x="-4" y="28"/>
                      <a:pt x="14" y="11"/>
                    </a:cubicBezTo>
                    <a:cubicBezTo>
                      <a:pt x="32" y="-5"/>
                      <a:pt x="51" y="-3"/>
                      <a:pt x="69" y="15"/>
                    </a:cubicBezTo>
                    <a:lnTo>
                      <a:pt x="78" y="25"/>
                    </a:lnTo>
                    <a:lnTo>
                      <a:pt x="61" y="42"/>
                    </a:lnTo>
                    <a:lnTo>
                      <a:pt x="50" y="30"/>
                    </a:lnTo>
                    <a:cubicBezTo>
                      <a:pt x="43" y="23"/>
                      <a:pt x="36" y="22"/>
                      <a:pt x="30" y="28"/>
                    </a:cubicBezTo>
                    <a:cubicBezTo>
                      <a:pt x="24" y="34"/>
                      <a:pt x="24" y="40"/>
                      <a:pt x="31" y="48"/>
                    </a:cubicBezTo>
                    <a:lnTo>
                      <a:pt x="90" y="112"/>
                    </a:lnTo>
                    <a:cubicBezTo>
                      <a:pt x="97" y="119"/>
                      <a:pt x="103" y="120"/>
                      <a:pt x="110" y="114"/>
                    </a:cubicBezTo>
                    <a:cubicBezTo>
                      <a:pt x="116" y="108"/>
                      <a:pt x="116" y="102"/>
                      <a:pt x="109" y="94"/>
                    </a:cubicBezTo>
                    <a:lnTo>
                      <a:pt x="88" y="71"/>
                    </a:lnTo>
                    <a:lnTo>
                      <a:pt x="79" y="80"/>
                    </a:lnTo>
                    <a:lnTo>
                      <a:pt x="64" y="63"/>
                    </a:lnTo>
                    <a:lnTo>
                      <a:pt x="90" y="39"/>
                    </a:lnTo>
                    <a:lnTo>
                      <a:pt x="126" y="77"/>
                    </a:lnTo>
                    <a:cubicBezTo>
                      <a:pt x="143" y="96"/>
                      <a:pt x="143" y="115"/>
                      <a:pt x="125" y="132"/>
                    </a:cubicBezTo>
                    <a:cubicBezTo>
                      <a:pt x="108" y="148"/>
                      <a:pt x="88" y="146"/>
                      <a:pt x="71" y="128"/>
                    </a:cubicBezTo>
                    <a:lnTo>
                      <a:pt x="14" y="6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6475" rIns="90000" bIns="6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39"/>
              <p:cNvSpPr/>
              <p:nvPr/>
            </p:nvSpPr>
            <p:spPr>
              <a:xfrm>
                <a:off x="918194" y="1188396"/>
                <a:ext cx="121962" cy="140297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76" extrusionOk="0">
                    <a:moveTo>
                      <a:pt x="87" y="176"/>
                    </a:moveTo>
                    <a:lnTo>
                      <a:pt x="0" y="43"/>
                    </a:lnTo>
                    <a:lnTo>
                      <a:pt x="26" y="26"/>
                    </a:lnTo>
                    <a:lnTo>
                      <a:pt x="99" y="92"/>
                    </a:lnTo>
                    <a:lnTo>
                      <a:pt x="47" y="12"/>
                    </a:lnTo>
                    <a:lnTo>
                      <a:pt x="66" y="0"/>
                    </a:lnTo>
                    <a:lnTo>
                      <a:pt x="153" y="133"/>
                    </a:lnTo>
                    <a:lnTo>
                      <a:pt x="132" y="147"/>
                    </a:lnTo>
                    <a:lnTo>
                      <a:pt x="43" y="67"/>
                    </a:lnTo>
                    <a:lnTo>
                      <a:pt x="106" y="164"/>
                    </a:lnTo>
                    <a:lnTo>
                      <a:pt x="87" y="17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8350" rIns="90000" bIns="18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39"/>
              <p:cNvSpPr/>
              <p:nvPr/>
            </p:nvSpPr>
            <p:spPr>
              <a:xfrm>
                <a:off x="1549527" y="1179627"/>
                <a:ext cx="101237" cy="129934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63" extrusionOk="0">
                    <a:moveTo>
                      <a:pt x="0" y="150"/>
                    </a:moveTo>
                    <a:lnTo>
                      <a:pt x="71" y="33"/>
                    </a:lnTo>
                    <a:lnTo>
                      <a:pt x="49" y="20"/>
                    </a:lnTo>
                    <a:lnTo>
                      <a:pt x="61" y="0"/>
                    </a:lnTo>
                    <a:lnTo>
                      <a:pt x="127" y="41"/>
                    </a:lnTo>
                    <a:lnTo>
                      <a:pt x="115" y="60"/>
                    </a:lnTo>
                    <a:lnTo>
                      <a:pt x="93" y="46"/>
                    </a:lnTo>
                    <a:lnTo>
                      <a:pt x="21" y="163"/>
                    </a:lnTo>
                    <a:lnTo>
                      <a:pt x="0" y="1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3675" rIns="90000" bIns="13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39"/>
              <p:cNvSpPr/>
              <p:nvPr/>
            </p:nvSpPr>
            <p:spPr>
              <a:xfrm>
                <a:off x="1602138" y="1237818"/>
                <a:ext cx="129934" cy="136311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71" extrusionOk="0">
                    <a:moveTo>
                      <a:pt x="0" y="121"/>
                    </a:moveTo>
                    <a:lnTo>
                      <a:pt x="105" y="0"/>
                    </a:lnTo>
                    <a:lnTo>
                      <a:pt x="124" y="17"/>
                    </a:lnTo>
                    <a:lnTo>
                      <a:pt x="81" y="66"/>
                    </a:lnTo>
                    <a:lnTo>
                      <a:pt x="102" y="83"/>
                    </a:lnTo>
                    <a:lnTo>
                      <a:pt x="144" y="34"/>
                    </a:lnTo>
                    <a:lnTo>
                      <a:pt x="163" y="51"/>
                    </a:lnTo>
                    <a:lnTo>
                      <a:pt x="58" y="171"/>
                    </a:lnTo>
                    <a:lnTo>
                      <a:pt x="40" y="155"/>
                    </a:lnTo>
                    <a:lnTo>
                      <a:pt x="87" y="101"/>
                    </a:lnTo>
                    <a:lnTo>
                      <a:pt x="66" y="83"/>
                    </a:lnTo>
                    <a:lnTo>
                      <a:pt x="19" y="137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6550" rIns="90000" bIns="16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39"/>
              <p:cNvSpPr/>
              <p:nvPr/>
            </p:nvSpPr>
            <p:spPr>
              <a:xfrm>
                <a:off x="1668300" y="1311155"/>
                <a:ext cx="108411" cy="9884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24" extrusionOk="0">
                    <a:moveTo>
                      <a:pt x="0" y="106"/>
                    </a:moveTo>
                    <a:lnTo>
                      <a:pt x="120" y="0"/>
                    </a:lnTo>
                    <a:lnTo>
                      <a:pt x="136" y="19"/>
                    </a:lnTo>
                    <a:lnTo>
                      <a:pt x="16" y="124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39"/>
              <p:cNvSpPr/>
              <p:nvPr/>
            </p:nvSpPr>
            <p:spPr>
              <a:xfrm>
                <a:off x="1700186" y="1362172"/>
                <a:ext cx="140297" cy="12276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54" extrusionOk="0">
                    <a:moveTo>
                      <a:pt x="0" y="88"/>
                    </a:moveTo>
                    <a:lnTo>
                      <a:pt x="133" y="0"/>
                    </a:lnTo>
                    <a:lnTo>
                      <a:pt x="150" y="26"/>
                    </a:lnTo>
                    <a:lnTo>
                      <a:pt x="84" y="100"/>
                    </a:lnTo>
                    <a:lnTo>
                      <a:pt x="164" y="47"/>
                    </a:lnTo>
                    <a:lnTo>
                      <a:pt x="176" y="66"/>
                    </a:lnTo>
                    <a:lnTo>
                      <a:pt x="43" y="154"/>
                    </a:lnTo>
                    <a:lnTo>
                      <a:pt x="29" y="133"/>
                    </a:lnTo>
                    <a:lnTo>
                      <a:pt x="109" y="43"/>
                    </a:lnTo>
                    <a:lnTo>
                      <a:pt x="12" y="107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425" rIns="90000" bIns="10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39"/>
              <p:cNvSpPr/>
              <p:nvPr/>
            </p:nvSpPr>
            <p:spPr>
              <a:xfrm>
                <a:off x="1748014" y="1458625"/>
                <a:ext cx="141891" cy="110802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39" extrusionOk="0">
                    <a:moveTo>
                      <a:pt x="22" y="115"/>
                    </a:moveTo>
                    <a:lnTo>
                      <a:pt x="77" y="69"/>
                    </a:lnTo>
                    <a:lnTo>
                      <a:pt x="54" y="67"/>
                    </a:lnTo>
                    <a:lnTo>
                      <a:pt x="10" y="87"/>
                    </a:lnTo>
                    <a:lnTo>
                      <a:pt x="0" y="64"/>
                    </a:lnTo>
                    <a:lnTo>
                      <a:pt x="146" y="0"/>
                    </a:lnTo>
                    <a:lnTo>
                      <a:pt x="156" y="23"/>
                    </a:lnTo>
                    <a:lnTo>
                      <a:pt x="93" y="50"/>
                    </a:lnTo>
                    <a:lnTo>
                      <a:pt x="168" y="52"/>
                    </a:lnTo>
                    <a:lnTo>
                      <a:pt x="178" y="76"/>
                    </a:lnTo>
                    <a:lnTo>
                      <a:pt x="113" y="71"/>
                    </a:lnTo>
                    <a:lnTo>
                      <a:pt x="32" y="139"/>
                    </a:lnTo>
                    <a:lnTo>
                      <a:pt x="22" y="1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5025" rIns="90000" bIns="5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39"/>
              <p:cNvSpPr/>
              <p:nvPr/>
            </p:nvSpPr>
            <p:spPr>
              <a:xfrm>
                <a:off x="1779900" y="1558268"/>
                <a:ext cx="127542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7" extrusionOk="0">
                    <a:moveTo>
                      <a:pt x="0" y="42"/>
                    </a:moveTo>
                    <a:lnTo>
                      <a:pt x="153" y="0"/>
                    </a:lnTo>
                    <a:lnTo>
                      <a:pt x="160" y="24"/>
                    </a:lnTo>
                    <a:lnTo>
                      <a:pt x="7" y="67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39"/>
              <p:cNvSpPr/>
              <p:nvPr/>
            </p:nvSpPr>
            <p:spPr>
              <a:xfrm>
                <a:off x="1792654" y="1622039"/>
                <a:ext cx="133920" cy="79714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00" extrusionOk="0">
                    <a:moveTo>
                      <a:pt x="0" y="22"/>
                    </a:moveTo>
                    <a:lnTo>
                      <a:pt x="158" y="0"/>
                    </a:lnTo>
                    <a:lnTo>
                      <a:pt x="162" y="31"/>
                    </a:lnTo>
                    <a:lnTo>
                      <a:pt x="71" y="69"/>
                    </a:lnTo>
                    <a:lnTo>
                      <a:pt x="165" y="56"/>
                    </a:lnTo>
                    <a:lnTo>
                      <a:pt x="168" y="78"/>
                    </a:lnTo>
                    <a:lnTo>
                      <a:pt x="10" y="100"/>
                    </a:lnTo>
                    <a:lnTo>
                      <a:pt x="7" y="75"/>
                    </a:lnTo>
                    <a:lnTo>
                      <a:pt x="118" y="28"/>
                    </a:lnTo>
                    <a:lnTo>
                      <a:pt x="3" y="44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39"/>
              <p:cNvSpPr/>
              <p:nvPr/>
            </p:nvSpPr>
            <p:spPr>
              <a:xfrm>
                <a:off x="1799031" y="1728855"/>
                <a:ext cx="130731" cy="62177"/>
              </a:xfrm>
              <a:custGeom>
                <a:avLst/>
                <a:gdLst/>
                <a:ahLst/>
                <a:cxnLst/>
                <a:rect l="l" t="t" r="r" b="b"/>
                <a:pathLst>
                  <a:path w="164" h="78" extrusionOk="0">
                    <a:moveTo>
                      <a:pt x="125" y="3"/>
                    </a:moveTo>
                    <a:cubicBezTo>
                      <a:pt x="151" y="4"/>
                      <a:pt x="165" y="17"/>
                      <a:pt x="164" y="42"/>
                    </a:cubicBezTo>
                    <a:cubicBezTo>
                      <a:pt x="163" y="66"/>
                      <a:pt x="148" y="79"/>
                      <a:pt x="122" y="78"/>
                    </a:cubicBezTo>
                    <a:lnTo>
                      <a:pt x="109" y="77"/>
                    </a:lnTo>
                    <a:lnTo>
                      <a:pt x="110" y="54"/>
                    </a:lnTo>
                    <a:lnTo>
                      <a:pt x="125" y="54"/>
                    </a:lnTo>
                    <a:cubicBezTo>
                      <a:pt x="135" y="54"/>
                      <a:pt x="141" y="50"/>
                      <a:pt x="141" y="42"/>
                    </a:cubicBezTo>
                    <a:cubicBezTo>
                      <a:pt x="141" y="33"/>
                      <a:pt x="136" y="28"/>
                      <a:pt x="126" y="28"/>
                    </a:cubicBezTo>
                    <a:lnTo>
                      <a:pt x="39" y="25"/>
                    </a:lnTo>
                    <a:cubicBezTo>
                      <a:pt x="29" y="25"/>
                      <a:pt x="23" y="29"/>
                      <a:pt x="23" y="37"/>
                    </a:cubicBezTo>
                    <a:cubicBezTo>
                      <a:pt x="23" y="46"/>
                      <a:pt x="28" y="50"/>
                      <a:pt x="38" y="51"/>
                    </a:cubicBezTo>
                    <a:lnTo>
                      <a:pt x="69" y="52"/>
                    </a:lnTo>
                    <a:lnTo>
                      <a:pt x="69" y="40"/>
                    </a:lnTo>
                    <a:lnTo>
                      <a:pt x="92" y="40"/>
                    </a:lnTo>
                    <a:lnTo>
                      <a:pt x="91" y="76"/>
                    </a:lnTo>
                    <a:lnTo>
                      <a:pt x="39" y="75"/>
                    </a:lnTo>
                    <a:cubicBezTo>
                      <a:pt x="13" y="74"/>
                      <a:pt x="-1" y="60"/>
                      <a:pt x="0" y="36"/>
                    </a:cubicBezTo>
                    <a:cubicBezTo>
                      <a:pt x="1" y="11"/>
                      <a:pt x="16" y="-1"/>
                      <a:pt x="42" y="0"/>
                    </a:cubicBezTo>
                    <a:lnTo>
                      <a:pt x="125" y="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9" name="Google Shape;919;p39"/>
            <p:cNvGrpSpPr/>
            <p:nvPr/>
          </p:nvGrpSpPr>
          <p:grpSpPr>
            <a:xfrm>
              <a:off x="683835" y="1040128"/>
              <a:ext cx="1072948" cy="1100847"/>
              <a:chOff x="683835" y="1040128"/>
              <a:chExt cx="1072948" cy="1100847"/>
            </a:xfrm>
          </p:grpSpPr>
          <p:sp>
            <p:nvSpPr>
              <p:cNvPr id="920" name="Google Shape;920;p39"/>
              <p:cNvSpPr/>
              <p:nvPr/>
            </p:nvSpPr>
            <p:spPr>
              <a:xfrm>
                <a:off x="683835" y="1752769"/>
                <a:ext cx="147471" cy="147471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85" extrusionOk="0">
                    <a:moveTo>
                      <a:pt x="93" y="185"/>
                    </a:moveTo>
                    <a:cubicBezTo>
                      <a:pt x="42" y="185"/>
                      <a:pt x="0" y="144"/>
                      <a:pt x="0" y="93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4" y="0"/>
                      <a:pt x="185" y="42"/>
                      <a:pt x="185" y="93"/>
                    </a:cubicBezTo>
                    <a:cubicBezTo>
                      <a:pt x="185" y="144"/>
                      <a:pt x="144" y="185"/>
                      <a:pt x="93" y="185"/>
                    </a:cubicBezTo>
                    <a:moveTo>
                      <a:pt x="93" y="12"/>
                    </a:moveTo>
                    <a:cubicBezTo>
                      <a:pt x="48" y="12"/>
                      <a:pt x="12" y="48"/>
                      <a:pt x="12" y="93"/>
                    </a:cubicBezTo>
                    <a:cubicBezTo>
                      <a:pt x="12" y="137"/>
                      <a:pt x="48" y="173"/>
                      <a:pt x="93" y="173"/>
                    </a:cubicBezTo>
                    <a:cubicBezTo>
                      <a:pt x="137" y="173"/>
                      <a:pt x="174" y="137"/>
                      <a:pt x="174" y="93"/>
                    </a:cubicBezTo>
                    <a:cubicBezTo>
                      <a:pt x="174" y="48"/>
                      <a:pt x="137" y="12"/>
                      <a:pt x="93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1600" rIns="90000" bIns="21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39"/>
              <p:cNvSpPr/>
              <p:nvPr/>
            </p:nvSpPr>
            <p:spPr>
              <a:xfrm>
                <a:off x="1626849" y="2011042"/>
                <a:ext cx="129934" cy="129934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63" extrusionOk="0">
                    <a:moveTo>
                      <a:pt x="81" y="163"/>
                    </a:moveTo>
                    <a:cubicBezTo>
                      <a:pt x="37" y="163"/>
                      <a:pt x="0" y="127"/>
                      <a:pt x="0" y="82"/>
                    </a:cubicBezTo>
                    <a:cubicBezTo>
                      <a:pt x="0" y="37"/>
                      <a:pt x="36" y="0"/>
                      <a:pt x="81" y="0"/>
                    </a:cubicBezTo>
                    <a:cubicBezTo>
                      <a:pt x="125" y="0"/>
                      <a:pt x="163" y="37"/>
                      <a:pt x="163" y="82"/>
                    </a:cubicBezTo>
                    <a:cubicBezTo>
                      <a:pt x="163" y="127"/>
                      <a:pt x="126" y="163"/>
                      <a:pt x="81" y="163"/>
                    </a:cubicBezTo>
                    <a:moveTo>
                      <a:pt x="81" y="12"/>
                    </a:moveTo>
                    <a:cubicBezTo>
                      <a:pt x="43" y="12"/>
                      <a:pt x="12" y="43"/>
                      <a:pt x="12" y="82"/>
                    </a:cubicBezTo>
                    <a:cubicBezTo>
                      <a:pt x="12" y="120"/>
                      <a:pt x="42" y="151"/>
                      <a:pt x="81" y="151"/>
                    </a:cubicBezTo>
                    <a:cubicBezTo>
                      <a:pt x="119" y="151"/>
                      <a:pt x="151" y="120"/>
                      <a:pt x="151" y="82"/>
                    </a:cubicBezTo>
                    <a:cubicBezTo>
                      <a:pt x="151" y="43"/>
                      <a:pt x="120" y="12"/>
                      <a:pt x="81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3675" rIns="90000" bIns="13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39"/>
              <p:cNvSpPr/>
              <p:nvPr/>
            </p:nvSpPr>
            <p:spPr>
              <a:xfrm>
                <a:off x="1614095" y="1641170"/>
                <a:ext cx="112397" cy="112397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41" extrusionOk="0">
                    <a:moveTo>
                      <a:pt x="71" y="141"/>
                    </a:moveTo>
                    <a:cubicBezTo>
                      <a:pt x="32" y="141"/>
                      <a:pt x="0" y="109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109" y="0"/>
                      <a:pt x="141" y="32"/>
                      <a:pt x="141" y="71"/>
                    </a:cubicBezTo>
                    <a:cubicBezTo>
                      <a:pt x="141" y="109"/>
                      <a:pt x="109" y="141"/>
                      <a:pt x="71" y="141"/>
                    </a:cubicBezTo>
                    <a:moveTo>
                      <a:pt x="71" y="12"/>
                    </a:moveTo>
                    <a:cubicBezTo>
                      <a:pt x="38" y="12"/>
                      <a:pt x="12" y="38"/>
                      <a:pt x="12" y="71"/>
                    </a:cubicBezTo>
                    <a:cubicBezTo>
                      <a:pt x="12" y="103"/>
                      <a:pt x="38" y="129"/>
                      <a:pt x="71" y="129"/>
                    </a:cubicBezTo>
                    <a:cubicBezTo>
                      <a:pt x="103" y="129"/>
                      <a:pt x="129" y="103"/>
                      <a:pt x="129" y="71"/>
                    </a:cubicBezTo>
                    <a:cubicBezTo>
                      <a:pt x="129" y="38"/>
                      <a:pt x="103" y="12"/>
                      <a:pt x="71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5750" rIns="90000" bIns="5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39"/>
              <p:cNvSpPr/>
              <p:nvPr/>
            </p:nvSpPr>
            <p:spPr>
              <a:xfrm>
                <a:off x="1107116" y="1040128"/>
                <a:ext cx="94063" cy="9486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19" extrusionOk="0">
                    <a:moveTo>
                      <a:pt x="59" y="119"/>
                    </a:moveTo>
                    <a:cubicBezTo>
                      <a:pt x="27" y="119"/>
                      <a:pt x="0" y="91"/>
                      <a:pt x="0" y="59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91" y="0"/>
                      <a:pt x="118" y="26"/>
                      <a:pt x="118" y="59"/>
                    </a:cubicBezTo>
                    <a:cubicBezTo>
                      <a:pt x="118" y="91"/>
                      <a:pt x="92" y="119"/>
                      <a:pt x="59" y="119"/>
                    </a:cubicBezTo>
                    <a:moveTo>
                      <a:pt x="59" y="12"/>
                    </a:moveTo>
                    <a:cubicBezTo>
                      <a:pt x="33" y="12"/>
                      <a:pt x="12" y="33"/>
                      <a:pt x="12" y="59"/>
                    </a:cubicBezTo>
                    <a:cubicBezTo>
                      <a:pt x="12" y="84"/>
                      <a:pt x="33" y="107"/>
                      <a:pt x="59" y="107"/>
                    </a:cubicBezTo>
                    <a:cubicBezTo>
                      <a:pt x="85" y="107"/>
                      <a:pt x="106" y="85"/>
                      <a:pt x="106" y="59"/>
                    </a:cubicBezTo>
                    <a:cubicBezTo>
                      <a:pt x="106" y="34"/>
                      <a:pt x="85" y="12"/>
                      <a:pt x="59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" name="Google Shape;543;p36">
            <a:extLst>
              <a:ext uri="{FF2B5EF4-FFF2-40B4-BE49-F238E27FC236}">
                <a16:creationId xmlns:a16="http://schemas.microsoft.com/office/drawing/2014/main" id="{6682D521-5131-8CDF-1789-1FB7E22831F6}"/>
              </a:ext>
            </a:extLst>
          </p:cNvPr>
          <p:cNvSpPr txBox="1">
            <a:spLocks/>
          </p:cNvSpPr>
          <p:nvPr/>
        </p:nvSpPr>
        <p:spPr>
          <a:xfrm>
            <a:off x="3927285" y="2076825"/>
            <a:ext cx="4503515" cy="14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Alternates Medium"/>
              <a:buNone/>
              <a:defRPr sz="3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9pPr>
          </a:lstStyle>
          <a:p>
            <a:pPr algn="r"/>
            <a:r>
              <a:rPr lang="tr-TR" sz="4500" dirty="0"/>
              <a:t>Open </a:t>
            </a:r>
          </a:p>
          <a:p>
            <a:pPr algn="r"/>
            <a:r>
              <a:rPr lang="tr-TR" sz="4500" dirty="0" err="1">
                <a:solidFill>
                  <a:schemeClr val="dk2"/>
                </a:solidFill>
              </a:rPr>
              <a:t>Closed</a:t>
            </a:r>
            <a:endParaRPr lang="tr-TR" sz="4500" dirty="0">
              <a:solidFill>
                <a:schemeClr val="dk2"/>
              </a:solidFill>
            </a:endParaRPr>
          </a:p>
        </p:txBody>
      </p:sp>
      <p:sp>
        <p:nvSpPr>
          <p:cNvPr id="12" name="Google Shape;545;p36">
            <a:extLst>
              <a:ext uri="{FF2B5EF4-FFF2-40B4-BE49-F238E27FC236}">
                <a16:creationId xmlns:a16="http://schemas.microsoft.com/office/drawing/2014/main" id="{247DC1F1-1F0D-472B-E7E9-A92255D9D6B7}"/>
              </a:ext>
            </a:extLst>
          </p:cNvPr>
          <p:cNvSpPr txBox="1">
            <a:spLocks/>
          </p:cNvSpPr>
          <p:nvPr/>
        </p:nvSpPr>
        <p:spPr>
          <a:xfrm>
            <a:off x="6721500" y="1013020"/>
            <a:ext cx="1702500" cy="10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14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28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28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28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28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28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28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28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lengo"/>
              <a:buNone/>
              <a:defRPr sz="2800" b="0" i="0" u="none" strike="noStrike" cap="none">
                <a:solidFill>
                  <a:schemeClr val="dk1"/>
                </a:solidFill>
                <a:latin typeface="Molengo"/>
                <a:ea typeface="Molengo"/>
                <a:cs typeface="Molengo"/>
                <a:sym typeface="Molengo"/>
              </a:defRPr>
            </a:lvl9pPr>
          </a:lstStyle>
          <a:p>
            <a:pPr marL="0" indent="0" algn="r"/>
            <a:r>
              <a:rPr lang="en" sz="6000" dirty="0">
                <a:solidFill>
                  <a:schemeClr val="dk2"/>
                </a:solidFill>
                <a:latin typeface="Montserrat Alternates Medium"/>
                <a:sym typeface="Montserrat Alternates Medium"/>
              </a:rPr>
              <a:t>0</a:t>
            </a:r>
            <a:r>
              <a:rPr lang="tr-TR" sz="6000" dirty="0">
                <a:solidFill>
                  <a:schemeClr val="dk2"/>
                </a:solidFill>
                <a:latin typeface="Montserrat Alternates Medium"/>
                <a:sym typeface="Montserrat Alternates Medium"/>
              </a:rPr>
              <a:t>2</a:t>
            </a:r>
            <a:endParaRPr lang="en" sz="6000" dirty="0">
              <a:solidFill>
                <a:schemeClr val="dk2"/>
              </a:solidFill>
              <a:latin typeface="Montserrat Alternates Medium"/>
              <a:sym typeface="Montserrat Alternate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" name="Google Shape;952;p40"/>
          <p:cNvGrpSpPr/>
          <p:nvPr/>
        </p:nvGrpSpPr>
        <p:grpSpPr>
          <a:xfrm>
            <a:off x="2682115" y="3856877"/>
            <a:ext cx="1158220" cy="1156813"/>
            <a:chOff x="-968560" y="1283132"/>
            <a:chExt cx="1993151" cy="1991073"/>
          </a:xfrm>
        </p:grpSpPr>
        <p:sp>
          <p:nvSpPr>
            <p:cNvPr id="953" name="Google Shape;953;p40"/>
            <p:cNvSpPr/>
            <p:nvPr/>
          </p:nvSpPr>
          <p:spPr>
            <a:xfrm>
              <a:off x="-968560" y="1283132"/>
              <a:ext cx="1993151" cy="1991073"/>
            </a:xfrm>
            <a:custGeom>
              <a:avLst/>
              <a:gdLst/>
              <a:ahLst/>
              <a:cxnLst/>
              <a:rect l="l" t="t" r="r" b="b"/>
              <a:pathLst>
                <a:path w="1901" h="1899" extrusionOk="0">
                  <a:moveTo>
                    <a:pt x="950" y="1899"/>
                  </a:moveTo>
                  <a:cubicBezTo>
                    <a:pt x="901" y="1899"/>
                    <a:pt x="852" y="1896"/>
                    <a:pt x="803" y="1888"/>
                  </a:cubicBezTo>
                  <a:cubicBezTo>
                    <a:pt x="704" y="1873"/>
                    <a:pt x="607" y="1841"/>
                    <a:pt x="518" y="1795"/>
                  </a:cubicBezTo>
                  <a:cubicBezTo>
                    <a:pt x="364" y="1717"/>
                    <a:pt x="235" y="1598"/>
                    <a:pt x="144" y="1453"/>
                  </a:cubicBezTo>
                  <a:cubicBezTo>
                    <a:pt x="50" y="1302"/>
                    <a:pt x="0" y="1128"/>
                    <a:pt x="0" y="950"/>
                  </a:cubicBezTo>
                  <a:cubicBezTo>
                    <a:pt x="0" y="828"/>
                    <a:pt x="23" y="710"/>
                    <a:pt x="68" y="598"/>
                  </a:cubicBezTo>
                  <a:cubicBezTo>
                    <a:pt x="154" y="382"/>
                    <a:pt x="315" y="206"/>
                    <a:pt x="523" y="101"/>
                  </a:cubicBezTo>
                  <a:cubicBezTo>
                    <a:pt x="656" y="34"/>
                    <a:pt x="800" y="0"/>
                    <a:pt x="951" y="0"/>
                  </a:cubicBezTo>
                  <a:cubicBezTo>
                    <a:pt x="1114" y="0"/>
                    <a:pt x="1276" y="42"/>
                    <a:pt x="1418" y="122"/>
                  </a:cubicBezTo>
                  <a:cubicBezTo>
                    <a:pt x="1555" y="200"/>
                    <a:pt x="1672" y="312"/>
                    <a:pt x="1756" y="445"/>
                  </a:cubicBezTo>
                  <a:cubicBezTo>
                    <a:pt x="1814" y="538"/>
                    <a:pt x="1856" y="640"/>
                    <a:pt x="1879" y="746"/>
                  </a:cubicBezTo>
                  <a:cubicBezTo>
                    <a:pt x="1879" y="748"/>
                    <a:pt x="1880" y="750"/>
                    <a:pt x="1880" y="751"/>
                  </a:cubicBezTo>
                  <a:cubicBezTo>
                    <a:pt x="1886" y="777"/>
                    <a:pt x="1890" y="804"/>
                    <a:pt x="1894" y="831"/>
                  </a:cubicBezTo>
                  <a:cubicBezTo>
                    <a:pt x="1895" y="845"/>
                    <a:pt x="1897" y="859"/>
                    <a:pt x="1898" y="873"/>
                  </a:cubicBezTo>
                  <a:cubicBezTo>
                    <a:pt x="1900" y="898"/>
                    <a:pt x="1901" y="924"/>
                    <a:pt x="1901" y="950"/>
                  </a:cubicBezTo>
                  <a:cubicBezTo>
                    <a:pt x="1901" y="1126"/>
                    <a:pt x="1853" y="1297"/>
                    <a:pt x="1761" y="1446"/>
                  </a:cubicBezTo>
                  <a:lnTo>
                    <a:pt x="1760" y="1449"/>
                  </a:lnTo>
                  <a:cubicBezTo>
                    <a:pt x="1744" y="1475"/>
                    <a:pt x="1727" y="1500"/>
                    <a:pt x="1708" y="1524"/>
                  </a:cubicBezTo>
                  <a:cubicBezTo>
                    <a:pt x="1622" y="1637"/>
                    <a:pt x="1508" y="1732"/>
                    <a:pt x="1381" y="1797"/>
                  </a:cubicBezTo>
                  <a:cubicBezTo>
                    <a:pt x="1246" y="1865"/>
                    <a:pt x="1102" y="1899"/>
                    <a:pt x="950" y="18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-722168" y="1321926"/>
              <a:ext cx="1583197" cy="1888321"/>
            </a:xfrm>
            <a:custGeom>
              <a:avLst/>
              <a:gdLst/>
              <a:ahLst/>
              <a:cxnLst/>
              <a:rect l="l" t="t" r="r" b="b"/>
              <a:pathLst>
                <a:path w="1510" h="1801" extrusionOk="0">
                  <a:moveTo>
                    <a:pt x="1160" y="806"/>
                  </a:moveTo>
                  <a:cubicBezTo>
                    <a:pt x="1160" y="978"/>
                    <a:pt x="1582" y="1246"/>
                    <a:pt x="1499" y="1384"/>
                  </a:cubicBezTo>
                  <a:cubicBezTo>
                    <a:pt x="1404" y="1542"/>
                    <a:pt x="1262" y="1668"/>
                    <a:pt x="1092" y="1745"/>
                  </a:cubicBezTo>
                  <a:cubicBezTo>
                    <a:pt x="977" y="1797"/>
                    <a:pt x="789" y="1470"/>
                    <a:pt x="655" y="1470"/>
                  </a:cubicBezTo>
                  <a:cubicBezTo>
                    <a:pt x="580" y="1470"/>
                    <a:pt x="568" y="1817"/>
                    <a:pt x="498" y="1800"/>
                  </a:cubicBezTo>
                  <a:cubicBezTo>
                    <a:pt x="398" y="1775"/>
                    <a:pt x="303" y="1734"/>
                    <a:pt x="219" y="1679"/>
                  </a:cubicBezTo>
                  <a:cubicBezTo>
                    <a:pt x="-32" y="1518"/>
                    <a:pt x="190" y="1303"/>
                    <a:pt x="190" y="981"/>
                  </a:cubicBezTo>
                  <a:cubicBezTo>
                    <a:pt x="190" y="744"/>
                    <a:pt x="-108" y="459"/>
                    <a:pt x="41" y="297"/>
                  </a:cubicBezTo>
                  <a:cubicBezTo>
                    <a:pt x="208" y="114"/>
                    <a:pt x="448" y="0"/>
                    <a:pt x="715" y="0"/>
                  </a:cubicBezTo>
                  <a:cubicBezTo>
                    <a:pt x="751" y="0"/>
                    <a:pt x="786" y="2"/>
                    <a:pt x="821" y="6"/>
                  </a:cubicBezTo>
                  <a:cubicBezTo>
                    <a:pt x="1276" y="58"/>
                    <a:pt x="1160" y="337"/>
                    <a:pt x="1160" y="8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5" name="Google Shape;955;p40"/>
            <p:cNvGrpSpPr/>
            <p:nvPr/>
          </p:nvGrpSpPr>
          <p:grpSpPr>
            <a:xfrm>
              <a:off x="-929766" y="1328217"/>
              <a:ext cx="1915563" cy="1754116"/>
              <a:chOff x="-929766" y="1328217"/>
              <a:chExt cx="1915563" cy="1754116"/>
            </a:xfrm>
          </p:grpSpPr>
          <p:sp>
            <p:nvSpPr>
              <p:cNvPr id="956" name="Google Shape;956;p40"/>
              <p:cNvSpPr/>
              <p:nvPr/>
            </p:nvSpPr>
            <p:spPr>
              <a:xfrm>
                <a:off x="115563" y="1328217"/>
                <a:ext cx="870234" cy="1444812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378" extrusionOk="0">
                    <a:moveTo>
                      <a:pt x="830" y="907"/>
                    </a:moveTo>
                    <a:cubicBezTo>
                      <a:pt x="830" y="1079"/>
                      <a:pt x="783" y="1240"/>
                      <a:pt x="700" y="1378"/>
                    </a:cubicBezTo>
                    <a:cubicBezTo>
                      <a:pt x="632" y="1342"/>
                      <a:pt x="565" y="1299"/>
                      <a:pt x="530" y="1232"/>
                    </a:cubicBezTo>
                    <a:cubicBezTo>
                      <a:pt x="505" y="1182"/>
                      <a:pt x="499" y="1125"/>
                      <a:pt x="498" y="1069"/>
                    </a:cubicBezTo>
                    <a:cubicBezTo>
                      <a:pt x="498" y="1057"/>
                      <a:pt x="497" y="1044"/>
                      <a:pt x="492" y="1033"/>
                    </a:cubicBezTo>
                    <a:cubicBezTo>
                      <a:pt x="476" y="1000"/>
                      <a:pt x="429" y="1001"/>
                      <a:pt x="392" y="1002"/>
                    </a:cubicBezTo>
                    <a:cubicBezTo>
                      <a:pt x="294" y="1005"/>
                      <a:pt x="186" y="953"/>
                      <a:pt x="162" y="859"/>
                    </a:cubicBezTo>
                    <a:cubicBezTo>
                      <a:pt x="148" y="802"/>
                      <a:pt x="166" y="742"/>
                      <a:pt x="192" y="691"/>
                    </a:cubicBezTo>
                    <a:cubicBezTo>
                      <a:pt x="219" y="639"/>
                      <a:pt x="254" y="592"/>
                      <a:pt x="279" y="539"/>
                    </a:cubicBezTo>
                    <a:cubicBezTo>
                      <a:pt x="284" y="530"/>
                      <a:pt x="288" y="520"/>
                      <a:pt x="288" y="509"/>
                    </a:cubicBezTo>
                    <a:cubicBezTo>
                      <a:pt x="289" y="479"/>
                      <a:pt x="257" y="459"/>
                      <a:pt x="230" y="445"/>
                    </a:cubicBezTo>
                    <a:cubicBezTo>
                      <a:pt x="146" y="402"/>
                      <a:pt x="58" y="347"/>
                      <a:pt x="20" y="259"/>
                    </a:cubicBezTo>
                    <a:cubicBezTo>
                      <a:pt x="-7" y="196"/>
                      <a:pt x="-9" y="79"/>
                      <a:pt x="22" y="0"/>
                    </a:cubicBezTo>
                    <a:cubicBezTo>
                      <a:pt x="477" y="52"/>
                      <a:pt x="830" y="438"/>
                      <a:pt x="830" y="9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-929766" y="1633326"/>
                <a:ext cx="640618" cy="1449006"/>
              </a:xfrm>
              <a:custGeom>
                <a:avLst/>
                <a:gdLst/>
                <a:ahLst/>
                <a:cxnLst/>
                <a:rect l="l" t="t" r="r" b="b"/>
                <a:pathLst>
                  <a:path w="611" h="1382" extrusionOk="0">
                    <a:moveTo>
                      <a:pt x="553" y="988"/>
                    </a:moveTo>
                    <a:cubicBezTo>
                      <a:pt x="516" y="1036"/>
                      <a:pt x="465" y="1072"/>
                      <a:pt x="415" y="1107"/>
                    </a:cubicBezTo>
                    <a:cubicBezTo>
                      <a:pt x="440" y="1150"/>
                      <a:pt x="463" y="1196"/>
                      <a:pt x="469" y="1246"/>
                    </a:cubicBezTo>
                    <a:cubicBezTo>
                      <a:pt x="474" y="1295"/>
                      <a:pt x="459" y="1350"/>
                      <a:pt x="419" y="1381"/>
                    </a:cubicBezTo>
                    <a:cubicBezTo>
                      <a:pt x="418" y="1381"/>
                      <a:pt x="418" y="1382"/>
                      <a:pt x="417" y="1382"/>
                    </a:cubicBezTo>
                    <a:cubicBezTo>
                      <a:pt x="166" y="1220"/>
                      <a:pt x="0" y="938"/>
                      <a:pt x="0" y="616"/>
                    </a:cubicBezTo>
                    <a:cubicBezTo>
                      <a:pt x="0" y="378"/>
                      <a:pt x="90" y="162"/>
                      <a:pt x="239" y="0"/>
                    </a:cubicBezTo>
                    <a:cubicBezTo>
                      <a:pt x="290" y="25"/>
                      <a:pt x="340" y="62"/>
                      <a:pt x="369" y="89"/>
                    </a:cubicBezTo>
                    <a:cubicBezTo>
                      <a:pt x="448" y="161"/>
                      <a:pt x="495" y="276"/>
                      <a:pt x="461" y="378"/>
                    </a:cubicBezTo>
                    <a:cubicBezTo>
                      <a:pt x="449" y="416"/>
                      <a:pt x="426" y="451"/>
                      <a:pt x="422" y="491"/>
                    </a:cubicBezTo>
                    <a:cubicBezTo>
                      <a:pt x="422" y="499"/>
                      <a:pt x="422" y="508"/>
                      <a:pt x="425" y="516"/>
                    </a:cubicBezTo>
                    <a:cubicBezTo>
                      <a:pt x="431" y="527"/>
                      <a:pt x="443" y="534"/>
                      <a:pt x="454" y="540"/>
                    </a:cubicBezTo>
                    <a:cubicBezTo>
                      <a:pt x="528" y="584"/>
                      <a:pt x="584" y="658"/>
                      <a:pt x="603" y="742"/>
                    </a:cubicBezTo>
                    <a:cubicBezTo>
                      <a:pt x="623" y="826"/>
                      <a:pt x="604" y="919"/>
                      <a:pt x="553" y="9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58" name="Google Shape;958;p40"/>
            <p:cNvSpPr/>
            <p:nvPr/>
          </p:nvSpPr>
          <p:spPr>
            <a:xfrm>
              <a:off x="-327942" y="1558883"/>
              <a:ext cx="594485" cy="624897"/>
            </a:xfrm>
            <a:custGeom>
              <a:avLst/>
              <a:gdLst/>
              <a:ahLst/>
              <a:cxnLst/>
              <a:rect l="l" t="t" r="r" b="b"/>
              <a:pathLst>
                <a:path w="567" h="596" extrusionOk="0">
                  <a:moveTo>
                    <a:pt x="560" y="185"/>
                  </a:moveTo>
                  <a:cubicBezTo>
                    <a:pt x="586" y="288"/>
                    <a:pt x="537" y="394"/>
                    <a:pt x="445" y="456"/>
                  </a:cubicBezTo>
                  <a:lnTo>
                    <a:pt x="462" y="522"/>
                  </a:lnTo>
                  <a:cubicBezTo>
                    <a:pt x="467" y="543"/>
                    <a:pt x="454" y="564"/>
                    <a:pt x="433" y="569"/>
                  </a:cubicBezTo>
                  <a:lnTo>
                    <a:pt x="333" y="595"/>
                  </a:lnTo>
                  <a:cubicBezTo>
                    <a:pt x="312" y="600"/>
                    <a:pt x="291" y="588"/>
                    <a:pt x="286" y="567"/>
                  </a:cubicBezTo>
                  <a:lnTo>
                    <a:pt x="272" y="511"/>
                  </a:lnTo>
                  <a:cubicBezTo>
                    <a:pt x="146" y="512"/>
                    <a:pt x="35" y="439"/>
                    <a:pt x="6" y="325"/>
                  </a:cubicBezTo>
                  <a:cubicBezTo>
                    <a:pt x="-28" y="190"/>
                    <a:pt x="68" y="49"/>
                    <a:pt x="221" y="10"/>
                  </a:cubicBezTo>
                  <a:cubicBezTo>
                    <a:pt x="374" y="-29"/>
                    <a:pt x="525" y="50"/>
                    <a:pt x="560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-106714" y="1750756"/>
              <a:ext cx="250586" cy="430927"/>
            </a:xfrm>
            <a:custGeom>
              <a:avLst/>
              <a:gdLst/>
              <a:ahLst/>
              <a:cxnLst/>
              <a:rect l="l" t="t" r="r" b="b"/>
              <a:pathLst>
                <a:path w="239" h="411" extrusionOk="0">
                  <a:moveTo>
                    <a:pt x="237" y="380"/>
                  </a:moveTo>
                  <a:cubicBezTo>
                    <a:pt x="232" y="373"/>
                    <a:pt x="227" y="366"/>
                    <a:pt x="222" y="359"/>
                  </a:cubicBezTo>
                  <a:cubicBezTo>
                    <a:pt x="222" y="359"/>
                    <a:pt x="222" y="358"/>
                    <a:pt x="221" y="358"/>
                  </a:cubicBezTo>
                  <a:cubicBezTo>
                    <a:pt x="186" y="306"/>
                    <a:pt x="161" y="242"/>
                    <a:pt x="142" y="157"/>
                  </a:cubicBezTo>
                  <a:cubicBezTo>
                    <a:pt x="148" y="150"/>
                    <a:pt x="154" y="141"/>
                    <a:pt x="159" y="131"/>
                  </a:cubicBezTo>
                  <a:cubicBezTo>
                    <a:pt x="176" y="95"/>
                    <a:pt x="180" y="57"/>
                    <a:pt x="170" y="25"/>
                  </a:cubicBezTo>
                  <a:cubicBezTo>
                    <a:pt x="168" y="17"/>
                    <a:pt x="162" y="7"/>
                    <a:pt x="153" y="2"/>
                  </a:cubicBezTo>
                  <a:cubicBezTo>
                    <a:pt x="148" y="0"/>
                    <a:pt x="143" y="0"/>
                    <a:pt x="138" y="2"/>
                  </a:cubicBezTo>
                  <a:cubicBezTo>
                    <a:pt x="130" y="5"/>
                    <a:pt x="126" y="12"/>
                    <a:pt x="124" y="18"/>
                  </a:cubicBezTo>
                  <a:cubicBezTo>
                    <a:pt x="109" y="52"/>
                    <a:pt x="115" y="91"/>
                    <a:pt x="121" y="125"/>
                  </a:cubicBezTo>
                  <a:cubicBezTo>
                    <a:pt x="123" y="135"/>
                    <a:pt x="125" y="144"/>
                    <a:pt x="127" y="154"/>
                  </a:cubicBezTo>
                  <a:cubicBezTo>
                    <a:pt x="122" y="159"/>
                    <a:pt x="117" y="162"/>
                    <a:pt x="110" y="165"/>
                  </a:cubicBezTo>
                  <a:cubicBezTo>
                    <a:pt x="107" y="156"/>
                    <a:pt x="104" y="147"/>
                    <a:pt x="101" y="138"/>
                  </a:cubicBezTo>
                  <a:cubicBezTo>
                    <a:pt x="85" y="99"/>
                    <a:pt x="65" y="76"/>
                    <a:pt x="39" y="70"/>
                  </a:cubicBezTo>
                  <a:cubicBezTo>
                    <a:pt x="32" y="68"/>
                    <a:pt x="26" y="68"/>
                    <a:pt x="21" y="70"/>
                  </a:cubicBezTo>
                  <a:cubicBezTo>
                    <a:pt x="11" y="73"/>
                    <a:pt x="3" y="82"/>
                    <a:pt x="0" y="95"/>
                  </a:cubicBezTo>
                  <a:cubicBezTo>
                    <a:pt x="-3" y="110"/>
                    <a:pt x="2" y="128"/>
                    <a:pt x="15" y="142"/>
                  </a:cubicBezTo>
                  <a:cubicBezTo>
                    <a:pt x="26" y="154"/>
                    <a:pt x="41" y="162"/>
                    <a:pt x="54" y="168"/>
                  </a:cubicBezTo>
                  <a:cubicBezTo>
                    <a:pt x="68" y="175"/>
                    <a:pt x="84" y="181"/>
                    <a:pt x="101" y="180"/>
                  </a:cubicBezTo>
                  <a:cubicBezTo>
                    <a:pt x="121" y="247"/>
                    <a:pt x="124" y="319"/>
                    <a:pt x="111" y="387"/>
                  </a:cubicBezTo>
                  <a:cubicBezTo>
                    <a:pt x="110" y="394"/>
                    <a:pt x="108" y="401"/>
                    <a:pt x="107" y="408"/>
                  </a:cubicBezTo>
                  <a:lnTo>
                    <a:pt x="120" y="411"/>
                  </a:lnTo>
                  <a:cubicBezTo>
                    <a:pt x="122" y="402"/>
                    <a:pt x="124" y="393"/>
                    <a:pt x="125" y="384"/>
                  </a:cubicBezTo>
                  <a:cubicBezTo>
                    <a:pt x="137" y="315"/>
                    <a:pt x="133" y="244"/>
                    <a:pt x="114" y="177"/>
                  </a:cubicBezTo>
                  <a:cubicBezTo>
                    <a:pt x="120" y="175"/>
                    <a:pt x="125" y="172"/>
                    <a:pt x="131" y="168"/>
                  </a:cubicBezTo>
                  <a:cubicBezTo>
                    <a:pt x="149" y="249"/>
                    <a:pt x="174" y="312"/>
                    <a:pt x="208" y="363"/>
                  </a:cubicBezTo>
                  <a:cubicBezTo>
                    <a:pt x="210" y="365"/>
                    <a:pt x="211" y="367"/>
                    <a:pt x="213" y="370"/>
                  </a:cubicBezTo>
                  <a:cubicBezTo>
                    <a:pt x="216" y="375"/>
                    <a:pt x="220" y="381"/>
                    <a:pt x="225" y="386"/>
                  </a:cubicBezTo>
                  <a:cubicBezTo>
                    <a:pt x="226" y="388"/>
                    <a:pt x="227" y="389"/>
                    <a:pt x="228" y="391"/>
                  </a:cubicBezTo>
                  <a:lnTo>
                    <a:pt x="239" y="382"/>
                  </a:lnTo>
                  <a:cubicBezTo>
                    <a:pt x="238" y="381"/>
                    <a:pt x="237" y="380"/>
                    <a:pt x="237" y="380"/>
                  </a:cubicBezTo>
                  <a:moveTo>
                    <a:pt x="60" y="156"/>
                  </a:moveTo>
                  <a:cubicBezTo>
                    <a:pt x="47" y="150"/>
                    <a:pt x="34" y="143"/>
                    <a:pt x="25" y="132"/>
                  </a:cubicBezTo>
                  <a:cubicBezTo>
                    <a:pt x="15" y="122"/>
                    <a:pt x="11" y="109"/>
                    <a:pt x="13" y="97"/>
                  </a:cubicBezTo>
                  <a:cubicBezTo>
                    <a:pt x="15" y="90"/>
                    <a:pt x="20" y="84"/>
                    <a:pt x="25" y="83"/>
                  </a:cubicBezTo>
                  <a:cubicBezTo>
                    <a:pt x="27" y="82"/>
                    <a:pt x="30" y="82"/>
                    <a:pt x="33" y="82"/>
                  </a:cubicBezTo>
                  <a:cubicBezTo>
                    <a:pt x="34" y="82"/>
                    <a:pt x="35" y="83"/>
                    <a:pt x="36" y="83"/>
                  </a:cubicBezTo>
                  <a:cubicBezTo>
                    <a:pt x="57" y="88"/>
                    <a:pt x="74" y="108"/>
                    <a:pt x="88" y="143"/>
                  </a:cubicBezTo>
                  <a:cubicBezTo>
                    <a:pt x="91" y="150"/>
                    <a:pt x="94" y="159"/>
                    <a:pt x="97" y="167"/>
                  </a:cubicBezTo>
                  <a:cubicBezTo>
                    <a:pt x="84" y="166"/>
                    <a:pt x="71" y="161"/>
                    <a:pt x="60" y="156"/>
                  </a:cubicBezTo>
                  <a:moveTo>
                    <a:pt x="135" y="122"/>
                  </a:moveTo>
                  <a:cubicBezTo>
                    <a:pt x="129" y="90"/>
                    <a:pt x="123" y="53"/>
                    <a:pt x="136" y="23"/>
                  </a:cubicBezTo>
                  <a:cubicBezTo>
                    <a:pt x="138" y="18"/>
                    <a:pt x="141" y="15"/>
                    <a:pt x="143" y="14"/>
                  </a:cubicBezTo>
                  <a:cubicBezTo>
                    <a:pt x="144" y="14"/>
                    <a:pt x="145" y="14"/>
                    <a:pt x="145" y="14"/>
                  </a:cubicBezTo>
                  <a:cubicBezTo>
                    <a:pt x="146" y="14"/>
                    <a:pt x="147" y="14"/>
                    <a:pt x="147" y="14"/>
                  </a:cubicBezTo>
                  <a:cubicBezTo>
                    <a:pt x="151" y="16"/>
                    <a:pt x="156" y="22"/>
                    <a:pt x="158" y="29"/>
                  </a:cubicBezTo>
                  <a:cubicBezTo>
                    <a:pt x="166" y="58"/>
                    <a:pt x="162" y="92"/>
                    <a:pt x="147" y="125"/>
                  </a:cubicBezTo>
                  <a:cubicBezTo>
                    <a:pt x="144" y="130"/>
                    <a:pt x="142" y="135"/>
                    <a:pt x="138" y="140"/>
                  </a:cubicBezTo>
                  <a:cubicBezTo>
                    <a:pt x="137" y="134"/>
                    <a:pt x="136" y="128"/>
                    <a:pt x="135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-43805" y="2118775"/>
              <a:ext cx="238004" cy="239055"/>
            </a:xfrm>
            <a:custGeom>
              <a:avLst/>
              <a:gdLst/>
              <a:ahLst/>
              <a:cxnLst/>
              <a:rect l="l" t="t" r="r" b="b"/>
              <a:pathLst>
                <a:path w="227" h="228" extrusionOk="0">
                  <a:moveTo>
                    <a:pt x="225" y="22"/>
                  </a:moveTo>
                  <a:lnTo>
                    <a:pt x="225" y="22"/>
                  </a:lnTo>
                  <a:cubicBezTo>
                    <a:pt x="229" y="37"/>
                    <a:pt x="220" y="53"/>
                    <a:pt x="204" y="57"/>
                  </a:cubicBezTo>
                  <a:lnTo>
                    <a:pt x="202" y="58"/>
                  </a:lnTo>
                  <a:lnTo>
                    <a:pt x="225" y="151"/>
                  </a:lnTo>
                  <a:cubicBezTo>
                    <a:pt x="232" y="177"/>
                    <a:pt x="216" y="203"/>
                    <a:pt x="191" y="209"/>
                  </a:cubicBezTo>
                  <a:lnTo>
                    <a:pt x="120" y="227"/>
                  </a:lnTo>
                  <a:cubicBezTo>
                    <a:pt x="95" y="234"/>
                    <a:pt x="69" y="218"/>
                    <a:pt x="62" y="193"/>
                  </a:cubicBezTo>
                  <a:lnTo>
                    <a:pt x="48" y="138"/>
                  </a:lnTo>
                  <a:lnTo>
                    <a:pt x="72" y="107"/>
                  </a:lnTo>
                  <a:lnTo>
                    <a:pt x="39" y="99"/>
                  </a:lnTo>
                  <a:lnTo>
                    <a:pt x="36" y="100"/>
                  </a:lnTo>
                  <a:cubicBezTo>
                    <a:pt x="21" y="104"/>
                    <a:pt x="5" y="94"/>
                    <a:pt x="1" y="79"/>
                  </a:cubicBezTo>
                  <a:lnTo>
                    <a:pt x="1" y="79"/>
                  </a:lnTo>
                  <a:cubicBezTo>
                    <a:pt x="-3" y="63"/>
                    <a:pt x="6" y="48"/>
                    <a:pt x="22" y="44"/>
                  </a:cubicBezTo>
                  <a:lnTo>
                    <a:pt x="190" y="1"/>
                  </a:lnTo>
                  <a:cubicBezTo>
                    <a:pt x="206" y="-3"/>
                    <a:pt x="221" y="6"/>
                    <a:pt x="225" y="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37075" rIns="90000" bIns="37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-2915" y="2179587"/>
              <a:ext cx="170901" cy="123721"/>
            </a:xfrm>
            <a:custGeom>
              <a:avLst/>
              <a:gdLst/>
              <a:ahLst/>
              <a:cxnLst/>
              <a:rect l="l" t="t" r="r" b="b"/>
              <a:pathLst>
                <a:path w="163" h="118" extrusionOk="0">
                  <a:moveTo>
                    <a:pt x="163" y="0"/>
                  </a:moveTo>
                  <a:lnTo>
                    <a:pt x="30" y="118"/>
                  </a:lnTo>
                  <a:lnTo>
                    <a:pt x="0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2" name="Google Shape;962;p40"/>
            <p:cNvGrpSpPr/>
            <p:nvPr/>
          </p:nvGrpSpPr>
          <p:grpSpPr>
            <a:xfrm>
              <a:off x="-239870" y="1614453"/>
              <a:ext cx="473911" cy="400522"/>
              <a:chOff x="-239870" y="1614453"/>
              <a:chExt cx="473911" cy="400522"/>
            </a:xfrm>
          </p:grpSpPr>
          <p:sp>
            <p:nvSpPr>
              <p:cNvPr id="963" name="Google Shape;963;p40"/>
              <p:cNvSpPr/>
              <p:nvPr/>
            </p:nvSpPr>
            <p:spPr>
              <a:xfrm>
                <a:off x="-239870" y="1930048"/>
                <a:ext cx="91217" cy="84927"/>
              </a:xfrm>
              <a:custGeom>
                <a:avLst/>
                <a:gdLst/>
                <a:ahLst/>
                <a:cxnLst/>
                <a:rect l="l" t="t" r="r" b="b"/>
                <a:pathLst>
                  <a:path w="87" h="81" extrusionOk="0">
                    <a:moveTo>
                      <a:pt x="0" y="22"/>
                    </a:moveTo>
                    <a:cubicBezTo>
                      <a:pt x="0" y="33"/>
                      <a:pt x="6" y="43"/>
                      <a:pt x="13" y="51"/>
                    </a:cubicBezTo>
                    <a:cubicBezTo>
                      <a:pt x="18" y="57"/>
                      <a:pt x="23" y="62"/>
                      <a:pt x="30" y="67"/>
                    </a:cubicBezTo>
                    <a:cubicBezTo>
                      <a:pt x="37" y="72"/>
                      <a:pt x="45" y="76"/>
                      <a:pt x="53" y="78"/>
                    </a:cubicBezTo>
                    <a:cubicBezTo>
                      <a:pt x="62" y="82"/>
                      <a:pt x="73" y="84"/>
                      <a:pt x="80" y="78"/>
                    </a:cubicBezTo>
                    <a:cubicBezTo>
                      <a:pt x="85" y="74"/>
                      <a:pt x="87" y="68"/>
                      <a:pt x="87" y="62"/>
                    </a:cubicBezTo>
                    <a:cubicBezTo>
                      <a:pt x="87" y="56"/>
                      <a:pt x="85" y="50"/>
                      <a:pt x="82" y="44"/>
                    </a:cubicBezTo>
                    <a:cubicBezTo>
                      <a:pt x="75" y="30"/>
                      <a:pt x="64" y="18"/>
                      <a:pt x="51" y="10"/>
                    </a:cubicBezTo>
                    <a:cubicBezTo>
                      <a:pt x="35" y="-1"/>
                      <a:pt x="1" y="-9"/>
                      <a:pt x="0" y="2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95642" y="1614453"/>
                <a:ext cx="85975" cy="81782"/>
              </a:xfrm>
              <a:custGeom>
                <a:avLst/>
                <a:gdLst/>
                <a:ahLst/>
                <a:cxnLst/>
                <a:rect l="l" t="t" r="r" b="b"/>
                <a:pathLst>
                  <a:path w="82" h="78" extrusionOk="0">
                    <a:moveTo>
                      <a:pt x="10" y="41"/>
                    </a:moveTo>
                    <a:cubicBezTo>
                      <a:pt x="15" y="44"/>
                      <a:pt x="21" y="48"/>
                      <a:pt x="25" y="52"/>
                    </a:cubicBezTo>
                    <a:cubicBezTo>
                      <a:pt x="27" y="54"/>
                      <a:pt x="30" y="56"/>
                      <a:pt x="32" y="58"/>
                    </a:cubicBezTo>
                    <a:cubicBezTo>
                      <a:pt x="34" y="60"/>
                      <a:pt x="36" y="62"/>
                      <a:pt x="38" y="65"/>
                    </a:cubicBezTo>
                    <a:cubicBezTo>
                      <a:pt x="40" y="69"/>
                      <a:pt x="43" y="72"/>
                      <a:pt x="46" y="75"/>
                    </a:cubicBezTo>
                    <a:cubicBezTo>
                      <a:pt x="49" y="76"/>
                      <a:pt x="51" y="77"/>
                      <a:pt x="54" y="78"/>
                    </a:cubicBezTo>
                    <a:cubicBezTo>
                      <a:pt x="59" y="79"/>
                      <a:pt x="63" y="78"/>
                      <a:pt x="67" y="77"/>
                    </a:cubicBezTo>
                    <a:cubicBezTo>
                      <a:pt x="79" y="72"/>
                      <a:pt x="86" y="56"/>
                      <a:pt x="78" y="45"/>
                    </a:cubicBezTo>
                    <a:cubicBezTo>
                      <a:pt x="64" y="26"/>
                      <a:pt x="43" y="-2"/>
                      <a:pt x="16" y="0"/>
                    </a:cubicBezTo>
                    <a:cubicBezTo>
                      <a:pt x="-3" y="4"/>
                      <a:pt x="-7" y="32"/>
                      <a:pt x="10" y="4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164841" y="1709865"/>
                <a:ext cx="69199" cy="144691"/>
              </a:xfrm>
              <a:custGeom>
                <a:avLst/>
                <a:gdLst/>
                <a:ahLst/>
                <a:cxnLst/>
                <a:rect l="l" t="t" r="r" b="b"/>
                <a:pathLst>
                  <a:path w="66" h="138" extrusionOk="0">
                    <a:moveTo>
                      <a:pt x="3" y="34"/>
                    </a:moveTo>
                    <a:cubicBezTo>
                      <a:pt x="17" y="58"/>
                      <a:pt x="21" y="88"/>
                      <a:pt x="20" y="116"/>
                    </a:cubicBezTo>
                    <a:lnTo>
                      <a:pt x="20" y="117"/>
                    </a:lnTo>
                    <a:cubicBezTo>
                      <a:pt x="19" y="145"/>
                      <a:pt x="64" y="147"/>
                      <a:pt x="65" y="118"/>
                    </a:cubicBezTo>
                    <a:cubicBezTo>
                      <a:pt x="67" y="81"/>
                      <a:pt x="58" y="44"/>
                      <a:pt x="42" y="12"/>
                    </a:cubicBezTo>
                    <a:cubicBezTo>
                      <a:pt x="28" y="-14"/>
                      <a:pt x="-12" y="9"/>
                      <a:pt x="3" y="3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66" name="Google Shape;966;p40"/>
            <p:cNvSpPr/>
            <p:nvPr/>
          </p:nvSpPr>
          <p:spPr>
            <a:xfrm>
              <a:off x="-349960" y="2097805"/>
              <a:ext cx="772726" cy="1138655"/>
            </a:xfrm>
            <a:custGeom>
              <a:avLst/>
              <a:gdLst/>
              <a:ahLst/>
              <a:cxnLst/>
              <a:rect l="l" t="t" r="r" b="b"/>
              <a:pathLst>
                <a:path w="737" h="1086" extrusionOk="0">
                  <a:moveTo>
                    <a:pt x="737" y="1005"/>
                  </a:moveTo>
                  <a:cubicBezTo>
                    <a:pt x="622" y="1057"/>
                    <a:pt x="495" y="1086"/>
                    <a:pt x="360" y="1086"/>
                  </a:cubicBezTo>
                  <a:cubicBezTo>
                    <a:pt x="286" y="1086"/>
                    <a:pt x="213" y="1077"/>
                    <a:pt x="143" y="1060"/>
                  </a:cubicBezTo>
                  <a:cubicBezTo>
                    <a:pt x="111" y="1006"/>
                    <a:pt x="85" y="956"/>
                    <a:pt x="71" y="920"/>
                  </a:cubicBezTo>
                  <a:cubicBezTo>
                    <a:pt x="10" y="763"/>
                    <a:pt x="-51" y="619"/>
                    <a:pt x="66" y="546"/>
                  </a:cubicBezTo>
                  <a:lnTo>
                    <a:pt x="66" y="546"/>
                  </a:lnTo>
                  <a:cubicBezTo>
                    <a:pt x="69" y="544"/>
                    <a:pt x="72" y="542"/>
                    <a:pt x="76" y="540"/>
                  </a:cubicBezTo>
                  <a:cubicBezTo>
                    <a:pt x="76" y="540"/>
                    <a:pt x="76" y="538"/>
                    <a:pt x="77" y="535"/>
                  </a:cubicBezTo>
                  <a:cubicBezTo>
                    <a:pt x="78" y="531"/>
                    <a:pt x="81" y="523"/>
                    <a:pt x="86" y="514"/>
                  </a:cubicBezTo>
                  <a:cubicBezTo>
                    <a:pt x="94" y="498"/>
                    <a:pt x="100" y="486"/>
                    <a:pt x="124" y="464"/>
                  </a:cubicBezTo>
                  <a:cubicBezTo>
                    <a:pt x="124" y="464"/>
                    <a:pt x="127" y="450"/>
                    <a:pt x="128" y="444"/>
                  </a:cubicBezTo>
                  <a:lnTo>
                    <a:pt x="129" y="440"/>
                  </a:lnTo>
                  <a:cubicBezTo>
                    <a:pt x="133" y="419"/>
                    <a:pt x="141" y="378"/>
                    <a:pt x="159" y="326"/>
                  </a:cubicBezTo>
                  <a:lnTo>
                    <a:pt x="164" y="310"/>
                  </a:lnTo>
                  <a:cubicBezTo>
                    <a:pt x="182" y="261"/>
                    <a:pt x="210" y="223"/>
                    <a:pt x="243" y="216"/>
                  </a:cubicBezTo>
                  <a:lnTo>
                    <a:pt x="243" y="216"/>
                  </a:lnTo>
                  <a:cubicBezTo>
                    <a:pt x="245" y="216"/>
                    <a:pt x="247" y="216"/>
                    <a:pt x="248" y="216"/>
                  </a:cubicBezTo>
                  <a:cubicBezTo>
                    <a:pt x="248" y="216"/>
                    <a:pt x="258" y="146"/>
                    <a:pt x="301" y="113"/>
                  </a:cubicBezTo>
                  <a:cubicBezTo>
                    <a:pt x="308" y="107"/>
                    <a:pt x="317" y="103"/>
                    <a:pt x="326" y="100"/>
                  </a:cubicBezTo>
                  <a:cubicBezTo>
                    <a:pt x="350" y="93"/>
                    <a:pt x="370" y="97"/>
                    <a:pt x="386" y="105"/>
                  </a:cubicBezTo>
                  <a:cubicBezTo>
                    <a:pt x="395" y="110"/>
                    <a:pt x="402" y="116"/>
                    <a:pt x="408" y="123"/>
                  </a:cubicBezTo>
                  <a:cubicBezTo>
                    <a:pt x="418" y="133"/>
                    <a:pt x="423" y="142"/>
                    <a:pt x="423" y="142"/>
                  </a:cubicBezTo>
                  <a:cubicBezTo>
                    <a:pt x="423" y="142"/>
                    <a:pt x="423" y="138"/>
                    <a:pt x="423" y="131"/>
                  </a:cubicBezTo>
                  <a:lnTo>
                    <a:pt x="423" y="131"/>
                  </a:lnTo>
                  <a:cubicBezTo>
                    <a:pt x="423" y="126"/>
                    <a:pt x="423" y="121"/>
                    <a:pt x="423" y="115"/>
                  </a:cubicBezTo>
                  <a:cubicBezTo>
                    <a:pt x="424" y="109"/>
                    <a:pt x="424" y="102"/>
                    <a:pt x="425" y="95"/>
                  </a:cubicBezTo>
                  <a:cubicBezTo>
                    <a:pt x="427" y="84"/>
                    <a:pt x="430" y="72"/>
                    <a:pt x="434" y="61"/>
                  </a:cubicBezTo>
                  <a:cubicBezTo>
                    <a:pt x="437" y="53"/>
                    <a:pt x="440" y="46"/>
                    <a:pt x="445" y="39"/>
                  </a:cubicBezTo>
                  <a:cubicBezTo>
                    <a:pt x="447" y="35"/>
                    <a:pt x="449" y="32"/>
                    <a:pt x="452" y="29"/>
                  </a:cubicBezTo>
                  <a:cubicBezTo>
                    <a:pt x="452" y="28"/>
                    <a:pt x="453" y="28"/>
                    <a:pt x="453" y="27"/>
                  </a:cubicBezTo>
                  <a:cubicBezTo>
                    <a:pt x="461" y="19"/>
                    <a:pt x="470" y="12"/>
                    <a:pt x="482" y="7"/>
                  </a:cubicBezTo>
                  <a:cubicBezTo>
                    <a:pt x="498" y="1"/>
                    <a:pt x="517" y="-2"/>
                    <a:pt x="542" y="3"/>
                  </a:cubicBezTo>
                  <a:cubicBezTo>
                    <a:pt x="546" y="3"/>
                    <a:pt x="534" y="17"/>
                    <a:pt x="538" y="18"/>
                  </a:cubicBezTo>
                  <a:cubicBezTo>
                    <a:pt x="538" y="18"/>
                    <a:pt x="552" y="6"/>
                    <a:pt x="552" y="9"/>
                  </a:cubicBezTo>
                  <a:cubicBezTo>
                    <a:pt x="554" y="28"/>
                    <a:pt x="559" y="102"/>
                    <a:pt x="578" y="180"/>
                  </a:cubicBezTo>
                  <a:lnTo>
                    <a:pt x="578" y="180"/>
                  </a:lnTo>
                  <a:cubicBezTo>
                    <a:pt x="578" y="182"/>
                    <a:pt x="567" y="179"/>
                    <a:pt x="568" y="182"/>
                  </a:cubicBezTo>
                  <a:cubicBezTo>
                    <a:pt x="568" y="185"/>
                    <a:pt x="581" y="193"/>
                    <a:pt x="581" y="196"/>
                  </a:cubicBezTo>
                  <a:cubicBezTo>
                    <a:pt x="589" y="227"/>
                    <a:pt x="599" y="259"/>
                    <a:pt x="612" y="286"/>
                  </a:cubicBezTo>
                  <a:cubicBezTo>
                    <a:pt x="663" y="399"/>
                    <a:pt x="685" y="428"/>
                    <a:pt x="694" y="528"/>
                  </a:cubicBezTo>
                  <a:cubicBezTo>
                    <a:pt x="703" y="628"/>
                    <a:pt x="643" y="838"/>
                    <a:pt x="643" y="838"/>
                  </a:cubicBezTo>
                  <a:lnTo>
                    <a:pt x="737" y="10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7" name="Google Shape;967;p40"/>
            <p:cNvGrpSpPr/>
            <p:nvPr/>
          </p:nvGrpSpPr>
          <p:grpSpPr>
            <a:xfrm>
              <a:off x="-280760" y="2100951"/>
              <a:ext cx="539964" cy="845079"/>
              <a:chOff x="-280760" y="2100951"/>
              <a:chExt cx="539964" cy="845079"/>
            </a:xfrm>
          </p:grpSpPr>
          <p:sp>
            <p:nvSpPr>
              <p:cNvPr id="968" name="Google Shape;968;p40"/>
              <p:cNvSpPr/>
              <p:nvPr/>
            </p:nvSpPr>
            <p:spPr>
              <a:xfrm>
                <a:off x="-280760" y="2195314"/>
                <a:ext cx="444553" cy="75071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716" extrusionOk="0">
                    <a:moveTo>
                      <a:pt x="424" y="159"/>
                    </a:moveTo>
                    <a:cubicBezTo>
                      <a:pt x="423" y="158"/>
                      <a:pt x="421" y="149"/>
                      <a:pt x="416" y="136"/>
                    </a:cubicBezTo>
                    <a:cubicBezTo>
                      <a:pt x="406" y="111"/>
                      <a:pt x="386" y="69"/>
                      <a:pt x="357" y="38"/>
                    </a:cubicBezTo>
                    <a:lnTo>
                      <a:pt x="357" y="38"/>
                    </a:lnTo>
                    <a:cubicBezTo>
                      <a:pt x="354" y="34"/>
                      <a:pt x="350" y="31"/>
                      <a:pt x="346" y="27"/>
                    </a:cubicBezTo>
                    <a:cubicBezTo>
                      <a:pt x="339" y="21"/>
                      <a:pt x="332" y="16"/>
                      <a:pt x="324" y="11"/>
                    </a:cubicBezTo>
                    <a:cubicBezTo>
                      <a:pt x="311" y="4"/>
                      <a:pt x="296" y="0"/>
                      <a:pt x="281" y="0"/>
                    </a:cubicBezTo>
                    <a:cubicBezTo>
                      <a:pt x="260" y="0"/>
                      <a:pt x="244" y="5"/>
                      <a:pt x="231" y="14"/>
                    </a:cubicBezTo>
                    <a:cubicBezTo>
                      <a:pt x="183" y="46"/>
                      <a:pt x="177" y="121"/>
                      <a:pt x="177" y="122"/>
                    </a:cubicBezTo>
                    <a:lnTo>
                      <a:pt x="177" y="123"/>
                    </a:lnTo>
                    <a:lnTo>
                      <a:pt x="176" y="123"/>
                    </a:lnTo>
                    <a:cubicBezTo>
                      <a:pt x="175" y="123"/>
                      <a:pt x="174" y="123"/>
                      <a:pt x="173" y="123"/>
                    </a:cubicBezTo>
                    <a:cubicBezTo>
                      <a:pt x="98" y="126"/>
                      <a:pt x="57" y="336"/>
                      <a:pt x="55" y="345"/>
                    </a:cubicBezTo>
                    <a:cubicBezTo>
                      <a:pt x="54" y="348"/>
                      <a:pt x="56" y="351"/>
                      <a:pt x="59" y="352"/>
                    </a:cubicBezTo>
                    <a:cubicBezTo>
                      <a:pt x="63" y="353"/>
                      <a:pt x="66" y="351"/>
                      <a:pt x="66" y="347"/>
                    </a:cubicBezTo>
                    <a:cubicBezTo>
                      <a:pt x="72" y="319"/>
                      <a:pt x="84" y="270"/>
                      <a:pt x="101" y="225"/>
                    </a:cubicBezTo>
                    <a:lnTo>
                      <a:pt x="102" y="224"/>
                    </a:lnTo>
                    <a:cubicBezTo>
                      <a:pt x="120" y="177"/>
                      <a:pt x="145" y="136"/>
                      <a:pt x="174" y="135"/>
                    </a:cubicBezTo>
                    <a:cubicBezTo>
                      <a:pt x="174" y="135"/>
                      <a:pt x="175" y="135"/>
                      <a:pt x="176" y="135"/>
                    </a:cubicBezTo>
                    <a:cubicBezTo>
                      <a:pt x="206" y="135"/>
                      <a:pt x="235" y="156"/>
                      <a:pt x="259" y="181"/>
                    </a:cubicBezTo>
                    <a:cubicBezTo>
                      <a:pt x="260" y="182"/>
                      <a:pt x="260" y="182"/>
                      <a:pt x="261" y="183"/>
                    </a:cubicBezTo>
                    <a:cubicBezTo>
                      <a:pt x="261" y="183"/>
                      <a:pt x="262" y="184"/>
                      <a:pt x="263" y="185"/>
                    </a:cubicBezTo>
                    <a:cubicBezTo>
                      <a:pt x="286" y="210"/>
                      <a:pt x="305" y="239"/>
                      <a:pt x="317" y="257"/>
                    </a:cubicBezTo>
                    <a:cubicBezTo>
                      <a:pt x="320" y="261"/>
                      <a:pt x="322" y="265"/>
                      <a:pt x="324" y="268"/>
                    </a:cubicBezTo>
                    <a:cubicBezTo>
                      <a:pt x="325" y="269"/>
                      <a:pt x="325" y="269"/>
                      <a:pt x="326" y="270"/>
                    </a:cubicBezTo>
                    <a:cubicBezTo>
                      <a:pt x="312" y="270"/>
                      <a:pt x="298" y="277"/>
                      <a:pt x="289" y="289"/>
                    </a:cubicBezTo>
                    <a:cubicBezTo>
                      <a:pt x="280" y="302"/>
                      <a:pt x="276" y="319"/>
                      <a:pt x="279" y="337"/>
                    </a:cubicBezTo>
                    <a:cubicBezTo>
                      <a:pt x="282" y="360"/>
                      <a:pt x="295" y="382"/>
                      <a:pt x="314" y="396"/>
                    </a:cubicBezTo>
                    <a:cubicBezTo>
                      <a:pt x="318" y="399"/>
                      <a:pt x="321" y="401"/>
                      <a:pt x="325" y="404"/>
                    </a:cubicBezTo>
                    <a:cubicBezTo>
                      <a:pt x="326" y="404"/>
                      <a:pt x="327" y="404"/>
                      <a:pt x="328" y="405"/>
                    </a:cubicBezTo>
                    <a:cubicBezTo>
                      <a:pt x="331" y="406"/>
                      <a:pt x="334" y="408"/>
                      <a:pt x="336" y="409"/>
                    </a:cubicBezTo>
                    <a:cubicBezTo>
                      <a:pt x="339" y="410"/>
                      <a:pt x="341" y="411"/>
                      <a:pt x="344" y="411"/>
                    </a:cubicBezTo>
                    <a:cubicBezTo>
                      <a:pt x="349" y="413"/>
                      <a:pt x="355" y="414"/>
                      <a:pt x="360" y="414"/>
                    </a:cubicBezTo>
                    <a:cubicBezTo>
                      <a:pt x="366" y="414"/>
                      <a:pt x="371" y="413"/>
                      <a:pt x="376" y="410"/>
                    </a:cubicBezTo>
                    <a:cubicBezTo>
                      <a:pt x="374" y="413"/>
                      <a:pt x="372" y="414"/>
                      <a:pt x="370" y="416"/>
                    </a:cubicBezTo>
                    <a:cubicBezTo>
                      <a:pt x="364" y="421"/>
                      <a:pt x="357" y="424"/>
                      <a:pt x="349" y="425"/>
                    </a:cubicBezTo>
                    <a:cubicBezTo>
                      <a:pt x="344" y="425"/>
                      <a:pt x="339" y="426"/>
                      <a:pt x="334" y="426"/>
                    </a:cubicBezTo>
                    <a:cubicBezTo>
                      <a:pt x="332" y="426"/>
                      <a:pt x="329" y="426"/>
                      <a:pt x="327" y="426"/>
                    </a:cubicBezTo>
                    <a:cubicBezTo>
                      <a:pt x="325" y="425"/>
                      <a:pt x="324" y="425"/>
                      <a:pt x="323" y="425"/>
                    </a:cubicBezTo>
                    <a:cubicBezTo>
                      <a:pt x="319" y="425"/>
                      <a:pt x="315" y="425"/>
                      <a:pt x="312" y="424"/>
                    </a:cubicBezTo>
                    <a:cubicBezTo>
                      <a:pt x="296" y="422"/>
                      <a:pt x="284" y="418"/>
                      <a:pt x="280" y="417"/>
                    </a:cubicBezTo>
                    <a:lnTo>
                      <a:pt x="183" y="296"/>
                    </a:lnTo>
                    <a:cubicBezTo>
                      <a:pt x="181" y="293"/>
                      <a:pt x="177" y="293"/>
                      <a:pt x="174" y="295"/>
                    </a:cubicBezTo>
                    <a:cubicBezTo>
                      <a:pt x="172" y="297"/>
                      <a:pt x="172" y="300"/>
                      <a:pt x="174" y="303"/>
                    </a:cubicBezTo>
                    <a:lnTo>
                      <a:pt x="210" y="348"/>
                    </a:lnTo>
                    <a:cubicBezTo>
                      <a:pt x="191" y="331"/>
                      <a:pt x="172" y="321"/>
                      <a:pt x="157" y="321"/>
                    </a:cubicBezTo>
                    <a:cubicBezTo>
                      <a:pt x="116" y="319"/>
                      <a:pt x="84" y="343"/>
                      <a:pt x="60" y="365"/>
                    </a:cubicBezTo>
                    <a:lnTo>
                      <a:pt x="60" y="365"/>
                    </a:lnTo>
                    <a:cubicBezTo>
                      <a:pt x="31" y="390"/>
                      <a:pt x="20" y="411"/>
                      <a:pt x="19" y="415"/>
                    </a:cubicBezTo>
                    <a:cubicBezTo>
                      <a:pt x="18" y="417"/>
                      <a:pt x="19" y="419"/>
                      <a:pt x="20" y="421"/>
                    </a:cubicBezTo>
                    <a:cubicBezTo>
                      <a:pt x="21" y="421"/>
                      <a:pt x="22" y="422"/>
                      <a:pt x="23" y="422"/>
                    </a:cubicBezTo>
                    <a:cubicBezTo>
                      <a:pt x="25" y="423"/>
                      <a:pt x="28" y="422"/>
                      <a:pt x="30" y="419"/>
                    </a:cubicBezTo>
                    <a:cubicBezTo>
                      <a:pt x="31" y="416"/>
                      <a:pt x="94" y="323"/>
                      <a:pt x="160" y="331"/>
                    </a:cubicBezTo>
                    <a:cubicBezTo>
                      <a:pt x="188" y="335"/>
                      <a:pt x="234" y="381"/>
                      <a:pt x="294" y="460"/>
                    </a:cubicBezTo>
                    <a:cubicBezTo>
                      <a:pt x="279" y="460"/>
                      <a:pt x="263" y="468"/>
                      <a:pt x="253" y="480"/>
                    </a:cubicBezTo>
                    <a:cubicBezTo>
                      <a:pt x="241" y="495"/>
                      <a:pt x="238" y="517"/>
                      <a:pt x="244" y="536"/>
                    </a:cubicBezTo>
                    <a:cubicBezTo>
                      <a:pt x="249" y="554"/>
                      <a:pt x="262" y="570"/>
                      <a:pt x="279" y="580"/>
                    </a:cubicBezTo>
                    <a:cubicBezTo>
                      <a:pt x="291" y="588"/>
                      <a:pt x="305" y="592"/>
                      <a:pt x="317" y="592"/>
                    </a:cubicBezTo>
                    <a:cubicBezTo>
                      <a:pt x="319" y="592"/>
                      <a:pt x="322" y="592"/>
                      <a:pt x="324" y="591"/>
                    </a:cubicBezTo>
                    <a:cubicBezTo>
                      <a:pt x="325" y="591"/>
                      <a:pt x="326" y="591"/>
                      <a:pt x="328" y="591"/>
                    </a:cubicBezTo>
                    <a:cubicBezTo>
                      <a:pt x="330" y="590"/>
                      <a:pt x="333" y="590"/>
                      <a:pt x="336" y="588"/>
                    </a:cubicBezTo>
                    <a:cubicBezTo>
                      <a:pt x="344" y="586"/>
                      <a:pt x="351" y="581"/>
                      <a:pt x="357" y="574"/>
                    </a:cubicBezTo>
                    <a:cubicBezTo>
                      <a:pt x="354" y="584"/>
                      <a:pt x="348" y="593"/>
                      <a:pt x="339" y="598"/>
                    </a:cubicBezTo>
                    <a:cubicBezTo>
                      <a:pt x="338" y="599"/>
                      <a:pt x="338" y="599"/>
                      <a:pt x="337" y="599"/>
                    </a:cubicBezTo>
                    <a:cubicBezTo>
                      <a:pt x="334" y="601"/>
                      <a:pt x="330" y="603"/>
                      <a:pt x="326" y="604"/>
                    </a:cubicBezTo>
                    <a:cubicBezTo>
                      <a:pt x="325" y="605"/>
                      <a:pt x="324" y="605"/>
                      <a:pt x="323" y="605"/>
                    </a:cubicBezTo>
                    <a:cubicBezTo>
                      <a:pt x="297" y="612"/>
                      <a:pt x="270" y="603"/>
                      <a:pt x="244" y="580"/>
                    </a:cubicBezTo>
                    <a:lnTo>
                      <a:pt x="244" y="580"/>
                    </a:lnTo>
                    <a:lnTo>
                      <a:pt x="241" y="576"/>
                    </a:lnTo>
                    <a:cubicBezTo>
                      <a:pt x="240" y="576"/>
                      <a:pt x="239" y="575"/>
                      <a:pt x="238" y="575"/>
                    </a:cubicBezTo>
                    <a:lnTo>
                      <a:pt x="238" y="575"/>
                    </a:lnTo>
                    <a:cubicBezTo>
                      <a:pt x="230" y="567"/>
                      <a:pt x="222" y="557"/>
                      <a:pt x="214" y="545"/>
                    </a:cubicBezTo>
                    <a:cubicBezTo>
                      <a:pt x="210" y="541"/>
                      <a:pt x="207" y="536"/>
                      <a:pt x="204" y="532"/>
                    </a:cubicBezTo>
                    <a:cubicBezTo>
                      <a:pt x="173" y="487"/>
                      <a:pt x="145" y="449"/>
                      <a:pt x="108" y="440"/>
                    </a:cubicBezTo>
                    <a:cubicBezTo>
                      <a:pt x="70" y="430"/>
                      <a:pt x="45" y="425"/>
                      <a:pt x="11" y="442"/>
                    </a:cubicBezTo>
                    <a:cubicBezTo>
                      <a:pt x="9" y="444"/>
                      <a:pt x="6" y="445"/>
                      <a:pt x="3" y="447"/>
                    </a:cubicBezTo>
                    <a:cubicBezTo>
                      <a:pt x="1" y="448"/>
                      <a:pt x="0" y="451"/>
                      <a:pt x="0" y="453"/>
                    </a:cubicBezTo>
                    <a:cubicBezTo>
                      <a:pt x="0" y="454"/>
                      <a:pt x="0" y="455"/>
                      <a:pt x="1" y="455"/>
                    </a:cubicBezTo>
                    <a:cubicBezTo>
                      <a:pt x="3" y="458"/>
                      <a:pt x="6" y="459"/>
                      <a:pt x="9" y="457"/>
                    </a:cubicBezTo>
                    <a:cubicBezTo>
                      <a:pt x="42" y="437"/>
                      <a:pt x="66" y="441"/>
                      <a:pt x="105" y="451"/>
                    </a:cubicBezTo>
                    <a:cubicBezTo>
                      <a:pt x="139" y="459"/>
                      <a:pt x="164" y="496"/>
                      <a:pt x="194" y="538"/>
                    </a:cubicBezTo>
                    <a:cubicBezTo>
                      <a:pt x="198" y="543"/>
                      <a:pt x="201" y="548"/>
                      <a:pt x="204" y="552"/>
                    </a:cubicBezTo>
                    <a:cubicBezTo>
                      <a:pt x="208" y="557"/>
                      <a:pt x="211" y="562"/>
                      <a:pt x="215" y="566"/>
                    </a:cubicBezTo>
                    <a:cubicBezTo>
                      <a:pt x="206" y="568"/>
                      <a:pt x="198" y="574"/>
                      <a:pt x="193" y="581"/>
                    </a:cubicBezTo>
                    <a:cubicBezTo>
                      <a:pt x="186" y="591"/>
                      <a:pt x="184" y="605"/>
                      <a:pt x="187" y="618"/>
                    </a:cubicBezTo>
                    <a:cubicBezTo>
                      <a:pt x="189" y="628"/>
                      <a:pt x="194" y="638"/>
                      <a:pt x="202" y="650"/>
                    </a:cubicBezTo>
                    <a:cubicBezTo>
                      <a:pt x="215" y="668"/>
                      <a:pt x="230" y="679"/>
                      <a:pt x="246" y="683"/>
                    </a:cubicBezTo>
                    <a:cubicBezTo>
                      <a:pt x="249" y="684"/>
                      <a:pt x="253" y="685"/>
                      <a:pt x="257" y="685"/>
                    </a:cubicBezTo>
                    <a:cubicBezTo>
                      <a:pt x="266" y="685"/>
                      <a:pt x="275" y="682"/>
                      <a:pt x="283" y="678"/>
                    </a:cubicBezTo>
                    <a:lnTo>
                      <a:pt x="282" y="678"/>
                    </a:lnTo>
                    <a:cubicBezTo>
                      <a:pt x="278" y="686"/>
                      <a:pt x="274" y="692"/>
                      <a:pt x="269" y="695"/>
                    </a:cubicBezTo>
                    <a:cubicBezTo>
                      <a:pt x="250" y="705"/>
                      <a:pt x="230" y="713"/>
                      <a:pt x="199" y="691"/>
                    </a:cubicBezTo>
                    <a:cubicBezTo>
                      <a:pt x="167" y="668"/>
                      <a:pt x="104" y="612"/>
                      <a:pt x="103" y="612"/>
                    </a:cubicBezTo>
                    <a:cubicBezTo>
                      <a:pt x="101" y="609"/>
                      <a:pt x="97" y="610"/>
                      <a:pt x="95" y="612"/>
                    </a:cubicBezTo>
                    <a:cubicBezTo>
                      <a:pt x="93" y="614"/>
                      <a:pt x="93" y="618"/>
                      <a:pt x="95" y="620"/>
                    </a:cubicBezTo>
                    <a:cubicBezTo>
                      <a:pt x="96" y="621"/>
                      <a:pt x="160" y="677"/>
                      <a:pt x="192" y="700"/>
                    </a:cubicBezTo>
                    <a:cubicBezTo>
                      <a:pt x="209" y="712"/>
                      <a:pt x="223" y="716"/>
                      <a:pt x="236" y="716"/>
                    </a:cubicBezTo>
                    <a:cubicBezTo>
                      <a:pt x="250" y="716"/>
                      <a:pt x="263" y="711"/>
                      <a:pt x="275" y="705"/>
                    </a:cubicBezTo>
                    <a:cubicBezTo>
                      <a:pt x="282" y="701"/>
                      <a:pt x="288" y="693"/>
                      <a:pt x="293" y="683"/>
                    </a:cubicBezTo>
                    <a:cubicBezTo>
                      <a:pt x="302" y="663"/>
                      <a:pt x="299" y="640"/>
                      <a:pt x="284" y="624"/>
                    </a:cubicBezTo>
                    <a:lnTo>
                      <a:pt x="274" y="613"/>
                    </a:lnTo>
                    <a:lnTo>
                      <a:pt x="274" y="613"/>
                    </a:lnTo>
                    <a:cubicBezTo>
                      <a:pt x="284" y="617"/>
                      <a:pt x="295" y="619"/>
                      <a:pt x="305" y="619"/>
                    </a:cubicBezTo>
                    <a:cubicBezTo>
                      <a:pt x="312" y="619"/>
                      <a:pt x="319" y="618"/>
                      <a:pt x="326" y="616"/>
                    </a:cubicBezTo>
                    <a:cubicBezTo>
                      <a:pt x="326" y="616"/>
                      <a:pt x="327" y="616"/>
                      <a:pt x="328" y="616"/>
                    </a:cubicBezTo>
                    <a:cubicBezTo>
                      <a:pt x="331" y="615"/>
                      <a:pt x="335" y="613"/>
                      <a:pt x="339" y="612"/>
                    </a:cubicBezTo>
                    <a:cubicBezTo>
                      <a:pt x="341" y="610"/>
                      <a:pt x="343" y="609"/>
                      <a:pt x="345" y="608"/>
                    </a:cubicBezTo>
                    <a:cubicBezTo>
                      <a:pt x="357" y="600"/>
                      <a:pt x="365" y="589"/>
                      <a:pt x="368" y="574"/>
                    </a:cubicBezTo>
                    <a:cubicBezTo>
                      <a:pt x="371" y="560"/>
                      <a:pt x="368" y="545"/>
                      <a:pt x="360" y="533"/>
                    </a:cubicBezTo>
                    <a:cubicBezTo>
                      <a:pt x="351" y="520"/>
                      <a:pt x="341" y="505"/>
                      <a:pt x="330" y="490"/>
                    </a:cubicBezTo>
                    <a:cubicBezTo>
                      <a:pt x="328" y="487"/>
                      <a:pt x="326" y="484"/>
                      <a:pt x="324" y="481"/>
                    </a:cubicBezTo>
                    <a:cubicBezTo>
                      <a:pt x="324" y="467"/>
                      <a:pt x="325" y="452"/>
                      <a:pt x="326" y="437"/>
                    </a:cubicBezTo>
                    <a:cubicBezTo>
                      <a:pt x="328" y="437"/>
                      <a:pt x="330" y="437"/>
                      <a:pt x="332" y="437"/>
                    </a:cubicBezTo>
                    <a:lnTo>
                      <a:pt x="333" y="437"/>
                    </a:lnTo>
                    <a:cubicBezTo>
                      <a:pt x="338" y="437"/>
                      <a:pt x="344" y="437"/>
                      <a:pt x="350" y="436"/>
                    </a:cubicBezTo>
                    <a:cubicBezTo>
                      <a:pt x="360" y="435"/>
                      <a:pt x="369" y="431"/>
                      <a:pt x="377" y="425"/>
                    </a:cubicBezTo>
                    <a:cubicBezTo>
                      <a:pt x="396" y="409"/>
                      <a:pt x="402" y="382"/>
                      <a:pt x="389" y="359"/>
                    </a:cubicBezTo>
                    <a:cubicBezTo>
                      <a:pt x="382" y="344"/>
                      <a:pt x="370" y="323"/>
                      <a:pt x="359" y="304"/>
                    </a:cubicBezTo>
                    <a:cubicBezTo>
                      <a:pt x="356" y="298"/>
                      <a:pt x="352" y="292"/>
                      <a:pt x="349" y="286"/>
                    </a:cubicBezTo>
                    <a:cubicBezTo>
                      <a:pt x="347" y="282"/>
                      <a:pt x="344" y="278"/>
                      <a:pt x="342" y="274"/>
                    </a:cubicBezTo>
                    <a:cubicBezTo>
                      <a:pt x="344" y="256"/>
                      <a:pt x="347" y="239"/>
                      <a:pt x="351" y="221"/>
                    </a:cubicBezTo>
                    <a:lnTo>
                      <a:pt x="351" y="221"/>
                    </a:lnTo>
                    <a:cubicBezTo>
                      <a:pt x="355" y="221"/>
                      <a:pt x="359" y="220"/>
                      <a:pt x="363" y="219"/>
                    </a:cubicBezTo>
                    <a:cubicBezTo>
                      <a:pt x="364" y="219"/>
                      <a:pt x="365" y="218"/>
                      <a:pt x="366" y="218"/>
                    </a:cubicBezTo>
                    <a:cubicBezTo>
                      <a:pt x="417" y="202"/>
                      <a:pt x="423" y="163"/>
                      <a:pt x="424" y="162"/>
                    </a:cubicBezTo>
                    <a:cubicBezTo>
                      <a:pt x="424" y="161"/>
                      <a:pt x="424" y="160"/>
                      <a:pt x="424" y="159"/>
                    </a:cubicBezTo>
                    <a:moveTo>
                      <a:pt x="275" y="632"/>
                    </a:moveTo>
                    <a:cubicBezTo>
                      <a:pt x="282" y="638"/>
                      <a:pt x="285" y="647"/>
                      <a:pt x="286" y="655"/>
                    </a:cubicBezTo>
                    <a:cubicBezTo>
                      <a:pt x="286" y="656"/>
                      <a:pt x="285" y="656"/>
                      <a:pt x="285" y="657"/>
                    </a:cubicBezTo>
                    <a:cubicBezTo>
                      <a:pt x="280" y="671"/>
                      <a:pt x="262" y="676"/>
                      <a:pt x="248" y="672"/>
                    </a:cubicBezTo>
                    <a:cubicBezTo>
                      <a:pt x="236" y="669"/>
                      <a:pt x="223" y="659"/>
                      <a:pt x="212" y="643"/>
                    </a:cubicBezTo>
                    <a:cubicBezTo>
                      <a:pt x="205" y="633"/>
                      <a:pt x="200" y="624"/>
                      <a:pt x="198" y="615"/>
                    </a:cubicBezTo>
                    <a:cubicBezTo>
                      <a:pt x="196" y="605"/>
                      <a:pt x="198" y="595"/>
                      <a:pt x="202" y="588"/>
                    </a:cubicBezTo>
                    <a:cubicBezTo>
                      <a:pt x="207" y="580"/>
                      <a:pt x="217" y="576"/>
                      <a:pt x="225" y="577"/>
                    </a:cubicBezTo>
                    <a:cubicBezTo>
                      <a:pt x="228" y="581"/>
                      <a:pt x="232" y="585"/>
                      <a:pt x="236" y="588"/>
                    </a:cubicBezTo>
                    <a:lnTo>
                      <a:pt x="236" y="588"/>
                    </a:lnTo>
                    <a:lnTo>
                      <a:pt x="275" y="632"/>
                    </a:lnTo>
                    <a:moveTo>
                      <a:pt x="286" y="431"/>
                    </a:moveTo>
                    <a:cubicBezTo>
                      <a:pt x="292" y="433"/>
                      <a:pt x="301" y="435"/>
                      <a:pt x="311" y="436"/>
                    </a:cubicBezTo>
                    <a:cubicBezTo>
                      <a:pt x="311" y="445"/>
                      <a:pt x="311" y="453"/>
                      <a:pt x="310" y="462"/>
                    </a:cubicBezTo>
                    <a:cubicBezTo>
                      <a:pt x="302" y="452"/>
                      <a:pt x="294" y="441"/>
                      <a:pt x="286" y="431"/>
                    </a:cubicBezTo>
                    <a:moveTo>
                      <a:pt x="331" y="510"/>
                    </a:moveTo>
                    <a:cubicBezTo>
                      <a:pt x="337" y="520"/>
                      <a:pt x="344" y="529"/>
                      <a:pt x="351" y="540"/>
                    </a:cubicBezTo>
                    <a:cubicBezTo>
                      <a:pt x="353" y="543"/>
                      <a:pt x="355" y="547"/>
                      <a:pt x="356" y="552"/>
                    </a:cubicBezTo>
                    <a:cubicBezTo>
                      <a:pt x="355" y="552"/>
                      <a:pt x="355" y="554"/>
                      <a:pt x="354" y="555"/>
                    </a:cubicBezTo>
                    <a:cubicBezTo>
                      <a:pt x="352" y="564"/>
                      <a:pt x="344" y="572"/>
                      <a:pt x="334" y="576"/>
                    </a:cubicBezTo>
                    <a:cubicBezTo>
                      <a:pt x="332" y="578"/>
                      <a:pt x="329" y="579"/>
                      <a:pt x="325" y="579"/>
                    </a:cubicBezTo>
                    <a:cubicBezTo>
                      <a:pt x="325" y="579"/>
                      <a:pt x="324" y="579"/>
                      <a:pt x="323" y="580"/>
                    </a:cubicBezTo>
                    <a:cubicBezTo>
                      <a:pt x="311" y="581"/>
                      <a:pt x="298" y="578"/>
                      <a:pt x="285" y="570"/>
                    </a:cubicBezTo>
                    <a:cubicBezTo>
                      <a:pt x="270" y="561"/>
                      <a:pt x="259" y="548"/>
                      <a:pt x="255" y="533"/>
                    </a:cubicBezTo>
                    <a:cubicBezTo>
                      <a:pt x="250" y="517"/>
                      <a:pt x="253" y="499"/>
                      <a:pt x="262" y="487"/>
                    </a:cubicBezTo>
                    <a:cubicBezTo>
                      <a:pt x="272" y="475"/>
                      <a:pt x="289" y="469"/>
                      <a:pt x="304" y="473"/>
                    </a:cubicBezTo>
                    <a:cubicBezTo>
                      <a:pt x="306" y="476"/>
                      <a:pt x="308" y="478"/>
                      <a:pt x="310" y="481"/>
                    </a:cubicBezTo>
                    <a:cubicBezTo>
                      <a:pt x="313" y="485"/>
                      <a:pt x="316" y="489"/>
                      <a:pt x="319" y="494"/>
                    </a:cubicBezTo>
                    <a:cubicBezTo>
                      <a:pt x="321" y="496"/>
                      <a:pt x="322" y="499"/>
                      <a:pt x="324" y="501"/>
                    </a:cubicBezTo>
                    <a:cubicBezTo>
                      <a:pt x="326" y="504"/>
                      <a:pt x="328" y="507"/>
                      <a:pt x="331" y="510"/>
                    </a:cubicBezTo>
                    <a:moveTo>
                      <a:pt x="297" y="207"/>
                    </a:moveTo>
                    <a:cubicBezTo>
                      <a:pt x="308" y="213"/>
                      <a:pt x="322" y="219"/>
                      <a:pt x="336" y="220"/>
                    </a:cubicBezTo>
                    <a:cubicBezTo>
                      <a:pt x="334" y="232"/>
                      <a:pt x="332" y="244"/>
                      <a:pt x="330" y="256"/>
                    </a:cubicBezTo>
                    <a:cubicBezTo>
                      <a:pt x="329" y="254"/>
                      <a:pt x="328" y="252"/>
                      <a:pt x="326" y="251"/>
                    </a:cubicBezTo>
                    <a:cubicBezTo>
                      <a:pt x="319" y="239"/>
                      <a:pt x="309" y="224"/>
                      <a:pt x="297" y="207"/>
                    </a:cubicBezTo>
                    <a:moveTo>
                      <a:pt x="347" y="305"/>
                    </a:moveTo>
                    <a:cubicBezTo>
                      <a:pt x="349" y="310"/>
                      <a:pt x="352" y="314"/>
                      <a:pt x="355" y="319"/>
                    </a:cubicBezTo>
                    <a:cubicBezTo>
                      <a:pt x="364" y="335"/>
                      <a:pt x="373" y="352"/>
                      <a:pt x="379" y="364"/>
                    </a:cubicBezTo>
                    <a:cubicBezTo>
                      <a:pt x="383" y="372"/>
                      <a:pt x="385" y="380"/>
                      <a:pt x="385" y="387"/>
                    </a:cubicBezTo>
                    <a:cubicBezTo>
                      <a:pt x="384" y="387"/>
                      <a:pt x="384" y="388"/>
                      <a:pt x="384" y="388"/>
                    </a:cubicBezTo>
                    <a:cubicBezTo>
                      <a:pt x="380" y="392"/>
                      <a:pt x="376" y="397"/>
                      <a:pt x="371" y="400"/>
                    </a:cubicBezTo>
                    <a:cubicBezTo>
                      <a:pt x="365" y="403"/>
                      <a:pt x="357" y="403"/>
                      <a:pt x="347" y="400"/>
                    </a:cubicBezTo>
                    <a:cubicBezTo>
                      <a:pt x="344" y="399"/>
                      <a:pt x="341" y="398"/>
                      <a:pt x="338" y="397"/>
                    </a:cubicBezTo>
                    <a:cubicBezTo>
                      <a:pt x="335" y="395"/>
                      <a:pt x="332" y="394"/>
                      <a:pt x="329" y="392"/>
                    </a:cubicBezTo>
                    <a:cubicBezTo>
                      <a:pt x="328" y="392"/>
                      <a:pt x="328" y="391"/>
                      <a:pt x="327" y="391"/>
                    </a:cubicBezTo>
                    <a:cubicBezTo>
                      <a:pt x="323" y="388"/>
                      <a:pt x="319" y="385"/>
                      <a:pt x="315" y="382"/>
                    </a:cubicBezTo>
                    <a:cubicBezTo>
                      <a:pt x="302" y="369"/>
                      <a:pt x="293" y="353"/>
                      <a:pt x="290" y="335"/>
                    </a:cubicBezTo>
                    <a:cubicBezTo>
                      <a:pt x="288" y="320"/>
                      <a:pt x="291" y="306"/>
                      <a:pt x="298" y="296"/>
                    </a:cubicBezTo>
                    <a:cubicBezTo>
                      <a:pt x="305" y="286"/>
                      <a:pt x="316" y="281"/>
                      <a:pt x="326" y="281"/>
                    </a:cubicBezTo>
                    <a:cubicBezTo>
                      <a:pt x="328" y="281"/>
                      <a:pt x="330" y="282"/>
                      <a:pt x="332" y="282"/>
                    </a:cubicBezTo>
                    <a:cubicBezTo>
                      <a:pt x="333" y="282"/>
                      <a:pt x="333" y="282"/>
                      <a:pt x="333" y="282"/>
                    </a:cubicBezTo>
                    <a:cubicBezTo>
                      <a:pt x="335" y="285"/>
                      <a:pt x="337" y="289"/>
                      <a:pt x="339" y="292"/>
                    </a:cubicBezTo>
                    <a:cubicBezTo>
                      <a:pt x="342" y="296"/>
                      <a:pt x="344" y="301"/>
                      <a:pt x="347" y="305"/>
                    </a:cubicBezTo>
                    <a:moveTo>
                      <a:pt x="363" y="207"/>
                    </a:moveTo>
                    <a:cubicBezTo>
                      <a:pt x="324" y="219"/>
                      <a:pt x="280" y="184"/>
                      <a:pt x="270" y="176"/>
                    </a:cubicBezTo>
                    <a:lnTo>
                      <a:pt x="270" y="176"/>
                    </a:lnTo>
                    <a:cubicBezTo>
                      <a:pt x="246" y="150"/>
                      <a:pt x="218" y="128"/>
                      <a:pt x="188" y="124"/>
                    </a:cubicBezTo>
                    <a:cubicBezTo>
                      <a:pt x="188" y="123"/>
                      <a:pt x="188" y="123"/>
                      <a:pt x="188" y="123"/>
                    </a:cubicBezTo>
                    <a:cubicBezTo>
                      <a:pt x="188" y="119"/>
                      <a:pt x="194" y="50"/>
                      <a:pt x="239" y="23"/>
                    </a:cubicBezTo>
                    <a:cubicBezTo>
                      <a:pt x="250" y="16"/>
                      <a:pt x="264" y="11"/>
                      <a:pt x="280" y="11"/>
                    </a:cubicBezTo>
                    <a:cubicBezTo>
                      <a:pt x="289" y="11"/>
                      <a:pt x="297" y="13"/>
                      <a:pt x="305" y="16"/>
                    </a:cubicBezTo>
                    <a:cubicBezTo>
                      <a:pt x="316" y="19"/>
                      <a:pt x="326" y="25"/>
                      <a:pt x="335" y="33"/>
                    </a:cubicBezTo>
                    <a:cubicBezTo>
                      <a:pt x="342" y="38"/>
                      <a:pt x="348" y="45"/>
                      <a:pt x="353" y="51"/>
                    </a:cubicBezTo>
                    <a:cubicBezTo>
                      <a:pt x="352" y="51"/>
                      <a:pt x="351" y="51"/>
                      <a:pt x="350" y="51"/>
                    </a:cubicBezTo>
                    <a:cubicBezTo>
                      <a:pt x="338" y="51"/>
                      <a:pt x="325" y="56"/>
                      <a:pt x="317" y="64"/>
                    </a:cubicBezTo>
                    <a:cubicBezTo>
                      <a:pt x="304" y="78"/>
                      <a:pt x="298" y="98"/>
                      <a:pt x="301" y="121"/>
                    </a:cubicBezTo>
                    <a:cubicBezTo>
                      <a:pt x="302" y="130"/>
                      <a:pt x="304" y="139"/>
                      <a:pt x="307" y="147"/>
                    </a:cubicBezTo>
                    <a:cubicBezTo>
                      <a:pt x="318" y="172"/>
                      <a:pt x="338" y="192"/>
                      <a:pt x="363" y="198"/>
                    </a:cubicBezTo>
                    <a:cubicBezTo>
                      <a:pt x="368" y="200"/>
                      <a:pt x="374" y="200"/>
                      <a:pt x="379" y="201"/>
                    </a:cubicBezTo>
                    <a:cubicBezTo>
                      <a:pt x="374" y="203"/>
                      <a:pt x="369" y="205"/>
                      <a:pt x="363" y="207"/>
                    </a:cubicBezTo>
                    <a:moveTo>
                      <a:pt x="401" y="183"/>
                    </a:moveTo>
                    <a:cubicBezTo>
                      <a:pt x="400" y="183"/>
                      <a:pt x="400" y="183"/>
                      <a:pt x="399" y="184"/>
                    </a:cubicBezTo>
                    <a:cubicBezTo>
                      <a:pt x="391" y="189"/>
                      <a:pt x="378" y="190"/>
                      <a:pt x="366" y="187"/>
                    </a:cubicBezTo>
                    <a:cubicBezTo>
                      <a:pt x="349" y="183"/>
                      <a:pt x="334" y="171"/>
                      <a:pt x="324" y="154"/>
                    </a:cubicBezTo>
                    <a:cubicBezTo>
                      <a:pt x="318" y="144"/>
                      <a:pt x="314" y="132"/>
                      <a:pt x="312" y="120"/>
                    </a:cubicBezTo>
                    <a:cubicBezTo>
                      <a:pt x="310" y="101"/>
                      <a:pt x="315" y="84"/>
                      <a:pt x="326" y="73"/>
                    </a:cubicBezTo>
                    <a:cubicBezTo>
                      <a:pt x="336" y="62"/>
                      <a:pt x="356" y="59"/>
                      <a:pt x="367" y="69"/>
                    </a:cubicBezTo>
                    <a:cubicBezTo>
                      <a:pt x="384" y="94"/>
                      <a:pt x="397" y="121"/>
                      <a:pt x="404" y="140"/>
                    </a:cubicBezTo>
                    <a:cubicBezTo>
                      <a:pt x="409" y="150"/>
                      <a:pt x="411" y="158"/>
                      <a:pt x="412" y="161"/>
                    </a:cubicBezTo>
                    <a:cubicBezTo>
                      <a:pt x="411" y="164"/>
                      <a:pt x="409" y="173"/>
                      <a:pt x="401" y="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40"/>
              <p:cNvSpPr/>
              <p:nvPr/>
            </p:nvSpPr>
            <p:spPr>
              <a:xfrm>
                <a:off x="188956" y="2100951"/>
                <a:ext cx="70248" cy="202358"/>
              </a:xfrm>
              <a:custGeom>
                <a:avLst/>
                <a:gdLst/>
                <a:ahLst/>
                <a:cxnLst/>
                <a:rect l="l" t="t" r="r" b="b"/>
                <a:pathLst>
                  <a:path w="67" h="193" extrusionOk="0">
                    <a:moveTo>
                      <a:pt x="64" y="177"/>
                    </a:moveTo>
                    <a:cubicBezTo>
                      <a:pt x="51" y="168"/>
                      <a:pt x="40" y="157"/>
                      <a:pt x="31" y="145"/>
                    </a:cubicBezTo>
                    <a:cubicBezTo>
                      <a:pt x="15" y="120"/>
                      <a:pt x="8" y="90"/>
                      <a:pt x="12" y="60"/>
                    </a:cubicBezTo>
                    <a:cubicBezTo>
                      <a:pt x="15" y="38"/>
                      <a:pt x="25" y="19"/>
                      <a:pt x="38" y="6"/>
                    </a:cubicBezTo>
                    <a:cubicBezTo>
                      <a:pt x="38" y="3"/>
                      <a:pt x="38" y="2"/>
                      <a:pt x="38" y="2"/>
                    </a:cubicBezTo>
                    <a:cubicBezTo>
                      <a:pt x="35" y="1"/>
                      <a:pt x="32" y="0"/>
                      <a:pt x="28" y="0"/>
                    </a:cubicBezTo>
                    <a:cubicBezTo>
                      <a:pt x="14" y="14"/>
                      <a:pt x="4" y="35"/>
                      <a:pt x="1" y="59"/>
                    </a:cubicBezTo>
                    <a:cubicBezTo>
                      <a:pt x="-4" y="91"/>
                      <a:pt x="4" y="124"/>
                      <a:pt x="22" y="151"/>
                    </a:cubicBezTo>
                    <a:cubicBezTo>
                      <a:pt x="33" y="168"/>
                      <a:pt x="49" y="183"/>
                      <a:pt x="67" y="193"/>
                    </a:cubicBezTo>
                    <a:cubicBezTo>
                      <a:pt x="66" y="188"/>
                      <a:pt x="65" y="182"/>
                      <a:pt x="64" y="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4475" rIns="90000" bIns="24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0" name="Google Shape;970;p40"/>
            <p:cNvGrpSpPr/>
            <p:nvPr/>
          </p:nvGrpSpPr>
          <p:grpSpPr>
            <a:xfrm>
              <a:off x="-844840" y="1546302"/>
              <a:ext cx="531577" cy="644819"/>
              <a:chOff x="-844840" y="1546302"/>
              <a:chExt cx="531577" cy="644819"/>
            </a:xfrm>
          </p:grpSpPr>
          <p:sp>
            <p:nvSpPr>
              <p:cNvPr id="971" name="Google Shape;971;p40"/>
              <p:cNvSpPr/>
              <p:nvPr/>
            </p:nvSpPr>
            <p:spPr>
              <a:xfrm>
                <a:off x="-844840" y="2071593"/>
                <a:ext cx="187677" cy="119527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14" extrusionOk="0">
                    <a:moveTo>
                      <a:pt x="167" y="114"/>
                    </a:moveTo>
                    <a:lnTo>
                      <a:pt x="0" y="71"/>
                    </a:lnTo>
                    <a:lnTo>
                      <a:pt x="11" y="31"/>
                    </a:lnTo>
                    <a:cubicBezTo>
                      <a:pt x="17" y="6"/>
                      <a:pt x="34" y="-4"/>
                      <a:pt x="62" y="3"/>
                    </a:cubicBezTo>
                    <a:lnTo>
                      <a:pt x="146" y="24"/>
                    </a:lnTo>
                    <a:cubicBezTo>
                      <a:pt x="173" y="31"/>
                      <a:pt x="184" y="48"/>
                      <a:pt x="177" y="74"/>
                    </a:cubicBezTo>
                    <a:lnTo>
                      <a:pt x="167" y="114"/>
                    </a:lnTo>
                    <a:moveTo>
                      <a:pt x="150" y="81"/>
                    </a:moveTo>
                    <a:lnTo>
                      <a:pt x="153" y="68"/>
                    </a:lnTo>
                    <a:cubicBezTo>
                      <a:pt x="155" y="59"/>
                      <a:pt x="151" y="54"/>
                      <a:pt x="140" y="51"/>
                    </a:cubicBezTo>
                    <a:lnTo>
                      <a:pt x="54" y="29"/>
                    </a:lnTo>
                    <a:cubicBezTo>
                      <a:pt x="43" y="26"/>
                      <a:pt x="37" y="29"/>
                      <a:pt x="34" y="38"/>
                    </a:cubicBezTo>
                    <a:lnTo>
                      <a:pt x="31" y="51"/>
                    </a:lnTo>
                    <a:lnTo>
                      <a:pt x="150" y="8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40"/>
              <p:cNvSpPr/>
              <p:nvPr/>
            </p:nvSpPr>
            <p:spPr>
              <a:xfrm>
                <a:off x="-800804" y="1930048"/>
                <a:ext cx="195016" cy="142594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36" extrusionOk="0">
                    <a:moveTo>
                      <a:pt x="157" y="136"/>
                    </a:moveTo>
                    <a:lnTo>
                      <a:pt x="0" y="67"/>
                    </a:lnTo>
                    <a:lnTo>
                      <a:pt x="29" y="0"/>
                    </a:lnTo>
                    <a:lnTo>
                      <a:pt x="51" y="10"/>
                    </a:lnTo>
                    <a:lnTo>
                      <a:pt x="33" y="52"/>
                    </a:lnTo>
                    <a:lnTo>
                      <a:pt x="74" y="70"/>
                    </a:lnTo>
                    <a:lnTo>
                      <a:pt x="89" y="36"/>
                    </a:lnTo>
                    <a:lnTo>
                      <a:pt x="112" y="46"/>
                    </a:lnTo>
                    <a:lnTo>
                      <a:pt x="97" y="80"/>
                    </a:lnTo>
                    <a:lnTo>
                      <a:pt x="145" y="101"/>
                    </a:lnTo>
                    <a:lnTo>
                      <a:pt x="164" y="58"/>
                    </a:lnTo>
                    <a:lnTo>
                      <a:pt x="186" y="68"/>
                    </a:lnTo>
                    <a:lnTo>
                      <a:pt x="157" y="1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950" rIns="90000" bIns="3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40"/>
              <p:cNvSpPr/>
              <p:nvPr/>
            </p:nvSpPr>
            <p:spPr>
              <a:xfrm>
                <a:off x="-730556" y="1821005"/>
                <a:ext cx="172998" cy="140497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34" extrusionOk="0">
                    <a:moveTo>
                      <a:pt x="98" y="126"/>
                    </a:moveTo>
                    <a:lnTo>
                      <a:pt x="90" y="120"/>
                    </a:lnTo>
                    <a:lnTo>
                      <a:pt x="104" y="99"/>
                    </a:lnTo>
                    <a:lnTo>
                      <a:pt x="114" y="105"/>
                    </a:lnTo>
                    <a:cubicBezTo>
                      <a:pt x="123" y="111"/>
                      <a:pt x="130" y="110"/>
                      <a:pt x="135" y="102"/>
                    </a:cubicBezTo>
                    <a:cubicBezTo>
                      <a:pt x="140" y="94"/>
                      <a:pt x="138" y="87"/>
                      <a:pt x="128" y="81"/>
                    </a:cubicBezTo>
                    <a:cubicBezTo>
                      <a:pt x="122" y="77"/>
                      <a:pt x="116" y="75"/>
                      <a:pt x="110" y="75"/>
                    </a:cubicBezTo>
                    <a:cubicBezTo>
                      <a:pt x="104" y="75"/>
                      <a:pt x="95" y="77"/>
                      <a:pt x="83" y="80"/>
                    </a:cubicBezTo>
                    <a:cubicBezTo>
                      <a:pt x="69" y="84"/>
                      <a:pt x="58" y="86"/>
                      <a:pt x="48" y="86"/>
                    </a:cubicBezTo>
                    <a:cubicBezTo>
                      <a:pt x="39" y="85"/>
                      <a:pt x="30" y="82"/>
                      <a:pt x="22" y="77"/>
                    </a:cubicBezTo>
                    <a:cubicBezTo>
                      <a:pt x="-1" y="62"/>
                      <a:pt x="-7" y="42"/>
                      <a:pt x="8" y="20"/>
                    </a:cubicBezTo>
                    <a:cubicBezTo>
                      <a:pt x="22" y="-2"/>
                      <a:pt x="42" y="-5"/>
                      <a:pt x="65" y="10"/>
                    </a:cubicBezTo>
                    <a:lnTo>
                      <a:pt x="71" y="14"/>
                    </a:lnTo>
                    <a:lnTo>
                      <a:pt x="57" y="35"/>
                    </a:lnTo>
                    <a:lnTo>
                      <a:pt x="50" y="31"/>
                    </a:lnTo>
                    <a:cubicBezTo>
                      <a:pt x="41" y="25"/>
                      <a:pt x="33" y="25"/>
                      <a:pt x="29" y="33"/>
                    </a:cubicBezTo>
                    <a:cubicBezTo>
                      <a:pt x="24" y="41"/>
                      <a:pt x="26" y="47"/>
                      <a:pt x="35" y="53"/>
                    </a:cubicBezTo>
                    <a:cubicBezTo>
                      <a:pt x="40" y="57"/>
                      <a:pt x="46" y="58"/>
                      <a:pt x="52" y="58"/>
                    </a:cubicBezTo>
                    <a:cubicBezTo>
                      <a:pt x="58" y="58"/>
                      <a:pt x="67" y="56"/>
                      <a:pt x="79" y="53"/>
                    </a:cubicBezTo>
                    <a:cubicBezTo>
                      <a:pt x="93" y="49"/>
                      <a:pt x="105" y="47"/>
                      <a:pt x="114" y="48"/>
                    </a:cubicBezTo>
                    <a:cubicBezTo>
                      <a:pt x="123" y="49"/>
                      <a:pt x="132" y="52"/>
                      <a:pt x="141" y="58"/>
                    </a:cubicBezTo>
                    <a:cubicBezTo>
                      <a:pt x="165" y="73"/>
                      <a:pt x="171" y="93"/>
                      <a:pt x="156" y="115"/>
                    </a:cubicBezTo>
                    <a:cubicBezTo>
                      <a:pt x="142" y="137"/>
                      <a:pt x="122" y="140"/>
                      <a:pt x="98" y="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225" rIns="90000" bIns="3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40"/>
              <p:cNvSpPr/>
              <p:nvPr/>
            </p:nvSpPr>
            <p:spPr>
              <a:xfrm>
                <a:off x="-661357" y="1739223"/>
                <a:ext cx="156223" cy="13735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1" extrusionOk="0">
                    <a:moveTo>
                      <a:pt x="132" y="131"/>
                    </a:moveTo>
                    <a:lnTo>
                      <a:pt x="0" y="21"/>
                    </a:lnTo>
                    <a:lnTo>
                      <a:pt x="17" y="0"/>
                    </a:lnTo>
                    <a:lnTo>
                      <a:pt x="149" y="110"/>
                    </a:lnTo>
                    <a:lnTo>
                      <a:pt x="132" y="1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40"/>
              <p:cNvSpPr/>
              <p:nvPr/>
            </p:nvSpPr>
            <p:spPr>
              <a:xfrm>
                <a:off x="-586915" y="1649053"/>
                <a:ext cx="156223" cy="161467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54" extrusionOk="0">
                    <a:moveTo>
                      <a:pt x="14" y="72"/>
                    </a:moveTo>
                    <a:cubicBezTo>
                      <a:pt x="-5" y="51"/>
                      <a:pt x="-5" y="30"/>
                      <a:pt x="15" y="13"/>
                    </a:cubicBezTo>
                    <a:cubicBezTo>
                      <a:pt x="34" y="-5"/>
                      <a:pt x="55" y="-3"/>
                      <a:pt x="73" y="17"/>
                    </a:cubicBezTo>
                    <a:lnTo>
                      <a:pt x="83" y="28"/>
                    </a:lnTo>
                    <a:lnTo>
                      <a:pt x="64" y="45"/>
                    </a:lnTo>
                    <a:lnTo>
                      <a:pt x="53" y="33"/>
                    </a:lnTo>
                    <a:cubicBezTo>
                      <a:pt x="46" y="25"/>
                      <a:pt x="38" y="24"/>
                      <a:pt x="32" y="30"/>
                    </a:cubicBezTo>
                    <a:cubicBezTo>
                      <a:pt x="25" y="37"/>
                      <a:pt x="25" y="44"/>
                      <a:pt x="33" y="52"/>
                    </a:cubicBezTo>
                    <a:lnTo>
                      <a:pt x="96" y="121"/>
                    </a:lnTo>
                    <a:cubicBezTo>
                      <a:pt x="104" y="130"/>
                      <a:pt x="111" y="130"/>
                      <a:pt x="118" y="124"/>
                    </a:cubicBezTo>
                    <a:cubicBezTo>
                      <a:pt x="125" y="118"/>
                      <a:pt x="124" y="111"/>
                      <a:pt x="117" y="103"/>
                    </a:cubicBezTo>
                    <a:lnTo>
                      <a:pt x="94" y="78"/>
                    </a:lnTo>
                    <a:lnTo>
                      <a:pt x="84" y="87"/>
                    </a:lnTo>
                    <a:lnTo>
                      <a:pt x="68" y="69"/>
                    </a:lnTo>
                    <a:lnTo>
                      <a:pt x="96" y="42"/>
                    </a:lnTo>
                    <a:lnTo>
                      <a:pt x="134" y="84"/>
                    </a:lnTo>
                    <a:cubicBezTo>
                      <a:pt x="153" y="104"/>
                      <a:pt x="153" y="125"/>
                      <a:pt x="134" y="143"/>
                    </a:cubicBezTo>
                    <a:cubicBezTo>
                      <a:pt x="115" y="160"/>
                      <a:pt x="94" y="159"/>
                      <a:pt x="75" y="138"/>
                    </a:cubicBezTo>
                    <a:lnTo>
                      <a:pt x="14" y="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425" rIns="90000" bIns="10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40"/>
              <p:cNvSpPr/>
              <p:nvPr/>
            </p:nvSpPr>
            <p:spPr>
              <a:xfrm>
                <a:off x="-485213" y="1546302"/>
                <a:ext cx="171950" cy="199212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90" extrusionOk="0">
                    <a:moveTo>
                      <a:pt x="93" y="190"/>
                    </a:moveTo>
                    <a:lnTo>
                      <a:pt x="0" y="46"/>
                    </a:lnTo>
                    <a:lnTo>
                      <a:pt x="28" y="28"/>
                    </a:lnTo>
                    <a:lnTo>
                      <a:pt x="106" y="99"/>
                    </a:lnTo>
                    <a:lnTo>
                      <a:pt x="51" y="13"/>
                    </a:lnTo>
                    <a:lnTo>
                      <a:pt x="71" y="0"/>
                    </a:lnTo>
                    <a:lnTo>
                      <a:pt x="164" y="144"/>
                    </a:lnTo>
                    <a:lnTo>
                      <a:pt x="141" y="159"/>
                    </a:lnTo>
                    <a:lnTo>
                      <a:pt x="45" y="72"/>
                    </a:lnTo>
                    <a:lnTo>
                      <a:pt x="113" y="177"/>
                    </a:lnTo>
                    <a:lnTo>
                      <a:pt x="93" y="1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3400" rIns="90000" bIns="23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7" name="Google Shape;977;p40"/>
            <p:cNvGrpSpPr/>
            <p:nvPr/>
          </p:nvGrpSpPr>
          <p:grpSpPr>
            <a:xfrm>
              <a:off x="294852" y="1475005"/>
              <a:ext cx="642715" cy="793704"/>
              <a:chOff x="294852" y="1475005"/>
              <a:chExt cx="642715" cy="793704"/>
            </a:xfrm>
          </p:grpSpPr>
          <p:sp>
            <p:nvSpPr>
              <p:cNvPr id="978" name="Google Shape;978;p40"/>
              <p:cNvSpPr/>
              <p:nvPr/>
            </p:nvSpPr>
            <p:spPr>
              <a:xfrm>
                <a:off x="294852" y="1475005"/>
                <a:ext cx="120575" cy="188727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80" extrusionOk="0">
                    <a:moveTo>
                      <a:pt x="0" y="170"/>
                    </a:moveTo>
                    <a:lnTo>
                      <a:pt x="54" y="33"/>
                    </a:lnTo>
                    <a:lnTo>
                      <a:pt x="28" y="23"/>
                    </a:lnTo>
                    <a:lnTo>
                      <a:pt x="37" y="0"/>
                    </a:lnTo>
                    <a:lnTo>
                      <a:pt x="115" y="31"/>
                    </a:lnTo>
                    <a:lnTo>
                      <a:pt x="105" y="54"/>
                    </a:lnTo>
                    <a:lnTo>
                      <a:pt x="79" y="43"/>
                    </a:lnTo>
                    <a:lnTo>
                      <a:pt x="25" y="18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40"/>
              <p:cNvSpPr/>
              <p:nvPr/>
            </p:nvSpPr>
            <p:spPr>
              <a:xfrm>
                <a:off x="377682" y="1534768"/>
                <a:ext cx="166708" cy="199212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90" extrusionOk="0">
                    <a:moveTo>
                      <a:pt x="0" y="147"/>
                    </a:moveTo>
                    <a:lnTo>
                      <a:pt x="89" y="0"/>
                    </a:lnTo>
                    <a:lnTo>
                      <a:pt x="112" y="14"/>
                    </a:lnTo>
                    <a:lnTo>
                      <a:pt x="75" y="74"/>
                    </a:lnTo>
                    <a:lnTo>
                      <a:pt x="100" y="89"/>
                    </a:lnTo>
                    <a:lnTo>
                      <a:pt x="136" y="29"/>
                    </a:lnTo>
                    <a:lnTo>
                      <a:pt x="159" y="43"/>
                    </a:lnTo>
                    <a:lnTo>
                      <a:pt x="70" y="190"/>
                    </a:lnTo>
                    <a:lnTo>
                      <a:pt x="47" y="176"/>
                    </a:lnTo>
                    <a:lnTo>
                      <a:pt x="87" y="110"/>
                    </a:lnTo>
                    <a:lnTo>
                      <a:pt x="63" y="95"/>
                    </a:lnTo>
                    <a:lnTo>
                      <a:pt x="23" y="161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3400" rIns="90000" bIns="23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40"/>
              <p:cNvSpPr/>
              <p:nvPr/>
            </p:nvSpPr>
            <p:spPr>
              <a:xfrm>
                <a:off x="483578" y="1619696"/>
                <a:ext cx="135253" cy="157273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50" extrusionOk="0">
                    <a:moveTo>
                      <a:pt x="0" y="133"/>
                    </a:moveTo>
                    <a:lnTo>
                      <a:pt x="108" y="0"/>
                    </a:lnTo>
                    <a:lnTo>
                      <a:pt x="129" y="17"/>
                    </a:lnTo>
                    <a:lnTo>
                      <a:pt x="21" y="150"/>
                    </a:lnTo>
                    <a:lnTo>
                      <a:pt x="0" y="1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9000" rIns="90000" bIns="9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40"/>
              <p:cNvSpPr/>
              <p:nvPr/>
            </p:nvSpPr>
            <p:spPr>
              <a:xfrm>
                <a:off x="537050" y="1680508"/>
                <a:ext cx="191871" cy="187679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79" extrusionOk="0">
                    <a:moveTo>
                      <a:pt x="0" y="117"/>
                    </a:moveTo>
                    <a:lnTo>
                      <a:pt x="125" y="0"/>
                    </a:lnTo>
                    <a:lnTo>
                      <a:pt x="148" y="25"/>
                    </a:lnTo>
                    <a:lnTo>
                      <a:pt x="92" y="115"/>
                    </a:lnTo>
                    <a:lnTo>
                      <a:pt x="167" y="44"/>
                    </a:lnTo>
                    <a:lnTo>
                      <a:pt x="183" y="62"/>
                    </a:lnTo>
                    <a:lnTo>
                      <a:pt x="58" y="179"/>
                    </a:lnTo>
                    <a:lnTo>
                      <a:pt x="39" y="159"/>
                    </a:lnTo>
                    <a:lnTo>
                      <a:pt x="108" y="49"/>
                    </a:lnTo>
                    <a:lnTo>
                      <a:pt x="16" y="135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9425" rIns="90000" bIns="19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40"/>
              <p:cNvSpPr/>
              <p:nvPr/>
            </p:nvSpPr>
            <p:spPr>
              <a:xfrm>
                <a:off x="621976" y="1801084"/>
                <a:ext cx="201307" cy="17614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68" extrusionOk="0">
                    <a:moveTo>
                      <a:pt x="33" y="144"/>
                    </a:moveTo>
                    <a:lnTo>
                      <a:pt x="83" y="85"/>
                    </a:lnTo>
                    <a:lnTo>
                      <a:pt x="58" y="88"/>
                    </a:lnTo>
                    <a:lnTo>
                      <a:pt x="14" y="116"/>
                    </a:lnTo>
                    <a:lnTo>
                      <a:pt x="0" y="94"/>
                    </a:lnTo>
                    <a:lnTo>
                      <a:pt x="144" y="0"/>
                    </a:lnTo>
                    <a:lnTo>
                      <a:pt x="158" y="22"/>
                    </a:lnTo>
                    <a:lnTo>
                      <a:pt x="96" y="63"/>
                    </a:lnTo>
                    <a:lnTo>
                      <a:pt x="177" y="51"/>
                    </a:lnTo>
                    <a:lnTo>
                      <a:pt x="192" y="74"/>
                    </a:lnTo>
                    <a:lnTo>
                      <a:pt x="121" y="81"/>
                    </a:lnTo>
                    <a:lnTo>
                      <a:pt x="48" y="168"/>
                    </a:lnTo>
                    <a:lnTo>
                      <a:pt x="33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5475" rIns="90000" bIns="15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40"/>
              <p:cNvSpPr/>
              <p:nvPr/>
            </p:nvSpPr>
            <p:spPr>
              <a:xfrm>
                <a:off x="686982" y="1930048"/>
                <a:ext cx="174047" cy="102752"/>
              </a:xfrm>
              <a:custGeom>
                <a:avLst/>
                <a:gdLst/>
                <a:ahLst/>
                <a:cxnLst/>
                <a:rect l="l" t="t" r="r" b="b"/>
                <a:pathLst>
                  <a:path w="166" h="98" extrusionOk="0">
                    <a:moveTo>
                      <a:pt x="0" y="74"/>
                    </a:moveTo>
                    <a:lnTo>
                      <a:pt x="155" y="0"/>
                    </a:lnTo>
                    <a:lnTo>
                      <a:pt x="166" y="25"/>
                    </a:lnTo>
                    <a:lnTo>
                      <a:pt x="11" y="98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40"/>
              <p:cNvSpPr/>
              <p:nvPr/>
            </p:nvSpPr>
            <p:spPr>
              <a:xfrm>
                <a:off x="715290" y="2016023"/>
                <a:ext cx="198162" cy="1384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32" extrusionOk="0">
                    <a:moveTo>
                      <a:pt x="0" y="52"/>
                    </a:moveTo>
                    <a:lnTo>
                      <a:pt x="164" y="0"/>
                    </a:lnTo>
                    <a:lnTo>
                      <a:pt x="174" y="32"/>
                    </a:lnTo>
                    <a:lnTo>
                      <a:pt x="84" y="89"/>
                    </a:lnTo>
                    <a:lnTo>
                      <a:pt x="182" y="58"/>
                    </a:lnTo>
                    <a:lnTo>
                      <a:pt x="189" y="81"/>
                    </a:lnTo>
                    <a:lnTo>
                      <a:pt x="26" y="132"/>
                    </a:lnTo>
                    <a:lnTo>
                      <a:pt x="17" y="106"/>
                    </a:lnTo>
                    <a:lnTo>
                      <a:pt x="127" y="37"/>
                    </a:lnTo>
                    <a:lnTo>
                      <a:pt x="7" y="75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500" rIns="90000" bIns="2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40"/>
              <p:cNvSpPr/>
              <p:nvPr/>
            </p:nvSpPr>
            <p:spPr>
              <a:xfrm>
                <a:off x="753036" y="2172248"/>
                <a:ext cx="184532" cy="96461"/>
              </a:xfrm>
              <a:custGeom>
                <a:avLst/>
                <a:gdLst/>
                <a:ahLst/>
                <a:cxnLst/>
                <a:rect l="l" t="t" r="r" b="b"/>
                <a:pathLst>
                  <a:path w="176" h="92" extrusionOk="0">
                    <a:moveTo>
                      <a:pt x="127" y="1"/>
                    </a:moveTo>
                    <a:cubicBezTo>
                      <a:pt x="154" y="-3"/>
                      <a:pt x="171" y="9"/>
                      <a:pt x="175" y="35"/>
                    </a:cubicBezTo>
                    <a:cubicBezTo>
                      <a:pt x="178" y="61"/>
                      <a:pt x="165" y="77"/>
                      <a:pt x="137" y="81"/>
                    </a:cubicBezTo>
                    <a:lnTo>
                      <a:pt x="123" y="83"/>
                    </a:lnTo>
                    <a:lnTo>
                      <a:pt x="119" y="57"/>
                    </a:lnTo>
                    <a:lnTo>
                      <a:pt x="136" y="55"/>
                    </a:lnTo>
                    <a:cubicBezTo>
                      <a:pt x="147" y="54"/>
                      <a:pt x="152" y="48"/>
                      <a:pt x="151" y="39"/>
                    </a:cubicBezTo>
                    <a:cubicBezTo>
                      <a:pt x="149" y="30"/>
                      <a:pt x="143" y="26"/>
                      <a:pt x="132" y="28"/>
                    </a:cubicBezTo>
                    <a:lnTo>
                      <a:pt x="39" y="40"/>
                    </a:lnTo>
                    <a:cubicBezTo>
                      <a:pt x="28" y="41"/>
                      <a:pt x="23" y="47"/>
                      <a:pt x="24" y="56"/>
                    </a:cubicBezTo>
                    <a:cubicBezTo>
                      <a:pt x="26" y="65"/>
                      <a:pt x="32" y="69"/>
                      <a:pt x="43" y="68"/>
                    </a:cubicBezTo>
                    <a:lnTo>
                      <a:pt x="76" y="63"/>
                    </a:lnTo>
                    <a:lnTo>
                      <a:pt x="74" y="50"/>
                    </a:lnTo>
                    <a:lnTo>
                      <a:pt x="98" y="46"/>
                    </a:lnTo>
                    <a:lnTo>
                      <a:pt x="104" y="85"/>
                    </a:lnTo>
                    <a:lnTo>
                      <a:pt x="48" y="92"/>
                    </a:lnTo>
                    <a:cubicBezTo>
                      <a:pt x="21" y="96"/>
                      <a:pt x="3" y="84"/>
                      <a:pt x="0" y="58"/>
                    </a:cubicBezTo>
                    <a:cubicBezTo>
                      <a:pt x="-4" y="32"/>
                      <a:pt x="10" y="16"/>
                      <a:pt x="37" y="13"/>
                    </a:cubicBez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6" name="Google Shape;986;p40"/>
            <p:cNvGrpSpPr/>
            <p:nvPr/>
          </p:nvGrpSpPr>
          <p:grpSpPr>
            <a:xfrm>
              <a:off x="-685471" y="1363865"/>
              <a:ext cx="1400762" cy="1190031"/>
              <a:chOff x="-685471" y="1363865"/>
              <a:chExt cx="1400762" cy="1190031"/>
            </a:xfrm>
          </p:grpSpPr>
          <p:sp>
            <p:nvSpPr>
              <p:cNvPr id="987" name="Google Shape;987;p40"/>
              <p:cNvSpPr/>
              <p:nvPr/>
            </p:nvSpPr>
            <p:spPr>
              <a:xfrm>
                <a:off x="-685471" y="2384042"/>
                <a:ext cx="170901" cy="16985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62" extrusionOk="0">
                    <a:moveTo>
                      <a:pt x="81" y="162"/>
                    </a:moveTo>
                    <a:cubicBezTo>
                      <a:pt x="36" y="162"/>
                      <a:pt x="0" y="12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  <a:cubicBezTo>
                      <a:pt x="126" y="0"/>
                      <a:pt x="163" y="36"/>
                      <a:pt x="163" y="81"/>
                    </a:cubicBezTo>
                    <a:cubicBezTo>
                      <a:pt x="162" y="126"/>
                      <a:pt x="126" y="162"/>
                      <a:pt x="81" y="162"/>
                    </a:cubicBezTo>
                    <a:moveTo>
                      <a:pt x="81" y="13"/>
                    </a:moveTo>
                    <a:cubicBezTo>
                      <a:pt x="44" y="13"/>
                      <a:pt x="13" y="44"/>
                      <a:pt x="13" y="81"/>
                    </a:cubicBezTo>
                    <a:cubicBezTo>
                      <a:pt x="13" y="119"/>
                      <a:pt x="44" y="149"/>
                      <a:pt x="81" y="149"/>
                    </a:cubicBezTo>
                    <a:cubicBezTo>
                      <a:pt x="119" y="149"/>
                      <a:pt x="149" y="118"/>
                      <a:pt x="149" y="81"/>
                    </a:cubicBezTo>
                    <a:cubicBezTo>
                      <a:pt x="149" y="44"/>
                      <a:pt x="119" y="13"/>
                      <a:pt x="81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3300" rIns="90000" bIns="13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40"/>
              <p:cNvSpPr/>
              <p:nvPr/>
            </p:nvSpPr>
            <p:spPr>
              <a:xfrm>
                <a:off x="-13399" y="1363865"/>
                <a:ext cx="178241" cy="178242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70" extrusionOk="0">
                    <a:moveTo>
                      <a:pt x="85" y="170"/>
                    </a:moveTo>
                    <a:cubicBezTo>
                      <a:pt x="38" y="170"/>
                      <a:pt x="0" y="132"/>
                      <a:pt x="0" y="85"/>
                    </a:cubicBez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moveTo>
                      <a:pt x="85" y="13"/>
                    </a:moveTo>
                    <a:cubicBezTo>
                      <a:pt x="46" y="13"/>
                      <a:pt x="14" y="45"/>
                      <a:pt x="14" y="85"/>
                    </a:cubicBezTo>
                    <a:cubicBezTo>
                      <a:pt x="14" y="124"/>
                      <a:pt x="46" y="157"/>
                      <a:pt x="85" y="157"/>
                    </a:cubicBezTo>
                    <a:cubicBezTo>
                      <a:pt x="125" y="157"/>
                      <a:pt x="157" y="124"/>
                      <a:pt x="157" y="85"/>
                    </a:cubicBezTo>
                    <a:cubicBezTo>
                      <a:pt x="157" y="45"/>
                      <a:pt x="125" y="13"/>
                      <a:pt x="85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6200" rIns="90000" bIns="162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40"/>
              <p:cNvSpPr/>
              <p:nvPr/>
            </p:nvSpPr>
            <p:spPr>
              <a:xfrm>
                <a:off x="517129" y="2342103"/>
                <a:ext cx="198162" cy="19711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88" extrusionOk="0">
                    <a:moveTo>
                      <a:pt x="94" y="188"/>
                    </a:move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6" y="0"/>
                      <a:pt x="189" y="42"/>
                      <a:pt x="189" y="94"/>
                    </a:cubicBezTo>
                    <a:cubicBezTo>
                      <a:pt x="189" y="146"/>
                      <a:pt x="146" y="188"/>
                      <a:pt x="94" y="188"/>
                    </a:cubicBezTo>
                    <a:moveTo>
                      <a:pt x="94" y="13"/>
                    </a:moveTo>
                    <a:cubicBezTo>
                      <a:pt x="50" y="13"/>
                      <a:pt x="13" y="49"/>
                      <a:pt x="13" y="94"/>
                    </a:cubicBezTo>
                    <a:cubicBezTo>
                      <a:pt x="13" y="139"/>
                      <a:pt x="50" y="175"/>
                      <a:pt x="94" y="175"/>
                    </a:cubicBezTo>
                    <a:cubicBezTo>
                      <a:pt x="139" y="175"/>
                      <a:pt x="175" y="139"/>
                      <a:pt x="175" y="94"/>
                    </a:cubicBezTo>
                    <a:cubicBezTo>
                      <a:pt x="175" y="49"/>
                      <a:pt x="139" y="13"/>
                      <a:pt x="94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0" name="Google Shape;990;p40"/>
            <p:cNvGrpSpPr/>
            <p:nvPr/>
          </p:nvGrpSpPr>
          <p:grpSpPr>
            <a:xfrm>
              <a:off x="-512473" y="1909078"/>
              <a:ext cx="1093559" cy="1065262"/>
              <a:chOff x="-512473" y="1909078"/>
              <a:chExt cx="1093559" cy="1065262"/>
            </a:xfrm>
          </p:grpSpPr>
          <p:sp>
            <p:nvSpPr>
              <p:cNvPr id="991" name="Google Shape;991;p40"/>
              <p:cNvSpPr/>
              <p:nvPr/>
            </p:nvSpPr>
            <p:spPr>
              <a:xfrm>
                <a:off x="-335281" y="2119823"/>
                <a:ext cx="133156" cy="133158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127" y="63"/>
                    </a:moveTo>
                    <a:cubicBezTo>
                      <a:pt x="127" y="75"/>
                      <a:pt x="124" y="85"/>
                      <a:pt x="118" y="95"/>
                    </a:cubicBezTo>
                    <a:cubicBezTo>
                      <a:pt x="113" y="105"/>
                      <a:pt x="105" y="112"/>
                      <a:pt x="95" y="118"/>
                    </a:cubicBezTo>
                    <a:cubicBezTo>
                      <a:pt x="86" y="123"/>
                      <a:pt x="76" y="127"/>
                      <a:pt x="64" y="127"/>
                    </a:cubicBezTo>
                    <a:cubicBezTo>
                      <a:pt x="53" y="127"/>
                      <a:pt x="42" y="123"/>
                      <a:pt x="32" y="118"/>
                    </a:cubicBezTo>
                    <a:cubicBezTo>
                      <a:pt x="22" y="112"/>
                      <a:pt x="15" y="105"/>
                      <a:pt x="9" y="95"/>
                    </a:cubicBezTo>
                    <a:cubicBezTo>
                      <a:pt x="4" y="85"/>
                      <a:pt x="0" y="75"/>
                      <a:pt x="0" y="63"/>
                    </a:cubicBezTo>
                    <a:cubicBezTo>
                      <a:pt x="0" y="52"/>
                      <a:pt x="3" y="41"/>
                      <a:pt x="9" y="32"/>
                    </a:cubicBezTo>
                    <a:cubicBezTo>
                      <a:pt x="14" y="22"/>
                      <a:pt x="22" y="14"/>
                      <a:pt x="32" y="9"/>
                    </a:cubicBezTo>
                    <a:cubicBezTo>
                      <a:pt x="42" y="3"/>
                      <a:pt x="52" y="0"/>
                      <a:pt x="64" y="0"/>
                    </a:cubicBezTo>
                    <a:cubicBezTo>
                      <a:pt x="75" y="0"/>
                      <a:pt x="86" y="3"/>
                      <a:pt x="95" y="9"/>
                    </a:cubicBezTo>
                    <a:cubicBezTo>
                      <a:pt x="105" y="14"/>
                      <a:pt x="113" y="22"/>
                      <a:pt x="118" y="32"/>
                    </a:cubicBezTo>
                    <a:cubicBezTo>
                      <a:pt x="124" y="41"/>
                      <a:pt x="127" y="52"/>
                      <a:pt x="127" y="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700" rIns="90000" bIns="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40"/>
              <p:cNvSpPr/>
              <p:nvPr/>
            </p:nvSpPr>
            <p:spPr>
              <a:xfrm>
                <a:off x="-512473" y="2842230"/>
                <a:ext cx="133156" cy="13210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6" extrusionOk="0">
                    <a:moveTo>
                      <a:pt x="127" y="64"/>
                    </a:moveTo>
                    <a:cubicBezTo>
                      <a:pt x="127" y="75"/>
                      <a:pt x="124" y="85"/>
                      <a:pt x="118" y="95"/>
                    </a:cubicBezTo>
                    <a:cubicBezTo>
                      <a:pt x="113" y="104"/>
                      <a:pt x="105" y="113"/>
                      <a:pt x="95" y="118"/>
                    </a:cubicBezTo>
                    <a:cubicBezTo>
                      <a:pt x="85" y="124"/>
                      <a:pt x="74" y="126"/>
                      <a:pt x="63" y="126"/>
                    </a:cubicBezTo>
                    <a:cubicBezTo>
                      <a:pt x="52" y="126"/>
                      <a:pt x="42" y="124"/>
                      <a:pt x="32" y="118"/>
                    </a:cubicBezTo>
                    <a:cubicBezTo>
                      <a:pt x="23" y="113"/>
                      <a:pt x="14" y="104"/>
                      <a:pt x="8" y="95"/>
                    </a:cubicBezTo>
                    <a:cubicBezTo>
                      <a:pt x="3" y="85"/>
                      <a:pt x="0" y="75"/>
                      <a:pt x="0" y="64"/>
                    </a:cubicBezTo>
                    <a:cubicBezTo>
                      <a:pt x="0" y="52"/>
                      <a:pt x="3" y="42"/>
                      <a:pt x="8" y="32"/>
                    </a:cubicBezTo>
                    <a:cubicBezTo>
                      <a:pt x="14" y="22"/>
                      <a:pt x="23" y="14"/>
                      <a:pt x="32" y="9"/>
                    </a:cubicBezTo>
                    <a:cubicBezTo>
                      <a:pt x="42" y="3"/>
                      <a:pt x="52" y="0"/>
                      <a:pt x="63" y="0"/>
                    </a:cubicBezTo>
                    <a:cubicBezTo>
                      <a:pt x="74" y="0"/>
                      <a:pt x="85" y="3"/>
                      <a:pt x="95" y="9"/>
                    </a:cubicBezTo>
                    <a:cubicBezTo>
                      <a:pt x="105" y="14"/>
                      <a:pt x="113" y="22"/>
                      <a:pt x="118" y="32"/>
                    </a:cubicBezTo>
                    <a:cubicBezTo>
                      <a:pt x="124" y="42"/>
                      <a:pt x="127" y="52"/>
                      <a:pt x="127" y="6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350" rIns="90000" bIns="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40"/>
              <p:cNvSpPr/>
              <p:nvPr/>
            </p:nvSpPr>
            <p:spPr>
              <a:xfrm>
                <a:off x="447929" y="2812873"/>
                <a:ext cx="133156" cy="13210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6" extrusionOk="0">
                    <a:moveTo>
                      <a:pt x="127" y="63"/>
                    </a:moveTo>
                    <a:cubicBezTo>
                      <a:pt x="127" y="74"/>
                      <a:pt x="124" y="85"/>
                      <a:pt x="118" y="95"/>
                    </a:cubicBezTo>
                    <a:cubicBezTo>
                      <a:pt x="113" y="104"/>
                      <a:pt x="105" y="112"/>
                      <a:pt x="95" y="118"/>
                    </a:cubicBezTo>
                    <a:cubicBezTo>
                      <a:pt x="85" y="123"/>
                      <a:pt x="74" y="126"/>
                      <a:pt x="63" y="126"/>
                    </a:cubicBezTo>
                    <a:cubicBezTo>
                      <a:pt x="52" y="126"/>
                      <a:pt x="41" y="123"/>
                      <a:pt x="31" y="118"/>
                    </a:cubicBezTo>
                    <a:cubicBezTo>
                      <a:pt x="22" y="112"/>
                      <a:pt x="14" y="104"/>
                      <a:pt x="8" y="95"/>
                    </a:cubicBezTo>
                    <a:cubicBezTo>
                      <a:pt x="3" y="85"/>
                      <a:pt x="0" y="74"/>
                      <a:pt x="0" y="63"/>
                    </a:cubicBezTo>
                    <a:cubicBezTo>
                      <a:pt x="0" y="52"/>
                      <a:pt x="3" y="41"/>
                      <a:pt x="8" y="31"/>
                    </a:cubicBezTo>
                    <a:cubicBezTo>
                      <a:pt x="14" y="22"/>
                      <a:pt x="22" y="13"/>
                      <a:pt x="31" y="8"/>
                    </a:cubicBezTo>
                    <a:cubicBezTo>
                      <a:pt x="41" y="2"/>
                      <a:pt x="52" y="0"/>
                      <a:pt x="63" y="0"/>
                    </a:cubicBezTo>
                    <a:cubicBezTo>
                      <a:pt x="74" y="0"/>
                      <a:pt x="85" y="2"/>
                      <a:pt x="95" y="8"/>
                    </a:cubicBezTo>
                    <a:cubicBezTo>
                      <a:pt x="105" y="13"/>
                      <a:pt x="113" y="22"/>
                      <a:pt x="118" y="31"/>
                    </a:cubicBezTo>
                    <a:cubicBezTo>
                      <a:pt x="124" y="41"/>
                      <a:pt x="127" y="52"/>
                      <a:pt x="127" y="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350" rIns="90000" bIns="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40"/>
              <p:cNvSpPr/>
              <p:nvPr/>
            </p:nvSpPr>
            <p:spPr>
              <a:xfrm>
                <a:off x="317919" y="1909078"/>
                <a:ext cx="133156" cy="133158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127" y="64"/>
                    </a:moveTo>
                    <a:cubicBezTo>
                      <a:pt x="127" y="99"/>
                      <a:pt x="98" y="127"/>
                      <a:pt x="63" y="127"/>
                    </a:cubicBezTo>
                    <a:cubicBezTo>
                      <a:pt x="28" y="127"/>
                      <a:pt x="0" y="99"/>
                      <a:pt x="0" y="64"/>
                    </a:cubicBezTo>
                    <a:cubicBezTo>
                      <a:pt x="0" y="29"/>
                      <a:pt x="28" y="0"/>
                      <a:pt x="63" y="0"/>
                    </a:cubicBezTo>
                    <a:cubicBezTo>
                      <a:pt x="98" y="0"/>
                      <a:pt x="127" y="29"/>
                      <a:pt x="127" y="6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700" rIns="90000" bIns="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5" name="Resim 14">
            <a:extLst>
              <a:ext uri="{FF2B5EF4-FFF2-40B4-BE49-F238E27FC236}">
                <a16:creationId xmlns:a16="http://schemas.microsoft.com/office/drawing/2014/main" id="{846CFFEF-B0BC-9E6F-0622-99A6C7419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912" y="549315"/>
            <a:ext cx="3743847" cy="1495634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4510FDCF-CFB7-C223-3E76-24ED59D5E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30" y="2329949"/>
            <a:ext cx="5251519" cy="1349660"/>
          </a:xfrm>
          <a:prstGeom prst="rect">
            <a:avLst/>
          </a:prstGeom>
        </p:spPr>
      </p:pic>
      <p:sp>
        <p:nvSpPr>
          <p:cNvPr id="18" name="Google Shape;545;p36">
            <a:extLst>
              <a:ext uri="{FF2B5EF4-FFF2-40B4-BE49-F238E27FC236}">
                <a16:creationId xmlns:a16="http://schemas.microsoft.com/office/drawing/2014/main" id="{9DB3BD4F-82AF-0EE7-D0B4-635CF91709DA}"/>
              </a:ext>
            </a:extLst>
          </p:cNvPr>
          <p:cNvSpPr txBox="1">
            <a:spLocks/>
          </p:cNvSpPr>
          <p:nvPr/>
        </p:nvSpPr>
        <p:spPr>
          <a:xfrm>
            <a:off x="3827227" y="372047"/>
            <a:ext cx="507685" cy="49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1" i="0" u="none" strike="noStrike" cap="none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9pPr>
          </a:lstStyle>
          <a:p>
            <a:r>
              <a:rPr lang="en" sz="2000" dirty="0"/>
              <a:t>01</a:t>
            </a:r>
          </a:p>
        </p:txBody>
      </p:sp>
      <p:sp>
        <p:nvSpPr>
          <p:cNvPr id="19" name="Google Shape;545;p36">
            <a:extLst>
              <a:ext uri="{FF2B5EF4-FFF2-40B4-BE49-F238E27FC236}">
                <a16:creationId xmlns:a16="http://schemas.microsoft.com/office/drawing/2014/main" id="{E085182B-0F76-4A5B-FD4D-A4A3CD32586E}"/>
              </a:ext>
            </a:extLst>
          </p:cNvPr>
          <p:cNvSpPr txBox="1">
            <a:spLocks/>
          </p:cNvSpPr>
          <p:nvPr/>
        </p:nvSpPr>
        <p:spPr>
          <a:xfrm>
            <a:off x="5753249" y="2601312"/>
            <a:ext cx="507685" cy="49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1" i="0" u="none" strike="noStrike" cap="none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9pPr>
          </a:lstStyle>
          <a:p>
            <a:r>
              <a:rPr lang="en" sz="2000" dirty="0"/>
              <a:t>0</a:t>
            </a:r>
            <a:r>
              <a:rPr lang="tr-TR" sz="2000" dirty="0"/>
              <a:t>2</a:t>
            </a:r>
            <a:endParaRPr lang="e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Google Shape;1008;p41"/>
          <p:cNvGrpSpPr/>
          <p:nvPr/>
        </p:nvGrpSpPr>
        <p:grpSpPr>
          <a:xfrm rot="1183247">
            <a:off x="7575397" y="2253517"/>
            <a:ext cx="1376710" cy="1376710"/>
            <a:chOff x="7171063" y="1312800"/>
            <a:chExt cx="2517900" cy="2517900"/>
          </a:xfrm>
        </p:grpSpPr>
        <p:sp>
          <p:nvSpPr>
            <p:cNvPr id="1009" name="Google Shape;1009;p41"/>
            <p:cNvSpPr/>
            <p:nvPr/>
          </p:nvSpPr>
          <p:spPr>
            <a:xfrm>
              <a:off x="7171063" y="1312800"/>
              <a:ext cx="2517900" cy="2517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1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lengo"/>
                <a:ea typeface="Molengo"/>
                <a:cs typeface="Molengo"/>
                <a:sym typeface="Molengo"/>
              </a:endParaRPr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7438314" y="1360129"/>
              <a:ext cx="2209813" cy="2429291"/>
            </a:xfrm>
            <a:custGeom>
              <a:avLst/>
              <a:gdLst/>
              <a:ahLst/>
              <a:cxnLst/>
              <a:rect l="l" t="t" r="r" b="b"/>
              <a:pathLst>
                <a:path w="2928" h="3219" extrusionOk="0">
                  <a:moveTo>
                    <a:pt x="2928" y="1605"/>
                  </a:moveTo>
                  <a:cubicBezTo>
                    <a:pt x="2928" y="1741"/>
                    <a:pt x="2912" y="1874"/>
                    <a:pt x="2880" y="1999"/>
                  </a:cubicBezTo>
                  <a:cubicBezTo>
                    <a:pt x="2828" y="2205"/>
                    <a:pt x="2416" y="2165"/>
                    <a:pt x="2294" y="2331"/>
                  </a:cubicBezTo>
                  <a:cubicBezTo>
                    <a:pt x="2171" y="2500"/>
                    <a:pt x="2333" y="2875"/>
                    <a:pt x="2153" y="2985"/>
                  </a:cubicBezTo>
                  <a:cubicBezTo>
                    <a:pt x="1909" y="3133"/>
                    <a:pt x="1621" y="3219"/>
                    <a:pt x="1314" y="3219"/>
                  </a:cubicBezTo>
                  <a:cubicBezTo>
                    <a:pt x="1239" y="3219"/>
                    <a:pt x="1164" y="3213"/>
                    <a:pt x="1091" y="3203"/>
                  </a:cubicBezTo>
                  <a:cubicBezTo>
                    <a:pt x="306" y="3095"/>
                    <a:pt x="133" y="2435"/>
                    <a:pt x="133" y="1619"/>
                  </a:cubicBezTo>
                  <a:cubicBezTo>
                    <a:pt x="133" y="1211"/>
                    <a:pt x="-146" y="824"/>
                    <a:pt x="104" y="541"/>
                  </a:cubicBezTo>
                  <a:cubicBezTo>
                    <a:pt x="365" y="243"/>
                    <a:pt x="735" y="42"/>
                    <a:pt x="1152" y="1"/>
                  </a:cubicBezTo>
                  <a:cubicBezTo>
                    <a:pt x="1204" y="-5"/>
                    <a:pt x="1534" y="281"/>
                    <a:pt x="1590" y="281"/>
                  </a:cubicBezTo>
                  <a:cubicBezTo>
                    <a:pt x="2148" y="281"/>
                    <a:pt x="2191" y="541"/>
                    <a:pt x="2401" y="888"/>
                  </a:cubicBezTo>
                  <a:cubicBezTo>
                    <a:pt x="2495" y="1045"/>
                    <a:pt x="2877" y="1132"/>
                    <a:pt x="2912" y="1378"/>
                  </a:cubicBezTo>
                  <a:cubicBezTo>
                    <a:pt x="2922" y="1452"/>
                    <a:pt x="2928" y="1528"/>
                    <a:pt x="2928" y="16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1" name="Google Shape;1011;p41"/>
            <p:cNvGrpSpPr/>
            <p:nvPr/>
          </p:nvGrpSpPr>
          <p:grpSpPr>
            <a:xfrm>
              <a:off x="7213408" y="1354092"/>
              <a:ext cx="2422643" cy="2423257"/>
              <a:chOff x="7213408" y="1354092"/>
              <a:chExt cx="2422643" cy="2423257"/>
            </a:xfrm>
          </p:grpSpPr>
          <p:sp>
            <p:nvSpPr>
              <p:cNvPr id="1012" name="Google Shape;1012;p41"/>
              <p:cNvSpPr/>
              <p:nvPr/>
            </p:nvSpPr>
            <p:spPr>
              <a:xfrm>
                <a:off x="8303974" y="1354092"/>
                <a:ext cx="1332076" cy="1045976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386" extrusionOk="0">
                    <a:moveTo>
                      <a:pt x="1765" y="1386"/>
                    </a:moveTo>
                    <a:cubicBezTo>
                      <a:pt x="1692" y="1386"/>
                      <a:pt x="1613" y="1353"/>
                      <a:pt x="1576" y="1289"/>
                    </a:cubicBezTo>
                    <a:cubicBezTo>
                      <a:pt x="1556" y="1254"/>
                      <a:pt x="1547" y="1209"/>
                      <a:pt x="1512" y="1184"/>
                    </a:cubicBezTo>
                    <a:cubicBezTo>
                      <a:pt x="1477" y="1160"/>
                      <a:pt x="1428" y="1170"/>
                      <a:pt x="1385" y="1179"/>
                    </a:cubicBezTo>
                    <a:cubicBezTo>
                      <a:pt x="1180" y="1221"/>
                      <a:pt x="958" y="1202"/>
                      <a:pt x="781" y="1092"/>
                    </a:cubicBezTo>
                    <a:cubicBezTo>
                      <a:pt x="604" y="982"/>
                      <a:pt x="481" y="776"/>
                      <a:pt x="504" y="568"/>
                    </a:cubicBezTo>
                    <a:cubicBezTo>
                      <a:pt x="509" y="520"/>
                      <a:pt x="516" y="460"/>
                      <a:pt x="474" y="436"/>
                    </a:cubicBezTo>
                    <a:cubicBezTo>
                      <a:pt x="458" y="427"/>
                      <a:pt x="439" y="427"/>
                      <a:pt x="420" y="425"/>
                    </a:cubicBezTo>
                    <a:cubicBezTo>
                      <a:pt x="249" y="411"/>
                      <a:pt x="64" y="305"/>
                      <a:pt x="12" y="132"/>
                    </a:cubicBezTo>
                    <a:cubicBezTo>
                      <a:pt x="-2" y="85"/>
                      <a:pt x="-4" y="45"/>
                      <a:pt x="5" y="9"/>
                    </a:cubicBezTo>
                    <a:cubicBezTo>
                      <a:pt x="57" y="3"/>
                      <a:pt x="113" y="0"/>
                      <a:pt x="167" y="0"/>
                    </a:cubicBezTo>
                    <a:cubicBezTo>
                      <a:pt x="982" y="0"/>
                      <a:pt x="1655" y="603"/>
                      <a:pt x="1765" y="13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>
                <a:off x="7213408" y="1768411"/>
                <a:ext cx="1220378" cy="2008938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2662" extrusionOk="0">
                    <a:moveTo>
                      <a:pt x="1617" y="2278"/>
                    </a:moveTo>
                    <a:cubicBezTo>
                      <a:pt x="1619" y="2435"/>
                      <a:pt x="1521" y="2575"/>
                      <a:pt x="1389" y="2662"/>
                    </a:cubicBezTo>
                    <a:cubicBezTo>
                      <a:pt x="604" y="2554"/>
                      <a:pt x="0" y="1879"/>
                      <a:pt x="0" y="1064"/>
                    </a:cubicBezTo>
                    <a:cubicBezTo>
                      <a:pt x="0" y="656"/>
                      <a:pt x="150" y="283"/>
                      <a:pt x="402" y="0"/>
                    </a:cubicBezTo>
                    <a:cubicBezTo>
                      <a:pt x="454" y="54"/>
                      <a:pt x="494" y="124"/>
                      <a:pt x="511" y="199"/>
                    </a:cubicBezTo>
                    <a:cubicBezTo>
                      <a:pt x="552" y="363"/>
                      <a:pt x="616" y="511"/>
                      <a:pt x="560" y="670"/>
                    </a:cubicBezTo>
                    <a:cubicBezTo>
                      <a:pt x="552" y="694"/>
                      <a:pt x="525" y="726"/>
                      <a:pt x="534" y="750"/>
                    </a:cubicBezTo>
                    <a:cubicBezTo>
                      <a:pt x="543" y="775"/>
                      <a:pt x="552" y="815"/>
                      <a:pt x="576" y="829"/>
                    </a:cubicBezTo>
                    <a:cubicBezTo>
                      <a:pt x="728" y="911"/>
                      <a:pt x="806" y="1005"/>
                      <a:pt x="886" y="1157"/>
                    </a:cubicBezTo>
                    <a:cubicBezTo>
                      <a:pt x="946" y="1272"/>
                      <a:pt x="956" y="1406"/>
                      <a:pt x="935" y="1535"/>
                    </a:cubicBezTo>
                    <a:cubicBezTo>
                      <a:pt x="916" y="1662"/>
                      <a:pt x="866" y="1783"/>
                      <a:pt x="806" y="1898"/>
                    </a:cubicBezTo>
                    <a:cubicBezTo>
                      <a:pt x="970" y="1830"/>
                      <a:pt x="1159" y="1812"/>
                      <a:pt x="1321" y="1879"/>
                    </a:cubicBezTo>
                    <a:cubicBezTo>
                      <a:pt x="1485" y="1943"/>
                      <a:pt x="1616" y="2104"/>
                      <a:pt x="1617" y="22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>
                <a:off x="8959069" y="2756287"/>
                <a:ext cx="652076" cy="856553"/>
              </a:xfrm>
              <a:custGeom>
                <a:avLst/>
                <a:gdLst/>
                <a:ahLst/>
                <a:cxnLst/>
                <a:rect l="l" t="t" r="r" b="b"/>
                <a:pathLst>
                  <a:path w="864" h="1135" extrusionOk="0">
                    <a:moveTo>
                      <a:pt x="864" y="149"/>
                    </a:moveTo>
                    <a:cubicBezTo>
                      <a:pt x="761" y="564"/>
                      <a:pt x="494" y="917"/>
                      <a:pt x="136" y="1135"/>
                    </a:cubicBezTo>
                    <a:cubicBezTo>
                      <a:pt x="91" y="1109"/>
                      <a:pt x="51" y="1072"/>
                      <a:pt x="26" y="1023"/>
                    </a:cubicBezTo>
                    <a:cubicBezTo>
                      <a:pt x="-24" y="929"/>
                      <a:pt x="-1" y="795"/>
                      <a:pt x="87" y="737"/>
                    </a:cubicBezTo>
                    <a:cubicBezTo>
                      <a:pt x="28" y="605"/>
                      <a:pt x="7" y="449"/>
                      <a:pt x="56" y="313"/>
                    </a:cubicBezTo>
                    <a:cubicBezTo>
                      <a:pt x="124" y="116"/>
                      <a:pt x="339" y="-15"/>
                      <a:pt x="546" y="1"/>
                    </a:cubicBezTo>
                    <a:cubicBezTo>
                      <a:pt x="665" y="10"/>
                      <a:pt x="778" y="66"/>
                      <a:pt x="864" y="1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15" name="Google Shape;1015;p41"/>
            <p:cNvSpPr/>
            <p:nvPr/>
          </p:nvSpPr>
          <p:spPr>
            <a:xfrm>
              <a:off x="7563597" y="1852935"/>
              <a:ext cx="1860379" cy="1673864"/>
            </a:xfrm>
            <a:custGeom>
              <a:avLst/>
              <a:gdLst/>
              <a:ahLst/>
              <a:cxnLst/>
              <a:rect l="l" t="t" r="r" b="b"/>
              <a:pathLst>
                <a:path w="2465" h="2218" extrusionOk="0">
                  <a:moveTo>
                    <a:pt x="2465" y="1707"/>
                  </a:moveTo>
                  <a:lnTo>
                    <a:pt x="2170" y="1831"/>
                  </a:lnTo>
                  <a:lnTo>
                    <a:pt x="1945" y="2039"/>
                  </a:lnTo>
                  <a:lnTo>
                    <a:pt x="391" y="2218"/>
                  </a:lnTo>
                  <a:cubicBezTo>
                    <a:pt x="391" y="2218"/>
                    <a:pt x="135" y="1732"/>
                    <a:pt x="42" y="1221"/>
                  </a:cubicBezTo>
                  <a:cubicBezTo>
                    <a:pt x="-52" y="708"/>
                    <a:pt x="42" y="0"/>
                    <a:pt x="42" y="0"/>
                  </a:cubicBezTo>
                  <a:lnTo>
                    <a:pt x="2209" y="0"/>
                  </a:lnTo>
                  <a:cubicBezTo>
                    <a:pt x="2209" y="0"/>
                    <a:pt x="2158" y="486"/>
                    <a:pt x="2235" y="947"/>
                  </a:cubicBezTo>
                  <a:cubicBezTo>
                    <a:pt x="2311" y="1407"/>
                    <a:pt x="2465" y="1707"/>
                    <a:pt x="2465" y="17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8043597" y="2608369"/>
              <a:ext cx="936604" cy="783350"/>
            </a:xfrm>
            <a:custGeom>
              <a:avLst/>
              <a:gdLst/>
              <a:ahLst/>
              <a:cxnLst/>
              <a:rect l="l" t="t" r="r" b="b"/>
              <a:pathLst>
                <a:path w="1241" h="1038" extrusionOk="0">
                  <a:moveTo>
                    <a:pt x="230" y="197"/>
                  </a:moveTo>
                  <a:cubicBezTo>
                    <a:pt x="230" y="197"/>
                    <a:pt x="282" y="73"/>
                    <a:pt x="395" y="37"/>
                  </a:cubicBezTo>
                  <a:cubicBezTo>
                    <a:pt x="509" y="0"/>
                    <a:pt x="596" y="42"/>
                    <a:pt x="596" y="42"/>
                  </a:cubicBezTo>
                  <a:cubicBezTo>
                    <a:pt x="596" y="42"/>
                    <a:pt x="704" y="-24"/>
                    <a:pt x="814" y="10"/>
                  </a:cubicBezTo>
                  <a:cubicBezTo>
                    <a:pt x="925" y="44"/>
                    <a:pt x="955" y="127"/>
                    <a:pt x="955" y="127"/>
                  </a:cubicBezTo>
                  <a:cubicBezTo>
                    <a:pt x="955" y="127"/>
                    <a:pt x="1025" y="135"/>
                    <a:pt x="1095" y="201"/>
                  </a:cubicBezTo>
                  <a:cubicBezTo>
                    <a:pt x="1164" y="266"/>
                    <a:pt x="1180" y="365"/>
                    <a:pt x="1180" y="365"/>
                  </a:cubicBezTo>
                  <a:cubicBezTo>
                    <a:pt x="1180" y="365"/>
                    <a:pt x="1250" y="424"/>
                    <a:pt x="1239" y="523"/>
                  </a:cubicBezTo>
                  <a:cubicBezTo>
                    <a:pt x="1227" y="621"/>
                    <a:pt x="1130" y="696"/>
                    <a:pt x="1130" y="696"/>
                  </a:cubicBezTo>
                  <a:cubicBezTo>
                    <a:pt x="1130" y="696"/>
                    <a:pt x="1141" y="761"/>
                    <a:pt x="1079" y="822"/>
                  </a:cubicBezTo>
                  <a:cubicBezTo>
                    <a:pt x="1017" y="882"/>
                    <a:pt x="950" y="890"/>
                    <a:pt x="950" y="890"/>
                  </a:cubicBezTo>
                  <a:lnTo>
                    <a:pt x="1013" y="1013"/>
                  </a:lnTo>
                  <a:lnTo>
                    <a:pt x="957" y="1038"/>
                  </a:lnTo>
                  <a:lnTo>
                    <a:pt x="830" y="916"/>
                  </a:lnTo>
                  <a:cubicBezTo>
                    <a:pt x="830" y="916"/>
                    <a:pt x="784" y="963"/>
                    <a:pt x="702" y="923"/>
                  </a:cubicBezTo>
                  <a:cubicBezTo>
                    <a:pt x="620" y="881"/>
                    <a:pt x="601" y="825"/>
                    <a:pt x="601" y="825"/>
                  </a:cubicBezTo>
                  <a:cubicBezTo>
                    <a:pt x="601" y="825"/>
                    <a:pt x="550" y="856"/>
                    <a:pt x="439" y="839"/>
                  </a:cubicBezTo>
                  <a:cubicBezTo>
                    <a:pt x="357" y="825"/>
                    <a:pt x="311" y="801"/>
                    <a:pt x="311" y="801"/>
                  </a:cubicBezTo>
                  <a:cubicBezTo>
                    <a:pt x="311" y="801"/>
                    <a:pt x="90" y="842"/>
                    <a:pt x="74" y="617"/>
                  </a:cubicBezTo>
                  <a:cubicBezTo>
                    <a:pt x="74" y="617"/>
                    <a:pt x="-50" y="535"/>
                    <a:pt x="22" y="335"/>
                  </a:cubicBezTo>
                  <a:cubicBezTo>
                    <a:pt x="64" y="218"/>
                    <a:pt x="230" y="197"/>
                    <a:pt x="230" y="1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7" name="Google Shape;1017;p41"/>
            <p:cNvGrpSpPr/>
            <p:nvPr/>
          </p:nvGrpSpPr>
          <p:grpSpPr>
            <a:xfrm>
              <a:off x="8091899" y="2652896"/>
              <a:ext cx="842264" cy="559969"/>
              <a:chOff x="8091899" y="2652896"/>
              <a:chExt cx="842264" cy="559969"/>
            </a:xfrm>
          </p:grpSpPr>
          <p:sp>
            <p:nvSpPr>
              <p:cNvPr id="1018" name="Google Shape;1018;p41"/>
              <p:cNvSpPr/>
              <p:nvPr/>
            </p:nvSpPr>
            <p:spPr>
              <a:xfrm>
                <a:off x="8468503" y="3065705"/>
                <a:ext cx="163774" cy="62638"/>
              </a:xfrm>
              <a:custGeom>
                <a:avLst/>
                <a:gdLst/>
                <a:ahLst/>
                <a:cxnLst/>
                <a:rect l="l" t="t" r="r" b="b"/>
                <a:pathLst>
                  <a:path w="217" h="83" extrusionOk="0">
                    <a:moveTo>
                      <a:pt x="7" y="83"/>
                    </a:moveTo>
                    <a:lnTo>
                      <a:pt x="7" y="83"/>
                    </a:lnTo>
                    <a:cubicBezTo>
                      <a:pt x="1" y="81"/>
                      <a:pt x="0" y="78"/>
                      <a:pt x="0" y="74"/>
                    </a:cubicBezTo>
                    <a:cubicBezTo>
                      <a:pt x="0" y="74"/>
                      <a:pt x="15" y="8"/>
                      <a:pt x="99" y="1"/>
                    </a:cubicBezTo>
                    <a:cubicBezTo>
                      <a:pt x="183" y="-8"/>
                      <a:pt x="216" y="62"/>
                      <a:pt x="216" y="62"/>
                    </a:cubicBezTo>
                    <a:cubicBezTo>
                      <a:pt x="218" y="66"/>
                      <a:pt x="216" y="69"/>
                      <a:pt x="212" y="71"/>
                    </a:cubicBezTo>
                    <a:cubicBezTo>
                      <a:pt x="209" y="72"/>
                      <a:pt x="205" y="72"/>
                      <a:pt x="204" y="67"/>
                    </a:cubicBezTo>
                    <a:cubicBezTo>
                      <a:pt x="202" y="66"/>
                      <a:pt x="174" y="8"/>
                      <a:pt x="99" y="15"/>
                    </a:cubicBezTo>
                    <a:cubicBezTo>
                      <a:pt x="28" y="20"/>
                      <a:pt x="15" y="74"/>
                      <a:pt x="14" y="78"/>
                    </a:cubicBezTo>
                    <a:cubicBezTo>
                      <a:pt x="14" y="81"/>
                      <a:pt x="10" y="83"/>
                      <a:pt x="7" y="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41"/>
              <p:cNvSpPr/>
              <p:nvPr/>
            </p:nvSpPr>
            <p:spPr>
              <a:xfrm>
                <a:off x="8091899" y="2904959"/>
                <a:ext cx="161510" cy="17055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26" extrusionOk="0">
                    <a:moveTo>
                      <a:pt x="118" y="216"/>
                    </a:moveTo>
                    <a:cubicBezTo>
                      <a:pt x="117" y="210"/>
                      <a:pt x="64" y="101"/>
                      <a:pt x="211" y="13"/>
                    </a:cubicBezTo>
                    <a:cubicBezTo>
                      <a:pt x="214" y="12"/>
                      <a:pt x="214" y="6"/>
                      <a:pt x="213" y="3"/>
                    </a:cubicBezTo>
                    <a:cubicBezTo>
                      <a:pt x="211" y="-1"/>
                      <a:pt x="206" y="-1"/>
                      <a:pt x="202" y="1"/>
                    </a:cubicBezTo>
                    <a:cubicBezTo>
                      <a:pt x="157" y="29"/>
                      <a:pt x="129" y="59"/>
                      <a:pt x="113" y="88"/>
                    </a:cubicBezTo>
                    <a:cubicBezTo>
                      <a:pt x="43" y="47"/>
                      <a:pt x="3" y="106"/>
                      <a:pt x="2" y="106"/>
                    </a:cubicBezTo>
                    <a:cubicBezTo>
                      <a:pt x="0" y="109"/>
                      <a:pt x="0" y="113"/>
                      <a:pt x="3" y="116"/>
                    </a:cubicBezTo>
                    <a:cubicBezTo>
                      <a:pt x="5" y="116"/>
                      <a:pt x="7" y="116"/>
                      <a:pt x="9" y="116"/>
                    </a:cubicBezTo>
                    <a:cubicBezTo>
                      <a:pt x="10" y="116"/>
                      <a:pt x="12" y="116"/>
                      <a:pt x="14" y="115"/>
                    </a:cubicBezTo>
                    <a:cubicBezTo>
                      <a:pt x="16" y="113"/>
                      <a:pt x="49" y="66"/>
                      <a:pt x="106" y="101"/>
                    </a:cubicBezTo>
                    <a:cubicBezTo>
                      <a:pt x="78" y="165"/>
                      <a:pt x="106" y="221"/>
                      <a:pt x="106" y="223"/>
                    </a:cubicBezTo>
                    <a:cubicBezTo>
                      <a:pt x="108" y="224"/>
                      <a:pt x="110" y="226"/>
                      <a:pt x="113" y="226"/>
                    </a:cubicBezTo>
                    <a:lnTo>
                      <a:pt x="115" y="226"/>
                    </a:lnTo>
                    <a:cubicBezTo>
                      <a:pt x="118" y="224"/>
                      <a:pt x="120" y="219"/>
                      <a:pt x="118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6350" rIns="90000" bIns="36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41"/>
              <p:cNvSpPr/>
              <p:nvPr/>
            </p:nvSpPr>
            <p:spPr>
              <a:xfrm>
                <a:off x="8179446" y="2969861"/>
                <a:ext cx="267170" cy="187159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48" extrusionOk="0">
                    <a:moveTo>
                      <a:pt x="341" y="91"/>
                    </a:moveTo>
                    <a:cubicBezTo>
                      <a:pt x="339" y="93"/>
                      <a:pt x="295" y="145"/>
                      <a:pt x="203" y="133"/>
                    </a:cubicBezTo>
                    <a:cubicBezTo>
                      <a:pt x="180" y="130"/>
                      <a:pt x="163" y="121"/>
                      <a:pt x="154" y="104"/>
                    </a:cubicBezTo>
                    <a:cubicBezTo>
                      <a:pt x="130" y="69"/>
                      <a:pt x="145" y="11"/>
                      <a:pt x="145" y="9"/>
                    </a:cubicBezTo>
                    <a:cubicBezTo>
                      <a:pt x="147" y="6"/>
                      <a:pt x="146" y="2"/>
                      <a:pt x="142" y="1"/>
                    </a:cubicBezTo>
                    <a:cubicBezTo>
                      <a:pt x="137" y="0"/>
                      <a:pt x="133" y="2"/>
                      <a:pt x="133" y="6"/>
                    </a:cubicBezTo>
                    <a:cubicBezTo>
                      <a:pt x="131" y="8"/>
                      <a:pt x="114" y="70"/>
                      <a:pt x="142" y="112"/>
                    </a:cubicBezTo>
                    <a:cubicBezTo>
                      <a:pt x="147" y="119"/>
                      <a:pt x="152" y="126"/>
                      <a:pt x="161" y="131"/>
                    </a:cubicBezTo>
                    <a:cubicBezTo>
                      <a:pt x="158" y="131"/>
                      <a:pt x="158" y="133"/>
                      <a:pt x="156" y="135"/>
                    </a:cubicBezTo>
                    <a:cubicBezTo>
                      <a:pt x="118" y="255"/>
                      <a:pt x="13" y="233"/>
                      <a:pt x="9" y="233"/>
                    </a:cubicBezTo>
                    <a:cubicBezTo>
                      <a:pt x="6" y="231"/>
                      <a:pt x="2" y="233"/>
                      <a:pt x="1" y="238"/>
                    </a:cubicBezTo>
                    <a:cubicBezTo>
                      <a:pt x="-1" y="241"/>
                      <a:pt x="2" y="245"/>
                      <a:pt x="6" y="247"/>
                    </a:cubicBezTo>
                    <a:cubicBezTo>
                      <a:pt x="6" y="247"/>
                      <a:pt x="16" y="248"/>
                      <a:pt x="32" y="248"/>
                    </a:cubicBezTo>
                    <a:cubicBezTo>
                      <a:pt x="70" y="248"/>
                      <a:pt x="138" y="234"/>
                      <a:pt x="170" y="140"/>
                    </a:cubicBezTo>
                    <a:cubicBezTo>
                      <a:pt x="170" y="138"/>
                      <a:pt x="170" y="138"/>
                      <a:pt x="170" y="137"/>
                    </a:cubicBezTo>
                    <a:cubicBezTo>
                      <a:pt x="179" y="142"/>
                      <a:pt x="189" y="145"/>
                      <a:pt x="201" y="147"/>
                    </a:cubicBezTo>
                    <a:cubicBezTo>
                      <a:pt x="212" y="147"/>
                      <a:pt x="222" y="149"/>
                      <a:pt x="231" y="149"/>
                    </a:cubicBezTo>
                    <a:cubicBezTo>
                      <a:pt x="311" y="149"/>
                      <a:pt x="351" y="104"/>
                      <a:pt x="353" y="100"/>
                    </a:cubicBezTo>
                    <a:cubicBezTo>
                      <a:pt x="355" y="98"/>
                      <a:pt x="355" y="93"/>
                      <a:pt x="351" y="91"/>
                    </a:cubicBezTo>
                    <a:cubicBezTo>
                      <a:pt x="348" y="88"/>
                      <a:pt x="344" y="90"/>
                      <a:pt x="341" y="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4275" rIns="90000" bIns="44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41"/>
              <p:cNvSpPr/>
              <p:nvPr/>
            </p:nvSpPr>
            <p:spPr>
              <a:xfrm>
                <a:off x="8386239" y="2743457"/>
                <a:ext cx="256604" cy="17282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29" extrusionOk="0">
                    <a:moveTo>
                      <a:pt x="327" y="179"/>
                    </a:moveTo>
                    <a:cubicBezTo>
                      <a:pt x="328" y="182"/>
                      <a:pt x="332" y="184"/>
                      <a:pt x="335" y="182"/>
                    </a:cubicBezTo>
                    <a:cubicBezTo>
                      <a:pt x="339" y="182"/>
                      <a:pt x="341" y="177"/>
                      <a:pt x="339" y="173"/>
                    </a:cubicBezTo>
                    <a:cubicBezTo>
                      <a:pt x="339" y="170"/>
                      <a:pt x="311" y="105"/>
                      <a:pt x="189" y="105"/>
                    </a:cubicBezTo>
                    <a:cubicBezTo>
                      <a:pt x="185" y="105"/>
                      <a:pt x="180" y="105"/>
                      <a:pt x="177" y="105"/>
                    </a:cubicBezTo>
                    <a:cubicBezTo>
                      <a:pt x="182" y="67"/>
                      <a:pt x="206" y="30"/>
                      <a:pt x="241" y="13"/>
                    </a:cubicBezTo>
                    <a:cubicBezTo>
                      <a:pt x="245" y="11"/>
                      <a:pt x="245" y="5"/>
                      <a:pt x="243" y="2"/>
                    </a:cubicBezTo>
                    <a:cubicBezTo>
                      <a:pt x="241" y="0"/>
                      <a:pt x="238" y="-1"/>
                      <a:pt x="234" y="1"/>
                    </a:cubicBezTo>
                    <a:cubicBezTo>
                      <a:pt x="194" y="22"/>
                      <a:pt x="166" y="63"/>
                      <a:pt x="163" y="107"/>
                    </a:cubicBezTo>
                    <a:cubicBezTo>
                      <a:pt x="58" y="121"/>
                      <a:pt x="4" y="213"/>
                      <a:pt x="2" y="217"/>
                    </a:cubicBezTo>
                    <a:cubicBezTo>
                      <a:pt x="-1" y="220"/>
                      <a:pt x="1" y="226"/>
                      <a:pt x="4" y="227"/>
                    </a:cubicBezTo>
                    <a:cubicBezTo>
                      <a:pt x="6" y="227"/>
                      <a:pt x="6" y="229"/>
                      <a:pt x="7" y="229"/>
                    </a:cubicBezTo>
                    <a:cubicBezTo>
                      <a:pt x="11" y="229"/>
                      <a:pt x="13" y="227"/>
                      <a:pt x="14" y="224"/>
                    </a:cubicBezTo>
                    <a:cubicBezTo>
                      <a:pt x="14" y="224"/>
                      <a:pt x="76" y="119"/>
                      <a:pt x="189" y="119"/>
                    </a:cubicBezTo>
                    <a:cubicBezTo>
                      <a:pt x="301" y="119"/>
                      <a:pt x="325" y="177"/>
                      <a:pt x="327" y="1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7425" rIns="90000" bIns="37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8549257" y="2875526"/>
                <a:ext cx="234717" cy="337339"/>
              </a:xfrm>
              <a:custGeom>
                <a:avLst/>
                <a:gdLst/>
                <a:ahLst/>
                <a:cxnLst/>
                <a:rect l="l" t="t" r="r" b="b"/>
                <a:pathLst>
                  <a:path w="311" h="447" extrusionOk="0">
                    <a:moveTo>
                      <a:pt x="304" y="0"/>
                    </a:moveTo>
                    <a:cubicBezTo>
                      <a:pt x="271" y="4"/>
                      <a:pt x="240" y="18"/>
                      <a:pt x="215" y="40"/>
                    </a:cubicBezTo>
                    <a:cubicBezTo>
                      <a:pt x="193" y="63"/>
                      <a:pt x="177" y="89"/>
                      <a:pt x="172" y="119"/>
                    </a:cubicBezTo>
                    <a:cubicBezTo>
                      <a:pt x="135" y="103"/>
                      <a:pt x="86" y="108"/>
                      <a:pt x="46" y="133"/>
                    </a:cubicBezTo>
                    <a:cubicBezTo>
                      <a:pt x="20" y="150"/>
                      <a:pt x="4" y="171"/>
                      <a:pt x="1" y="195"/>
                    </a:cubicBezTo>
                    <a:cubicBezTo>
                      <a:pt x="-1" y="199"/>
                      <a:pt x="3" y="202"/>
                      <a:pt x="6" y="202"/>
                    </a:cubicBezTo>
                    <a:lnTo>
                      <a:pt x="8" y="202"/>
                    </a:lnTo>
                    <a:cubicBezTo>
                      <a:pt x="11" y="202"/>
                      <a:pt x="13" y="201"/>
                      <a:pt x="15" y="197"/>
                    </a:cubicBezTo>
                    <a:cubicBezTo>
                      <a:pt x="18" y="171"/>
                      <a:pt x="41" y="154"/>
                      <a:pt x="53" y="145"/>
                    </a:cubicBezTo>
                    <a:cubicBezTo>
                      <a:pt x="90" y="122"/>
                      <a:pt x="135" y="117"/>
                      <a:pt x="168" y="133"/>
                    </a:cubicBezTo>
                    <a:cubicBezTo>
                      <a:pt x="168" y="133"/>
                      <a:pt x="170" y="134"/>
                      <a:pt x="172" y="134"/>
                    </a:cubicBezTo>
                    <a:cubicBezTo>
                      <a:pt x="193" y="145"/>
                      <a:pt x="208" y="162"/>
                      <a:pt x="215" y="185"/>
                    </a:cubicBezTo>
                    <a:cubicBezTo>
                      <a:pt x="222" y="208"/>
                      <a:pt x="221" y="232"/>
                      <a:pt x="208" y="251"/>
                    </a:cubicBezTo>
                    <a:cubicBezTo>
                      <a:pt x="207" y="253"/>
                      <a:pt x="207" y="255"/>
                      <a:pt x="207" y="256"/>
                    </a:cubicBezTo>
                    <a:cubicBezTo>
                      <a:pt x="208" y="260"/>
                      <a:pt x="208" y="262"/>
                      <a:pt x="212" y="262"/>
                    </a:cubicBezTo>
                    <a:cubicBezTo>
                      <a:pt x="240" y="274"/>
                      <a:pt x="261" y="291"/>
                      <a:pt x="273" y="314"/>
                    </a:cubicBezTo>
                    <a:cubicBezTo>
                      <a:pt x="287" y="340"/>
                      <a:pt x="290" y="370"/>
                      <a:pt x="283" y="396"/>
                    </a:cubicBezTo>
                    <a:cubicBezTo>
                      <a:pt x="282" y="401"/>
                      <a:pt x="278" y="408"/>
                      <a:pt x="276" y="413"/>
                    </a:cubicBezTo>
                    <a:cubicBezTo>
                      <a:pt x="273" y="422"/>
                      <a:pt x="269" y="429"/>
                      <a:pt x="268" y="438"/>
                    </a:cubicBezTo>
                    <a:cubicBezTo>
                      <a:pt x="268" y="441"/>
                      <a:pt x="269" y="445"/>
                      <a:pt x="273" y="447"/>
                    </a:cubicBezTo>
                    <a:cubicBezTo>
                      <a:pt x="275" y="447"/>
                      <a:pt x="275" y="447"/>
                      <a:pt x="275" y="447"/>
                    </a:cubicBezTo>
                    <a:cubicBezTo>
                      <a:pt x="278" y="447"/>
                      <a:pt x="282" y="445"/>
                      <a:pt x="282" y="441"/>
                    </a:cubicBezTo>
                    <a:cubicBezTo>
                      <a:pt x="283" y="434"/>
                      <a:pt x="287" y="426"/>
                      <a:pt x="290" y="419"/>
                    </a:cubicBezTo>
                    <a:cubicBezTo>
                      <a:pt x="292" y="413"/>
                      <a:pt x="296" y="406"/>
                      <a:pt x="297" y="399"/>
                    </a:cubicBezTo>
                    <a:cubicBezTo>
                      <a:pt x="306" y="370"/>
                      <a:pt x="303" y="337"/>
                      <a:pt x="287" y="307"/>
                    </a:cubicBezTo>
                    <a:cubicBezTo>
                      <a:pt x="273" y="283"/>
                      <a:pt x="252" y="265"/>
                      <a:pt x="224" y="251"/>
                    </a:cubicBezTo>
                    <a:cubicBezTo>
                      <a:pt x="235" y="230"/>
                      <a:pt x="238" y="204"/>
                      <a:pt x="229" y="180"/>
                    </a:cubicBezTo>
                    <a:cubicBezTo>
                      <a:pt x="222" y="157"/>
                      <a:pt x="207" y="136"/>
                      <a:pt x="184" y="126"/>
                    </a:cubicBezTo>
                    <a:cubicBezTo>
                      <a:pt x="189" y="98"/>
                      <a:pt x="203" y="72"/>
                      <a:pt x="226" y="51"/>
                    </a:cubicBezTo>
                    <a:cubicBezTo>
                      <a:pt x="247" y="30"/>
                      <a:pt x="275" y="16"/>
                      <a:pt x="306" y="12"/>
                    </a:cubicBezTo>
                    <a:cubicBezTo>
                      <a:pt x="310" y="12"/>
                      <a:pt x="311" y="9"/>
                      <a:pt x="311" y="5"/>
                    </a:cubicBezTo>
                    <a:cubicBezTo>
                      <a:pt x="311" y="2"/>
                      <a:pt x="308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8817937" y="2957786"/>
                <a:ext cx="116226" cy="82259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09" extrusionOk="0">
                    <a:moveTo>
                      <a:pt x="8" y="109"/>
                    </a:moveTo>
                    <a:cubicBezTo>
                      <a:pt x="8" y="109"/>
                      <a:pt x="6" y="109"/>
                      <a:pt x="6" y="107"/>
                    </a:cubicBezTo>
                    <a:cubicBezTo>
                      <a:pt x="2" y="107"/>
                      <a:pt x="-1" y="102"/>
                      <a:pt x="1" y="99"/>
                    </a:cubicBezTo>
                    <a:cubicBezTo>
                      <a:pt x="9" y="69"/>
                      <a:pt x="30" y="41"/>
                      <a:pt x="56" y="24"/>
                    </a:cubicBezTo>
                    <a:cubicBezTo>
                      <a:pt x="83" y="4"/>
                      <a:pt x="116" y="-3"/>
                      <a:pt x="149" y="1"/>
                    </a:cubicBezTo>
                    <a:cubicBezTo>
                      <a:pt x="152" y="1"/>
                      <a:pt x="154" y="4"/>
                      <a:pt x="154" y="8"/>
                    </a:cubicBezTo>
                    <a:cubicBezTo>
                      <a:pt x="154" y="11"/>
                      <a:pt x="151" y="15"/>
                      <a:pt x="147" y="15"/>
                    </a:cubicBezTo>
                    <a:cubicBezTo>
                      <a:pt x="117" y="11"/>
                      <a:pt x="88" y="18"/>
                      <a:pt x="63" y="34"/>
                    </a:cubicBezTo>
                    <a:cubicBezTo>
                      <a:pt x="41" y="52"/>
                      <a:pt x="22" y="76"/>
                      <a:pt x="15" y="104"/>
                    </a:cubicBezTo>
                    <a:cubicBezTo>
                      <a:pt x="13" y="106"/>
                      <a:pt x="11" y="109"/>
                      <a:pt x="8" y="1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8292654" y="2652896"/>
                <a:ext cx="292076" cy="132068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75" extrusionOk="0">
                    <a:moveTo>
                      <a:pt x="8" y="175"/>
                    </a:moveTo>
                    <a:cubicBezTo>
                      <a:pt x="6" y="175"/>
                      <a:pt x="4" y="175"/>
                      <a:pt x="4" y="175"/>
                    </a:cubicBezTo>
                    <a:cubicBezTo>
                      <a:pt x="1" y="173"/>
                      <a:pt x="-1" y="168"/>
                      <a:pt x="1" y="164"/>
                    </a:cubicBezTo>
                    <a:cubicBezTo>
                      <a:pt x="16" y="129"/>
                      <a:pt x="46" y="101"/>
                      <a:pt x="83" y="88"/>
                    </a:cubicBezTo>
                    <a:cubicBezTo>
                      <a:pt x="118" y="74"/>
                      <a:pt x="156" y="74"/>
                      <a:pt x="189" y="86"/>
                    </a:cubicBezTo>
                    <a:cubicBezTo>
                      <a:pt x="203" y="56"/>
                      <a:pt x="233" y="28"/>
                      <a:pt x="266" y="13"/>
                    </a:cubicBezTo>
                    <a:cubicBezTo>
                      <a:pt x="285" y="4"/>
                      <a:pt x="308" y="-1"/>
                      <a:pt x="327" y="0"/>
                    </a:cubicBezTo>
                    <a:cubicBezTo>
                      <a:pt x="350" y="2"/>
                      <a:pt x="370" y="11"/>
                      <a:pt x="386" y="25"/>
                    </a:cubicBezTo>
                    <a:cubicBezTo>
                      <a:pt x="388" y="28"/>
                      <a:pt x="388" y="33"/>
                      <a:pt x="386" y="35"/>
                    </a:cubicBezTo>
                    <a:cubicBezTo>
                      <a:pt x="383" y="39"/>
                      <a:pt x="379" y="39"/>
                      <a:pt x="376" y="35"/>
                    </a:cubicBezTo>
                    <a:cubicBezTo>
                      <a:pt x="363" y="23"/>
                      <a:pt x="344" y="16"/>
                      <a:pt x="325" y="14"/>
                    </a:cubicBezTo>
                    <a:cubicBezTo>
                      <a:pt x="308" y="14"/>
                      <a:pt x="288" y="18"/>
                      <a:pt x="271" y="26"/>
                    </a:cubicBezTo>
                    <a:cubicBezTo>
                      <a:pt x="238" y="40"/>
                      <a:pt x="210" y="70"/>
                      <a:pt x="200" y="98"/>
                    </a:cubicBezTo>
                    <a:cubicBezTo>
                      <a:pt x="200" y="100"/>
                      <a:pt x="198" y="101"/>
                      <a:pt x="196" y="103"/>
                    </a:cubicBezTo>
                    <a:cubicBezTo>
                      <a:pt x="194" y="103"/>
                      <a:pt x="193" y="103"/>
                      <a:pt x="191" y="103"/>
                    </a:cubicBezTo>
                    <a:cubicBezTo>
                      <a:pt x="158" y="88"/>
                      <a:pt x="121" y="88"/>
                      <a:pt x="88" y="100"/>
                    </a:cubicBezTo>
                    <a:cubicBezTo>
                      <a:pt x="55" y="112"/>
                      <a:pt x="27" y="138"/>
                      <a:pt x="13" y="171"/>
                    </a:cubicBezTo>
                    <a:cubicBezTo>
                      <a:pt x="13" y="173"/>
                      <a:pt x="9" y="175"/>
                      <a:pt x="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8000" rIns="90000" bIns="18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41"/>
              <p:cNvSpPr/>
              <p:nvPr/>
            </p:nvSpPr>
            <p:spPr>
              <a:xfrm>
                <a:off x="8660201" y="2739684"/>
                <a:ext cx="148679" cy="66411"/>
              </a:xfrm>
              <a:custGeom>
                <a:avLst/>
                <a:gdLst/>
                <a:ahLst/>
                <a:cxnLst/>
                <a:rect l="l" t="t" r="r" b="b"/>
                <a:pathLst>
                  <a:path w="197" h="88" extrusionOk="0">
                    <a:moveTo>
                      <a:pt x="7" y="88"/>
                    </a:moveTo>
                    <a:cubicBezTo>
                      <a:pt x="6" y="88"/>
                      <a:pt x="6" y="88"/>
                      <a:pt x="6" y="88"/>
                    </a:cubicBezTo>
                    <a:cubicBezTo>
                      <a:pt x="0" y="86"/>
                      <a:pt x="-1" y="82"/>
                      <a:pt x="0" y="79"/>
                    </a:cubicBezTo>
                    <a:cubicBezTo>
                      <a:pt x="7" y="58"/>
                      <a:pt x="26" y="39"/>
                      <a:pt x="56" y="23"/>
                    </a:cubicBezTo>
                    <a:cubicBezTo>
                      <a:pt x="79" y="9"/>
                      <a:pt x="103" y="2"/>
                      <a:pt x="126" y="0"/>
                    </a:cubicBezTo>
                    <a:cubicBezTo>
                      <a:pt x="152" y="0"/>
                      <a:pt x="178" y="9"/>
                      <a:pt x="196" y="27"/>
                    </a:cubicBezTo>
                    <a:cubicBezTo>
                      <a:pt x="197" y="28"/>
                      <a:pt x="197" y="34"/>
                      <a:pt x="196" y="37"/>
                    </a:cubicBezTo>
                    <a:cubicBezTo>
                      <a:pt x="192" y="39"/>
                      <a:pt x="189" y="39"/>
                      <a:pt x="185" y="37"/>
                    </a:cubicBezTo>
                    <a:cubicBezTo>
                      <a:pt x="171" y="23"/>
                      <a:pt x="149" y="14"/>
                      <a:pt x="126" y="16"/>
                    </a:cubicBezTo>
                    <a:cubicBezTo>
                      <a:pt x="107" y="16"/>
                      <a:pt x="84" y="23"/>
                      <a:pt x="61" y="35"/>
                    </a:cubicBezTo>
                    <a:cubicBezTo>
                      <a:pt x="37" y="49"/>
                      <a:pt x="20" y="65"/>
                      <a:pt x="14" y="84"/>
                    </a:cubicBezTo>
                    <a:cubicBezTo>
                      <a:pt x="13" y="86"/>
                      <a:pt x="9" y="88"/>
                      <a:pt x="7" y="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6" name="Google Shape;1026;p41"/>
            <p:cNvGrpSpPr/>
            <p:nvPr/>
          </p:nvGrpSpPr>
          <p:grpSpPr>
            <a:xfrm>
              <a:off x="8067748" y="2056699"/>
              <a:ext cx="760000" cy="522991"/>
              <a:chOff x="8067748" y="2056699"/>
              <a:chExt cx="760000" cy="522991"/>
            </a:xfrm>
          </p:grpSpPr>
          <p:sp>
            <p:nvSpPr>
              <p:cNvPr id="1027" name="Google Shape;1027;p41"/>
              <p:cNvSpPr/>
              <p:nvPr/>
            </p:nvSpPr>
            <p:spPr>
              <a:xfrm>
                <a:off x="8067748" y="2086886"/>
                <a:ext cx="113962" cy="217346"/>
              </a:xfrm>
              <a:custGeom>
                <a:avLst/>
                <a:gdLst/>
                <a:ahLst/>
                <a:cxnLst/>
                <a:rect l="l" t="t" r="r" b="b"/>
                <a:pathLst>
                  <a:path w="151" h="288" extrusionOk="0">
                    <a:moveTo>
                      <a:pt x="14" y="288"/>
                    </a:moveTo>
                    <a:lnTo>
                      <a:pt x="0" y="4"/>
                    </a:lnTo>
                    <a:lnTo>
                      <a:pt x="68" y="0"/>
                    </a:lnTo>
                    <a:cubicBezTo>
                      <a:pt x="114" y="-3"/>
                      <a:pt x="136" y="18"/>
                      <a:pt x="138" y="63"/>
                    </a:cubicBezTo>
                    <a:lnTo>
                      <a:pt x="138" y="74"/>
                    </a:lnTo>
                    <a:cubicBezTo>
                      <a:pt x="140" y="103"/>
                      <a:pt x="131" y="122"/>
                      <a:pt x="112" y="131"/>
                    </a:cubicBezTo>
                    <a:lnTo>
                      <a:pt x="112" y="131"/>
                    </a:lnTo>
                    <a:cubicBezTo>
                      <a:pt x="135" y="138"/>
                      <a:pt x="147" y="157"/>
                      <a:pt x="149" y="190"/>
                    </a:cubicBezTo>
                    <a:lnTo>
                      <a:pt x="150" y="215"/>
                    </a:lnTo>
                    <a:cubicBezTo>
                      <a:pt x="152" y="258"/>
                      <a:pt x="129" y="283"/>
                      <a:pt x="86" y="285"/>
                    </a:cubicBezTo>
                    <a:lnTo>
                      <a:pt x="14" y="288"/>
                    </a:lnTo>
                    <a:moveTo>
                      <a:pt x="51" y="117"/>
                    </a:moveTo>
                    <a:lnTo>
                      <a:pt x="68" y="117"/>
                    </a:lnTo>
                    <a:cubicBezTo>
                      <a:pt x="86" y="115"/>
                      <a:pt x="95" y="107"/>
                      <a:pt x="95" y="86"/>
                    </a:cubicBezTo>
                    <a:lnTo>
                      <a:pt x="93" y="68"/>
                    </a:lnTo>
                    <a:cubicBezTo>
                      <a:pt x="93" y="49"/>
                      <a:pt x="84" y="40"/>
                      <a:pt x="68" y="40"/>
                    </a:cubicBezTo>
                    <a:lnTo>
                      <a:pt x="48" y="42"/>
                    </a:lnTo>
                    <a:lnTo>
                      <a:pt x="51" y="117"/>
                    </a:lnTo>
                    <a:moveTo>
                      <a:pt x="58" y="246"/>
                    </a:moveTo>
                    <a:lnTo>
                      <a:pt x="82" y="244"/>
                    </a:lnTo>
                    <a:cubicBezTo>
                      <a:pt x="100" y="244"/>
                      <a:pt x="107" y="236"/>
                      <a:pt x="105" y="215"/>
                    </a:cubicBezTo>
                    <a:lnTo>
                      <a:pt x="103" y="190"/>
                    </a:lnTo>
                    <a:cubicBezTo>
                      <a:pt x="103" y="164"/>
                      <a:pt x="95" y="156"/>
                      <a:pt x="74" y="157"/>
                    </a:cubicBezTo>
                    <a:lnTo>
                      <a:pt x="53" y="157"/>
                    </a:lnTo>
                    <a:lnTo>
                      <a:pt x="58" y="2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8223220" y="2079339"/>
                <a:ext cx="114717" cy="218100"/>
              </a:xfrm>
              <a:custGeom>
                <a:avLst/>
                <a:gdLst/>
                <a:ahLst/>
                <a:cxnLst/>
                <a:rect l="l" t="t" r="r" b="b"/>
                <a:pathLst>
                  <a:path w="152" h="289" extrusionOk="0">
                    <a:moveTo>
                      <a:pt x="14" y="289"/>
                    </a:moveTo>
                    <a:lnTo>
                      <a:pt x="0" y="3"/>
                    </a:lnTo>
                    <a:lnTo>
                      <a:pt x="67" y="0"/>
                    </a:lnTo>
                    <a:cubicBezTo>
                      <a:pt x="112" y="-2"/>
                      <a:pt x="135" y="17"/>
                      <a:pt x="136" y="63"/>
                    </a:cubicBezTo>
                    <a:lnTo>
                      <a:pt x="138" y="80"/>
                    </a:lnTo>
                    <a:cubicBezTo>
                      <a:pt x="138" y="110"/>
                      <a:pt x="129" y="129"/>
                      <a:pt x="110" y="138"/>
                    </a:cubicBezTo>
                    <a:lnTo>
                      <a:pt x="110" y="138"/>
                    </a:lnTo>
                    <a:cubicBezTo>
                      <a:pt x="131" y="143"/>
                      <a:pt x="142" y="164"/>
                      <a:pt x="143" y="197"/>
                    </a:cubicBezTo>
                    <a:lnTo>
                      <a:pt x="147" y="248"/>
                    </a:lnTo>
                    <a:cubicBezTo>
                      <a:pt x="147" y="263"/>
                      <a:pt x="148" y="274"/>
                      <a:pt x="152" y="282"/>
                    </a:cubicBezTo>
                    <a:lnTo>
                      <a:pt x="107" y="284"/>
                    </a:lnTo>
                    <a:cubicBezTo>
                      <a:pt x="103" y="275"/>
                      <a:pt x="101" y="265"/>
                      <a:pt x="101" y="249"/>
                    </a:cubicBezTo>
                    <a:lnTo>
                      <a:pt x="98" y="197"/>
                    </a:lnTo>
                    <a:cubicBezTo>
                      <a:pt x="98" y="171"/>
                      <a:pt x="89" y="162"/>
                      <a:pt x="68" y="164"/>
                    </a:cubicBezTo>
                    <a:lnTo>
                      <a:pt x="53" y="164"/>
                    </a:lnTo>
                    <a:lnTo>
                      <a:pt x="60" y="286"/>
                    </a:lnTo>
                    <a:lnTo>
                      <a:pt x="14" y="289"/>
                    </a:lnTo>
                    <a:moveTo>
                      <a:pt x="51" y="124"/>
                    </a:moveTo>
                    <a:lnTo>
                      <a:pt x="67" y="122"/>
                    </a:lnTo>
                    <a:cubicBezTo>
                      <a:pt x="86" y="122"/>
                      <a:pt x="94" y="113"/>
                      <a:pt x="93" y="91"/>
                    </a:cubicBezTo>
                    <a:lnTo>
                      <a:pt x="91" y="70"/>
                    </a:lnTo>
                    <a:cubicBezTo>
                      <a:pt x="91" y="49"/>
                      <a:pt x="82" y="40"/>
                      <a:pt x="67" y="40"/>
                    </a:cubicBezTo>
                    <a:lnTo>
                      <a:pt x="47" y="42"/>
                    </a:lnTo>
                    <a:lnTo>
                      <a:pt x="51" y="1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8380201" y="2070283"/>
                <a:ext cx="115472" cy="21961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291" extrusionOk="0">
                    <a:moveTo>
                      <a:pt x="110" y="286"/>
                    </a:moveTo>
                    <a:lnTo>
                      <a:pt x="99" y="230"/>
                    </a:lnTo>
                    <a:lnTo>
                      <a:pt x="47" y="233"/>
                    </a:lnTo>
                    <a:lnTo>
                      <a:pt x="42" y="289"/>
                    </a:lnTo>
                    <a:lnTo>
                      <a:pt x="0" y="291"/>
                    </a:lnTo>
                    <a:lnTo>
                      <a:pt x="33" y="3"/>
                    </a:lnTo>
                    <a:lnTo>
                      <a:pt x="92" y="0"/>
                    </a:lnTo>
                    <a:lnTo>
                      <a:pt x="153" y="284"/>
                    </a:lnTo>
                    <a:lnTo>
                      <a:pt x="110" y="286"/>
                    </a:lnTo>
                    <a:moveTo>
                      <a:pt x="50" y="193"/>
                    </a:moveTo>
                    <a:lnTo>
                      <a:pt x="90" y="191"/>
                    </a:lnTo>
                    <a:lnTo>
                      <a:pt x="63" y="48"/>
                    </a:lnTo>
                    <a:lnTo>
                      <a:pt x="50" y="1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8532654" y="2065000"/>
                <a:ext cx="44528" cy="216591"/>
              </a:xfrm>
              <a:custGeom>
                <a:avLst/>
                <a:gdLst/>
                <a:ahLst/>
                <a:cxnLst/>
                <a:rect l="l" t="t" r="r" b="b"/>
                <a:pathLst>
                  <a:path w="59" h="287" extrusionOk="0">
                    <a:moveTo>
                      <a:pt x="14" y="287"/>
                    </a:moveTo>
                    <a:lnTo>
                      <a:pt x="0" y="1"/>
                    </a:lnTo>
                    <a:lnTo>
                      <a:pt x="44" y="0"/>
                    </a:lnTo>
                    <a:lnTo>
                      <a:pt x="59" y="284"/>
                    </a:lnTo>
                    <a:lnTo>
                      <a:pt x="14" y="2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41"/>
              <p:cNvSpPr/>
              <p:nvPr/>
            </p:nvSpPr>
            <p:spPr>
              <a:xfrm>
                <a:off x="8622465" y="2056699"/>
                <a:ext cx="116981" cy="221119"/>
              </a:xfrm>
              <a:custGeom>
                <a:avLst/>
                <a:gdLst/>
                <a:ahLst/>
                <a:cxnLst/>
                <a:rect l="l" t="t" r="r" b="b"/>
                <a:pathLst>
                  <a:path w="155" h="293" extrusionOk="0">
                    <a:moveTo>
                      <a:pt x="14" y="293"/>
                    </a:moveTo>
                    <a:lnTo>
                      <a:pt x="0" y="7"/>
                    </a:lnTo>
                    <a:lnTo>
                      <a:pt x="56" y="4"/>
                    </a:lnTo>
                    <a:lnTo>
                      <a:pt x="110" y="173"/>
                    </a:lnTo>
                    <a:lnTo>
                      <a:pt x="101" y="2"/>
                    </a:lnTo>
                    <a:lnTo>
                      <a:pt x="141" y="0"/>
                    </a:lnTo>
                    <a:lnTo>
                      <a:pt x="155" y="284"/>
                    </a:lnTo>
                    <a:lnTo>
                      <a:pt x="110" y="288"/>
                    </a:lnTo>
                    <a:lnTo>
                      <a:pt x="43" y="82"/>
                    </a:lnTo>
                    <a:lnTo>
                      <a:pt x="54" y="290"/>
                    </a:lnTo>
                    <a:lnTo>
                      <a:pt x="14" y="2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41"/>
              <p:cNvSpPr/>
              <p:nvPr/>
            </p:nvSpPr>
            <p:spPr>
              <a:xfrm>
                <a:off x="8078314" y="2357061"/>
                <a:ext cx="107170" cy="222628"/>
              </a:xfrm>
              <a:custGeom>
                <a:avLst/>
                <a:gdLst/>
                <a:ahLst/>
                <a:cxnLst/>
                <a:rect l="l" t="t" r="r" b="b"/>
                <a:pathLst>
                  <a:path w="142" h="295" extrusionOk="0">
                    <a:moveTo>
                      <a:pt x="7" y="225"/>
                    </a:moveTo>
                    <a:lnTo>
                      <a:pt x="7" y="209"/>
                    </a:lnTo>
                    <a:lnTo>
                      <a:pt x="49" y="207"/>
                    </a:lnTo>
                    <a:lnTo>
                      <a:pt x="51" y="227"/>
                    </a:lnTo>
                    <a:cubicBezTo>
                      <a:pt x="51" y="244"/>
                      <a:pt x="60" y="255"/>
                      <a:pt x="75" y="253"/>
                    </a:cubicBezTo>
                    <a:cubicBezTo>
                      <a:pt x="91" y="253"/>
                      <a:pt x="98" y="242"/>
                      <a:pt x="96" y="223"/>
                    </a:cubicBezTo>
                    <a:cubicBezTo>
                      <a:pt x="96" y="213"/>
                      <a:pt x="93" y="202"/>
                      <a:pt x="88" y="193"/>
                    </a:cubicBezTo>
                    <a:cubicBezTo>
                      <a:pt x="81" y="185"/>
                      <a:pt x="70" y="174"/>
                      <a:pt x="54" y="162"/>
                    </a:cubicBezTo>
                    <a:cubicBezTo>
                      <a:pt x="35" y="146"/>
                      <a:pt x="21" y="132"/>
                      <a:pt x="13" y="118"/>
                    </a:cubicBezTo>
                    <a:cubicBezTo>
                      <a:pt x="6" y="106"/>
                      <a:pt x="0" y="91"/>
                      <a:pt x="0" y="75"/>
                    </a:cubicBezTo>
                    <a:cubicBezTo>
                      <a:pt x="-3" y="30"/>
                      <a:pt x="20" y="2"/>
                      <a:pt x="63" y="0"/>
                    </a:cubicBezTo>
                    <a:cubicBezTo>
                      <a:pt x="107" y="-2"/>
                      <a:pt x="129" y="23"/>
                      <a:pt x="133" y="70"/>
                    </a:cubicBezTo>
                    <a:lnTo>
                      <a:pt x="133" y="80"/>
                    </a:lnTo>
                    <a:lnTo>
                      <a:pt x="91" y="82"/>
                    </a:lnTo>
                    <a:lnTo>
                      <a:pt x="89" y="68"/>
                    </a:lnTo>
                    <a:cubicBezTo>
                      <a:pt x="89" y="49"/>
                      <a:pt x="81" y="40"/>
                      <a:pt x="67" y="40"/>
                    </a:cubicBezTo>
                    <a:cubicBezTo>
                      <a:pt x="51" y="42"/>
                      <a:pt x="44" y="50"/>
                      <a:pt x="44" y="70"/>
                    </a:cubicBezTo>
                    <a:cubicBezTo>
                      <a:pt x="46" y="80"/>
                      <a:pt x="49" y="89"/>
                      <a:pt x="54" y="98"/>
                    </a:cubicBezTo>
                    <a:cubicBezTo>
                      <a:pt x="61" y="106"/>
                      <a:pt x="72" y="117"/>
                      <a:pt x="88" y="129"/>
                    </a:cubicBezTo>
                    <a:cubicBezTo>
                      <a:pt x="107" y="145"/>
                      <a:pt x="121" y="159"/>
                      <a:pt x="128" y="171"/>
                    </a:cubicBezTo>
                    <a:cubicBezTo>
                      <a:pt x="136" y="185"/>
                      <a:pt x="140" y="200"/>
                      <a:pt x="142" y="218"/>
                    </a:cubicBezTo>
                    <a:cubicBezTo>
                      <a:pt x="143" y="265"/>
                      <a:pt x="121" y="291"/>
                      <a:pt x="77" y="295"/>
                    </a:cubicBezTo>
                    <a:cubicBezTo>
                      <a:pt x="34" y="296"/>
                      <a:pt x="9" y="272"/>
                      <a:pt x="7" y="2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8217182" y="2350269"/>
                <a:ext cx="106415" cy="2188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90" extrusionOk="0">
                    <a:moveTo>
                      <a:pt x="62" y="290"/>
                    </a:moveTo>
                    <a:lnTo>
                      <a:pt x="50" y="45"/>
                    </a:lnTo>
                    <a:lnTo>
                      <a:pt x="3" y="47"/>
                    </a:lnTo>
                    <a:lnTo>
                      <a:pt x="0" y="7"/>
                    </a:lnTo>
                    <a:lnTo>
                      <a:pt x="139" y="0"/>
                    </a:lnTo>
                    <a:lnTo>
                      <a:pt x="141" y="40"/>
                    </a:lnTo>
                    <a:lnTo>
                      <a:pt x="94" y="44"/>
                    </a:lnTo>
                    <a:lnTo>
                      <a:pt x="106" y="288"/>
                    </a:lnTo>
                    <a:lnTo>
                      <a:pt x="62" y="2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8368125" y="2342722"/>
                <a:ext cx="107925" cy="222628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95" extrusionOk="0">
                    <a:moveTo>
                      <a:pt x="0" y="75"/>
                    </a:moveTo>
                    <a:cubicBezTo>
                      <a:pt x="-2" y="29"/>
                      <a:pt x="21" y="1"/>
                      <a:pt x="65" y="0"/>
                    </a:cubicBezTo>
                    <a:cubicBezTo>
                      <a:pt x="108" y="-2"/>
                      <a:pt x="134" y="22"/>
                      <a:pt x="136" y="68"/>
                    </a:cubicBezTo>
                    <a:lnTo>
                      <a:pt x="143" y="219"/>
                    </a:lnTo>
                    <a:cubicBezTo>
                      <a:pt x="147" y="265"/>
                      <a:pt x="124" y="291"/>
                      <a:pt x="79" y="294"/>
                    </a:cubicBezTo>
                    <a:cubicBezTo>
                      <a:pt x="35" y="296"/>
                      <a:pt x="11" y="272"/>
                      <a:pt x="7" y="225"/>
                    </a:cubicBezTo>
                    <a:lnTo>
                      <a:pt x="0" y="75"/>
                    </a:lnTo>
                    <a:moveTo>
                      <a:pt x="91" y="68"/>
                    </a:moveTo>
                    <a:cubicBezTo>
                      <a:pt x="91" y="49"/>
                      <a:pt x="82" y="40"/>
                      <a:pt x="66" y="42"/>
                    </a:cubicBezTo>
                    <a:cubicBezTo>
                      <a:pt x="51" y="42"/>
                      <a:pt x="44" y="52"/>
                      <a:pt x="45" y="69"/>
                    </a:cubicBezTo>
                    <a:lnTo>
                      <a:pt x="52" y="226"/>
                    </a:lnTo>
                    <a:cubicBezTo>
                      <a:pt x="54" y="244"/>
                      <a:pt x="61" y="254"/>
                      <a:pt x="77" y="253"/>
                    </a:cubicBezTo>
                    <a:cubicBezTo>
                      <a:pt x="93" y="253"/>
                      <a:pt x="100" y="242"/>
                      <a:pt x="100" y="223"/>
                    </a:cubicBezTo>
                    <a:lnTo>
                      <a:pt x="91" y="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8522088" y="2338194"/>
                <a:ext cx="114717" cy="217346"/>
              </a:xfrm>
              <a:custGeom>
                <a:avLst/>
                <a:gdLst/>
                <a:ahLst/>
                <a:cxnLst/>
                <a:rect l="l" t="t" r="r" b="b"/>
                <a:pathLst>
                  <a:path w="152" h="288" extrusionOk="0">
                    <a:moveTo>
                      <a:pt x="14" y="288"/>
                    </a:moveTo>
                    <a:lnTo>
                      <a:pt x="0" y="2"/>
                    </a:lnTo>
                    <a:lnTo>
                      <a:pt x="66" y="0"/>
                    </a:lnTo>
                    <a:cubicBezTo>
                      <a:pt x="112" y="-3"/>
                      <a:pt x="134" y="18"/>
                      <a:pt x="136" y="61"/>
                    </a:cubicBezTo>
                    <a:lnTo>
                      <a:pt x="138" y="79"/>
                    </a:lnTo>
                    <a:cubicBezTo>
                      <a:pt x="138" y="110"/>
                      <a:pt x="129" y="128"/>
                      <a:pt x="110" y="136"/>
                    </a:cubicBezTo>
                    <a:lnTo>
                      <a:pt x="110" y="138"/>
                    </a:lnTo>
                    <a:cubicBezTo>
                      <a:pt x="131" y="143"/>
                      <a:pt x="141" y="163"/>
                      <a:pt x="143" y="198"/>
                    </a:cubicBezTo>
                    <a:lnTo>
                      <a:pt x="147" y="246"/>
                    </a:lnTo>
                    <a:cubicBezTo>
                      <a:pt x="147" y="262"/>
                      <a:pt x="148" y="274"/>
                      <a:pt x="152" y="281"/>
                    </a:cubicBezTo>
                    <a:lnTo>
                      <a:pt x="107" y="285"/>
                    </a:lnTo>
                    <a:cubicBezTo>
                      <a:pt x="103" y="276"/>
                      <a:pt x="101" y="264"/>
                      <a:pt x="101" y="250"/>
                    </a:cubicBezTo>
                    <a:lnTo>
                      <a:pt x="98" y="198"/>
                    </a:lnTo>
                    <a:cubicBezTo>
                      <a:pt x="98" y="171"/>
                      <a:pt x="89" y="163"/>
                      <a:pt x="68" y="163"/>
                    </a:cubicBezTo>
                    <a:lnTo>
                      <a:pt x="53" y="164"/>
                    </a:lnTo>
                    <a:lnTo>
                      <a:pt x="59" y="286"/>
                    </a:lnTo>
                    <a:lnTo>
                      <a:pt x="14" y="288"/>
                    </a:lnTo>
                    <a:moveTo>
                      <a:pt x="51" y="123"/>
                    </a:moveTo>
                    <a:lnTo>
                      <a:pt x="66" y="123"/>
                    </a:lnTo>
                    <a:cubicBezTo>
                      <a:pt x="86" y="121"/>
                      <a:pt x="94" y="112"/>
                      <a:pt x="93" y="91"/>
                    </a:cubicBezTo>
                    <a:lnTo>
                      <a:pt x="91" y="68"/>
                    </a:lnTo>
                    <a:cubicBezTo>
                      <a:pt x="91" y="49"/>
                      <a:pt x="82" y="39"/>
                      <a:pt x="66" y="41"/>
                    </a:cubicBezTo>
                    <a:lnTo>
                      <a:pt x="47" y="41"/>
                    </a:lnTo>
                    <a:lnTo>
                      <a:pt x="51" y="1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8676050" y="2325365"/>
                <a:ext cx="151698" cy="22262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95" extrusionOk="0">
                    <a:moveTo>
                      <a:pt x="16" y="295"/>
                    </a:moveTo>
                    <a:lnTo>
                      <a:pt x="0" y="10"/>
                    </a:lnTo>
                    <a:lnTo>
                      <a:pt x="65" y="7"/>
                    </a:lnTo>
                    <a:lnTo>
                      <a:pt x="105" y="213"/>
                    </a:lnTo>
                    <a:lnTo>
                      <a:pt x="124" y="3"/>
                    </a:lnTo>
                    <a:lnTo>
                      <a:pt x="187" y="0"/>
                    </a:lnTo>
                    <a:lnTo>
                      <a:pt x="201" y="286"/>
                    </a:lnTo>
                    <a:lnTo>
                      <a:pt x="159" y="288"/>
                    </a:lnTo>
                    <a:lnTo>
                      <a:pt x="149" y="72"/>
                    </a:lnTo>
                    <a:lnTo>
                      <a:pt x="126" y="290"/>
                    </a:lnTo>
                    <a:lnTo>
                      <a:pt x="87" y="291"/>
                    </a:lnTo>
                    <a:lnTo>
                      <a:pt x="44" y="77"/>
                    </a:lnTo>
                    <a:lnTo>
                      <a:pt x="54" y="293"/>
                    </a:lnTo>
                    <a:lnTo>
                      <a:pt x="16" y="2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37" name="Google Shape;1037;p41"/>
            <p:cNvSpPr/>
            <p:nvPr/>
          </p:nvSpPr>
          <p:spPr>
            <a:xfrm>
              <a:off x="8272276" y="1532951"/>
              <a:ext cx="315472" cy="476198"/>
            </a:xfrm>
            <a:custGeom>
              <a:avLst/>
              <a:gdLst/>
              <a:ahLst/>
              <a:cxnLst/>
              <a:rect l="l" t="t" r="r" b="b"/>
              <a:pathLst>
                <a:path w="418" h="631" extrusionOk="0">
                  <a:moveTo>
                    <a:pt x="0" y="9"/>
                  </a:moveTo>
                  <a:lnTo>
                    <a:pt x="68" y="631"/>
                  </a:lnTo>
                  <a:lnTo>
                    <a:pt x="418" y="616"/>
                  </a:lnTo>
                  <a:lnTo>
                    <a:pt x="324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9031522" y="3103439"/>
              <a:ext cx="392453" cy="288285"/>
            </a:xfrm>
            <a:custGeom>
              <a:avLst/>
              <a:gdLst/>
              <a:ahLst/>
              <a:cxnLst/>
              <a:rect l="l" t="t" r="r" b="b"/>
              <a:pathLst>
                <a:path w="520" h="382" extrusionOk="0">
                  <a:moveTo>
                    <a:pt x="520" y="50"/>
                  </a:moveTo>
                  <a:lnTo>
                    <a:pt x="0" y="382"/>
                  </a:lnTo>
                  <a:lnTo>
                    <a:pt x="136" y="0"/>
                  </a:lnTo>
                  <a:lnTo>
                    <a:pt x="520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9" name="Google Shape;1039;p41"/>
            <p:cNvGrpSpPr/>
            <p:nvPr/>
          </p:nvGrpSpPr>
          <p:grpSpPr>
            <a:xfrm>
              <a:off x="7279068" y="2301215"/>
              <a:ext cx="2163020" cy="658079"/>
              <a:chOff x="7279068" y="2301215"/>
              <a:chExt cx="2163020" cy="658079"/>
            </a:xfrm>
          </p:grpSpPr>
          <p:sp>
            <p:nvSpPr>
              <p:cNvPr id="1040" name="Google Shape;1040;p41"/>
              <p:cNvSpPr/>
              <p:nvPr/>
            </p:nvSpPr>
            <p:spPr>
              <a:xfrm>
                <a:off x="9230767" y="2747985"/>
                <a:ext cx="211321" cy="21130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280" extrusionOk="0">
                    <a:moveTo>
                      <a:pt x="186" y="103"/>
                    </a:moveTo>
                    <a:lnTo>
                      <a:pt x="273" y="129"/>
                    </a:lnTo>
                    <a:cubicBezTo>
                      <a:pt x="282" y="132"/>
                      <a:pt x="282" y="145"/>
                      <a:pt x="273" y="148"/>
                    </a:cubicBezTo>
                    <a:lnTo>
                      <a:pt x="186" y="173"/>
                    </a:lnTo>
                    <a:cubicBezTo>
                      <a:pt x="183" y="174"/>
                      <a:pt x="181" y="176"/>
                      <a:pt x="179" y="180"/>
                    </a:cubicBezTo>
                    <a:lnTo>
                      <a:pt x="151" y="274"/>
                    </a:lnTo>
                    <a:cubicBezTo>
                      <a:pt x="148" y="282"/>
                      <a:pt x="136" y="282"/>
                      <a:pt x="132" y="274"/>
                    </a:cubicBezTo>
                    <a:lnTo>
                      <a:pt x="102" y="188"/>
                    </a:lnTo>
                    <a:cubicBezTo>
                      <a:pt x="102" y="185"/>
                      <a:pt x="101" y="183"/>
                      <a:pt x="97" y="181"/>
                    </a:cubicBezTo>
                    <a:lnTo>
                      <a:pt x="7" y="150"/>
                    </a:lnTo>
                    <a:cubicBezTo>
                      <a:pt x="-2" y="146"/>
                      <a:pt x="-2" y="134"/>
                      <a:pt x="8" y="131"/>
                    </a:cubicBezTo>
                    <a:lnTo>
                      <a:pt x="99" y="105"/>
                    </a:lnTo>
                    <a:cubicBezTo>
                      <a:pt x="102" y="103"/>
                      <a:pt x="106" y="101"/>
                      <a:pt x="106" y="98"/>
                    </a:cubicBezTo>
                    <a:lnTo>
                      <a:pt x="132" y="7"/>
                    </a:lnTo>
                    <a:cubicBezTo>
                      <a:pt x="136" y="-2"/>
                      <a:pt x="148" y="-2"/>
                      <a:pt x="151" y="7"/>
                    </a:cubicBezTo>
                    <a:lnTo>
                      <a:pt x="179" y="96"/>
                    </a:lnTo>
                    <a:cubicBezTo>
                      <a:pt x="181" y="99"/>
                      <a:pt x="183" y="101"/>
                      <a:pt x="186" y="10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41"/>
              <p:cNvSpPr/>
              <p:nvPr/>
            </p:nvSpPr>
            <p:spPr>
              <a:xfrm>
                <a:off x="7279068" y="2301215"/>
                <a:ext cx="212076" cy="212063"/>
              </a:xfrm>
              <a:custGeom>
                <a:avLst/>
                <a:gdLst/>
                <a:ahLst/>
                <a:cxnLst/>
                <a:rect l="l" t="t" r="r" b="b"/>
                <a:pathLst>
                  <a:path w="281" h="281" extrusionOk="0">
                    <a:moveTo>
                      <a:pt x="185" y="104"/>
                    </a:moveTo>
                    <a:lnTo>
                      <a:pt x="273" y="130"/>
                    </a:lnTo>
                    <a:cubicBezTo>
                      <a:pt x="283" y="131"/>
                      <a:pt x="283" y="145"/>
                      <a:pt x="273" y="149"/>
                    </a:cubicBezTo>
                    <a:lnTo>
                      <a:pt x="185" y="173"/>
                    </a:lnTo>
                    <a:cubicBezTo>
                      <a:pt x="184" y="173"/>
                      <a:pt x="180" y="177"/>
                      <a:pt x="180" y="180"/>
                    </a:cubicBezTo>
                    <a:lnTo>
                      <a:pt x="151" y="274"/>
                    </a:lnTo>
                    <a:cubicBezTo>
                      <a:pt x="149" y="283"/>
                      <a:pt x="135" y="283"/>
                      <a:pt x="131" y="274"/>
                    </a:cubicBezTo>
                    <a:lnTo>
                      <a:pt x="104" y="189"/>
                    </a:lnTo>
                    <a:cubicBezTo>
                      <a:pt x="102" y="185"/>
                      <a:pt x="100" y="184"/>
                      <a:pt x="98" y="182"/>
                    </a:cubicBezTo>
                    <a:lnTo>
                      <a:pt x="8" y="149"/>
                    </a:lnTo>
                    <a:cubicBezTo>
                      <a:pt x="-3" y="147"/>
                      <a:pt x="-1" y="133"/>
                      <a:pt x="8" y="131"/>
                    </a:cubicBezTo>
                    <a:lnTo>
                      <a:pt x="100" y="105"/>
                    </a:lnTo>
                    <a:cubicBezTo>
                      <a:pt x="104" y="104"/>
                      <a:pt x="105" y="102"/>
                      <a:pt x="107" y="98"/>
                    </a:cubicBezTo>
                    <a:lnTo>
                      <a:pt x="133" y="8"/>
                    </a:lnTo>
                    <a:cubicBezTo>
                      <a:pt x="135" y="-3"/>
                      <a:pt x="149" y="-3"/>
                      <a:pt x="151" y="8"/>
                    </a:cubicBezTo>
                    <a:lnTo>
                      <a:pt x="180" y="97"/>
                    </a:lnTo>
                    <a:cubicBezTo>
                      <a:pt x="180" y="100"/>
                      <a:pt x="184" y="102"/>
                      <a:pt x="185" y="1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2" name="Google Shape;1042;p41"/>
            <p:cNvGrpSpPr/>
            <p:nvPr/>
          </p:nvGrpSpPr>
          <p:grpSpPr>
            <a:xfrm>
              <a:off x="7396804" y="1566157"/>
              <a:ext cx="2147170" cy="2147816"/>
              <a:chOff x="7396804" y="1566157"/>
              <a:chExt cx="2147170" cy="2147816"/>
            </a:xfrm>
          </p:grpSpPr>
          <p:sp>
            <p:nvSpPr>
              <p:cNvPr id="1043" name="Google Shape;1043;p41"/>
              <p:cNvSpPr/>
              <p:nvPr/>
            </p:nvSpPr>
            <p:spPr>
              <a:xfrm>
                <a:off x="7396804" y="2962314"/>
                <a:ext cx="239245" cy="239986"/>
              </a:xfrm>
              <a:custGeom>
                <a:avLst/>
                <a:gdLst/>
                <a:ahLst/>
                <a:cxnLst/>
                <a:rect l="l" t="t" r="r" b="b"/>
                <a:pathLst>
                  <a:path w="317" h="318" extrusionOk="0">
                    <a:moveTo>
                      <a:pt x="159" y="318"/>
                    </a:moveTo>
                    <a:cubicBezTo>
                      <a:pt x="71" y="318"/>
                      <a:pt x="0" y="246"/>
                      <a:pt x="0" y="159"/>
                    </a:cubicBezTo>
                    <a:cubicBezTo>
                      <a:pt x="0" y="72"/>
                      <a:pt x="71" y="0"/>
                      <a:pt x="159" y="0"/>
                    </a:cubicBezTo>
                    <a:cubicBezTo>
                      <a:pt x="246" y="0"/>
                      <a:pt x="317" y="72"/>
                      <a:pt x="317" y="159"/>
                    </a:cubicBezTo>
                    <a:cubicBezTo>
                      <a:pt x="317" y="246"/>
                      <a:pt x="246" y="318"/>
                      <a:pt x="159" y="318"/>
                    </a:cubicBezTo>
                    <a:moveTo>
                      <a:pt x="159" y="21"/>
                    </a:moveTo>
                    <a:cubicBezTo>
                      <a:pt x="82" y="21"/>
                      <a:pt x="21" y="83"/>
                      <a:pt x="21" y="159"/>
                    </a:cubicBezTo>
                    <a:cubicBezTo>
                      <a:pt x="21" y="235"/>
                      <a:pt x="83" y="297"/>
                      <a:pt x="159" y="297"/>
                    </a:cubicBezTo>
                    <a:cubicBezTo>
                      <a:pt x="234" y="297"/>
                      <a:pt x="296" y="236"/>
                      <a:pt x="296" y="159"/>
                    </a:cubicBezTo>
                    <a:cubicBezTo>
                      <a:pt x="296" y="84"/>
                      <a:pt x="234" y="21"/>
                      <a:pt x="159" y="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41"/>
              <p:cNvSpPr/>
              <p:nvPr/>
            </p:nvSpPr>
            <p:spPr>
              <a:xfrm>
                <a:off x="8515295" y="3529833"/>
                <a:ext cx="184906" cy="18414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44" extrusionOk="0">
                    <a:moveTo>
                      <a:pt x="123" y="244"/>
                    </a:moveTo>
                    <a:cubicBezTo>
                      <a:pt x="55" y="244"/>
                      <a:pt x="0" y="190"/>
                      <a:pt x="0" y="122"/>
                    </a:cubicBezTo>
                    <a:cubicBezTo>
                      <a:pt x="0" y="54"/>
                      <a:pt x="55" y="0"/>
                      <a:pt x="123" y="0"/>
                    </a:cubicBezTo>
                    <a:cubicBezTo>
                      <a:pt x="191" y="0"/>
                      <a:pt x="245" y="54"/>
                      <a:pt x="245" y="122"/>
                    </a:cubicBezTo>
                    <a:cubicBezTo>
                      <a:pt x="245" y="190"/>
                      <a:pt x="191" y="244"/>
                      <a:pt x="123" y="244"/>
                    </a:cubicBezTo>
                    <a:moveTo>
                      <a:pt x="123" y="21"/>
                    </a:moveTo>
                    <a:cubicBezTo>
                      <a:pt x="67" y="21"/>
                      <a:pt x="21" y="66"/>
                      <a:pt x="21" y="122"/>
                    </a:cubicBezTo>
                    <a:cubicBezTo>
                      <a:pt x="21" y="178"/>
                      <a:pt x="67" y="223"/>
                      <a:pt x="123" y="223"/>
                    </a:cubicBezTo>
                    <a:cubicBezTo>
                      <a:pt x="178" y="223"/>
                      <a:pt x="224" y="178"/>
                      <a:pt x="224" y="122"/>
                    </a:cubicBezTo>
                    <a:cubicBezTo>
                      <a:pt x="224" y="66"/>
                      <a:pt x="178" y="21"/>
                      <a:pt x="123" y="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41"/>
              <p:cNvSpPr/>
              <p:nvPr/>
            </p:nvSpPr>
            <p:spPr>
              <a:xfrm>
                <a:off x="9326616" y="2117073"/>
                <a:ext cx="217359" cy="217346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8" extrusionOk="0">
                    <a:moveTo>
                      <a:pt x="143" y="288"/>
                    </a:moveTo>
                    <a:cubicBezTo>
                      <a:pt x="64" y="288"/>
                      <a:pt x="0" y="223"/>
                      <a:pt x="0" y="143"/>
                    </a:cubicBezTo>
                    <a:cubicBezTo>
                      <a:pt x="0" y="64"/>
                      <a:pt x="64" y="0"/>
                      <a:pt x="143" y="0"/>
                    </a:cubicBezTo>
                    <a:cubicBezTo>
                      <a:pt x="222" y="0"/>
                      <a:pt x="288" y="64"/>
                      <a:pt x="288" y="143"/>
                    </a:cubicBezTo>
                    <a:cubicBezTo>
                      <a:pt x="288" y="223"/>
                      <a:pt x="223" y="288"/>
                      <a:pt x="143" y="288"/>
                    </a:cubicBezTo>
                    <a:moveTo>
                      <a:pt x="143" y="21"/>
                    </a:moveTo>
                    <a:cubicBezTo>
                      <a:pt x="75" y="21"/>
                      <a:pt x="21" y="77"/>
                      <a:pt x="21" y="145"/>
                    </a:cubicBezTo>
                    <a:cubicBezTo>
                      <a:pt x="21" y="213"/>
                      <a:pt x="75" y="267"/>
                      <a:pt x="143" y="267"/>
                    </a:cubicBezTo>
                    <a:cubicBezTo>
                      <a:pt x="211" y="267"/>
                      <a:pt x="267" y="213"/>
                      <a:pt x="267" y="145"/>
                    </a:cubicBezTo>
                    <a:cubicBezTo>
                      <a:pt x="267" y="77"/>
                      <a:pt x="211" y="21"/>
                      <a:pt x="143" y="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41"/>
              <p:cNvSpPr/>
              <p:nvPr/>
            </p:nvSpPr>
            <p:spPr>
              <a:xfrm>
                <a:off x="7874540" y="1566157"/>
                <a:ext cx="203774" cy="20376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70" extrusionOk="0">
                    <a:moveTo>
                      <a:pt x="134" y="270"/>
                    </a:moveTo>
                    <a:cubicBezTo>
                      <a:pt x="59" y="270"/>
                      <a:pt x="0" y="209"/>
                      <a:pt x="0" y="134"/>
                    </a:cubicBezTo>
                    <a:cubicBezTo>
                      <a:pt x="0" y="61"/>
                      <a:pt x="60" y="0"/>
                      <a:pt x="134" y="0"/>
                    </a:cubicBezTo>
                    <a:cubicBezTo>
                      <a:pt x="208" y="0"/>
                      <a:pt x="270" y="61"/>
                      <a:pt x="270" y="134"/>
                    </a:cubicBezTo>
                    <a:cubicBezTo>
                      <a:pt x="270" y="209"/>
                      <a:pt x="209" y="270"/>
                      <a:pt x="134" y="270"/>
                    </a:cubicBezTo>
                    <a:moveTo>
                      <a:pt x="134" y="21"/>
                    </a:moveTo>
                    <a:cubicBezTo>
                      <a:pt x="72" y="21"/>
                      <a:pt x="21" y="70"/>
                      <a:pt x="21" y="134"/>
                    </a:cubicBezTo>
                    <a:cubicBezTo>
                      <a:pt x="21" y="198"/>
                      <a:pt x="71" y="249"/>
                      <a:pt x="134" y="249"/>
                    </a:cubicBezTo>
                    <a:cubicBezTo>
                      <a:pt x="198" y="249"/>
                      <a:pt x="249" y="198"/>
                      <a:pt x="249" y="134"/>
                    </a:cubicBezTo>
                    <a:cubicBezTo>
                      <a:pt x="249" y="71"/>
                      <a:pt x="199" y="21"/>
                      <a:pt x="134" y="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7" name="Google Shape;1047;p41"/>
          <p:cNvSpPr/>
          <p:nvPr/>
        </p:nvSpPr>
        <p:spPr>
          <a:xfrm rot="9643900">
            <a:off x="1053341" y="3212217"/>
            <a:ext cx="410918" cy="410918"/>
          </a:xfrm>
          <a:prstGeom prst="star4">
            <a:avLst>
              <a:gd name="adj" fmla="val 100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lengo"/>
              <a:ea typeface="Molengo"/>
              <a:cs typeface="Molengo"/>
              <a:sym typeface="Molengo"/>
            </a:endParaRPr>
          </a:p>
        </p:txBody>
      </p:sp>
      <p:grpSp>
        <p:nvGrpSpPr>
          <p:cNvPr id="1048" name="Google Shape;1048;p41"/>
          <p:cNvGrpSpPr/>
          <p:nvPr/>
        </p:nvGrpSpPr>
        <p:grpSpPr>
          <a:xfrm rot="-1160554">
            <a:off x="49487" y="1259275"/>
            <a:ext cx="1327478" cy="1327496"/>
            <a:chOff x="-11" y="779521"/>
            <a:chExt cx="2131273" cy="2131301"/>
          </a:xfrm>
        </p:grpSpPr>
        <p:sp>
          <p:nvSpPr>
            <p:cNvPr id="1049" name="Google Shape;1049;p41"/>
            <p:cNvSpPr/>
            <p:nvPr/>
          </p:nvSpPr>
          <p:spPr>
            <a:xfrm>
              <a:off x="-11" y="779521"/>
              <a:ext cx="2131273" cy="2131301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0" y="1901"/>
                  </a:moveTo>
                  <a:cubicBezTo>
                    <a:pt x="901" y="1901"/>
                    <a:pt x="852" y="1897"/>
                    <a:pt x="803" y="1889"/>
                  </a:cubicBezTo>
                  <a:cubicBezTo>
                    <a:pt x="704" y="1874"/>
                    <a:pt x="607" y="1843"/>
                    <a:pt x="518" y="1796"/>
                  </a:cubicBezTo>
                  <a:cubicBezTo>
                    <a:pt x="364" y="1718"/>
                    <a:pt x="235" y="1599"/>
                    <a:pt x="144" y="1453"/>
                  </a:cubicBezTo>
                  <a:cubicBezTo>
                    <a:pt x="50" y="1302"/>
                    <a:pt x="0" y="1129"/>
                    <a:pt x="0" y="950"/>
                  </a:cubicBezTo>
                  <a:cubicBezTo>
                    <a:pt x="0" y="829"/>
                    <a:pt x="23" y="710"/>
                    <a:pt x="68" y="598"/>
                  </a:cubicBezTo>
                  <a:cubicBezTo>
                    <a:pt x="154" y="383"/>
                    <a:pt x="315" y="206"/>
                    <a:pt x="523" y="101"/>
                  </a:cubicBezTo>
                  <a:cubicBezTo>
                    <a:pt x="656" y="34"/>
                    <a:pt x="800" y="0"/>
                    <a:pt x="951" y="0"/>
                  </a:cubicBezTo>
                  <a:cubicBezTo>
                    <a:pt x="1114" y="0"/>
                    <a:pt x="1276" y="42"/>
                    <a:pt x="1418" y="122"/>
                  </a:cubicBezTo>
                  <a:cubicBezTo>
                    <a:pt x="1555" y="200"/>
                    <a:pt x="1672" y="312"/>
                    <a:pt x="1756" y="446"/>
                  </a:cubicBezTo>
                  <a:cubicBezTo>
                    <a:pt x="1814" y="538"/>
                    <a:pt x="1856" y="640"/>
                    <a:pt x="1879" y="747"/>
                  </a:cubicBezTo>
                  <a:cubicBezTo>
                    <a:pt x="1879" y="748"/>
                    <a:pt x="1880" y="750"/>
                    <a:pt x="1880" y="751"/>
                  </a:cubicBezTo>
                  <a:cubicBezTo>
                    <a:pt x="1886" y="777"/>
                    <a:pt x="1890" y="804"/>
                    <a:pt x="1894" y="831"/>
                  </a:cubicBezTo>
                  <a:cubicBezTo>
                    <a:pt x="1895" y="845"/>
                    <a:pt x="1897" y="859"/>
                    <a:pt x="1898" y="873"/>
                  </a:cubicBezTo>
                  <a:cubicBezTo>
                    <a:pt x="1900" y="898"/>
                    <a:pt x="1901" y="924"/>
                    <a:pt x="1901" y="950"/>
                  </a:cubicBezTo>
                  <a:cubicBezTo>
                    <a:pt x="1901" y="1126"/>
                    <a:pt x="1853" y="1298"/>
                    <a:pt x="1761" y="1447"/>
                  </a:cubicBezTo>
                  <a:lnTo>
                    <a:pt x="1760" y="1449"/>
                  </a:lnTo>
                  <a:cubicBezTo>
                    <a:pt x="1744" y="1475"/>
                    <a:pt x="1727" y="1500"/>
                    <a:pt x="1708" y="1524"/>
                  </a:cubicBezTo>
                  <a:cubicBezTo>
                    <a:pt x="1622" y="1639"/>
                    <a:pt x="1508" y="1733"/>
                    <a:pt x="1381" y="1798"/>
                  </a:cubicBezTo>
                  <a:cubicBezTo>
                    <a:pt x="1246" y="1866"/>
                    <a:pt x="1102" y="1901"/>
                    <a:pt x="950" y="19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60531" y="821004"/>
              <a:ext cx="2014675" cy="2048336"/>
            </a:xfrm>
            <a:custGeom>
              <a:avLst/>
              <a:gdLst/>
              <a:ahLst/>
              <a:cxnLst/>
              <a:rect l="l" t="t" r="r" b="b"/>
              <a:pathLst>
                <a:path w="1797" h="1827" extrusionOk="0">
                  <a:moveTo>
                    <a:pt x="1250" y="825"/>
                  </a:moveTo>
                  <a:cubicBezTo>
                    <a:pt x="1250" y="879"/>
                    <a:pt x="1806" y="1020"/>
                    <a:pt x="1797" y="1072"/>
                  </a:cubicBezTo>
                  <a:cubicBezTo>
                    <a:pt x="1722" y="1501"/>
                    <a:pt x="1347" y="1827"/>
                    <a:pt x="897" y="1827"/>
                  </a:cubicBezTo>
                  <a:cubicBezTo>
                    <a:pt x="890" y="1827"/>
                    <a:pt x="884" y="1827"/>
                    <a:pt x="878" y="1827"/>
                  </a:cubicBezTo>
                  <a:cubicBezTo>
                    <a:pt x="845" y="1826"/>
                    <a:pt x="822" y="1742"/>
                    <a:pt x="795" y="1739"/>
                  </a:cubicBezTo>
                  <a:cubicBezTo>
                    <a:pt x="412" y="1691"/>
                    <a:pt x="550" y="1463"/>
                    <a:pt x="550" y="998"/>
                  </a:cubicBezTo>
                  <a:cubicBezTo>
                    <a:pt x="550" y="938"/>
                    <a:pt x="-11" y="795"/>
                    <a:pt x="0" y="738"/>
                  </a:cubicBezTo>
                  <a:cubicBezTo>
                    <a:pt x="81" y="317"/>
                    <a:pt x="452" y="0"/>
                    <a:pt x="897" y="0"/>
                  </a:cubicBezTo>
                  <a:cubicBezTo>
                    <a:pt x="905" y="0"/>
                    <a:pt x="914" y="0"/>
                    <a:pt x="923" y="0"/>
                  </a:cubicBezTo>
                  <a:cubicBezTo>
                    <a:pt x="998" y="2"/>
                    <a:pt x="1049" y="168"/>
                    <a:pt x="1096" y="184"/>
                  </a:cubicBezTo>
                  <a:cubicBezTo>
                    <a:pt x="1359" y="271"/>
                    <a:pt x="1250" y="405"/>
                    <a:pt x="1250" y="8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1" name="Google Shape;1051;p41"/>
            <p:cNvGrpSpPr/>
            <p:nvPr/>
          </p:nvGrpSpPr>
          <p:grpSpPr>
            <a:xfrm>
              <a:off x="41471" y="821004"/>
              <a:ext cx="2048310" cy="2048336"/>
              <a:chOff x="41471" y="821004"/>
              <a:chExt cx="2048310" cy="2048336"/>
            </a:xfrm>
          </p:grpSpPr>
          <p:sp>
            <p:nvSpPr>
              <p:cNvPr id="1052" name="Google Shape;1052;p41"/>
              <p:cNvSpPr/>
              <p:nvPr/>
            </p:nvSpPr>
            <p:spPr>
              <a:xfrm>
                <a:off x="1068430" y="821004"/>
                <a:ext cx="1021352" cy="1202991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073" extrusionOk="0">
                    <a:moveTo>
                      <a:pt x="911" y="913"/>
                    </a:moveTo>
                    <a:cubicBezTo>
                      <a:pt x="911" y="967"/>
                      <a:pt x="907" y="1020"/>
                      <a:pt x="898" y="1072"/>
                    </a:cubicBezTo>
                    <a:cubicBezTo>
                      <a:pt x="872" y="1075"/>
                      <a:pt x="847" y="1074"/>
                      <a:pt x="822" y="1066"/>
                    </a:cubicBezTo>
                    <a:cubicBezTo>
                      <a:pt x="768" y="1048"/>
                      <a:pt x="729" y="1003"/>
                      <a:pt x="688" y="963"/>
                    </a:cubicBezTo>
                    <a:cubicBezTo>
                      <a:pt x="683" y="958"/>
                      <a:pt x="676" y="952"/>
                      <a:pt x="668" y="951"/>
                    </a:cubicBezTo>
                    <a:cubicBezTo>
                      <a:pt x="662" y="950"/>
                      <a:pt x="656" y="952"/>
                      <a:pt x="650" y="954"/>
                    </a:cubicBezTo>
                    <a:cubicBezTo>
                      <a:pt x="565" y="984"/>
                      <a:pt x="465" y="970"/>
                      <a:pt x="391" y="918"/>
                    </a:cubicBezTo>
                    <a:cubicBezTo>
                      <a:pt x="316" y="867"/>
                      <a:pt x="269" y="779"/>
                      <a:pt x="266" y="688"/>
                    </a:cubicBezTo>
                    <a:cubicBezTo>
                      <a:pt x="264" y="626"/>
                      <a:pt x="283" y="565"/>
                      <a:pt x="310" y="509"/>
                    </a:cubicBezTo>
                    <a:cubicBezTo>
                      <a:pt x="323" y="482"/>
                      <a:pt x="339" y="453"/>
                      <a:pt x="332" y="424"/>
                    </a:cubicBezTo>
                    <a:cubicBezTo>
                      <a:pt x="325" y="398"/>
                      <a:pt x="300" y="379"/>
                      <a:pt x="275" y="370"/>
                    </a:cubicBezTo>
                    <a:cubicBezTo>
                      <a:pt x="249" y="361"/>
                      <a:pt x="221" y="360"/>
                      <a:pt x="194" y="354"/>
                    </a:cubicBezTo>
                    <a:cubicBezTo>
                      <a:pt x="103" y="333"/>
                      <a:pt x="26" y="257"/>
                      <a:pt x="6" y="166"/>
                    </a:cubicBezTo>
                    <a:cubicBezTo>
                      <a:pt x="-6" y="115"/>
                      <a:pt x="-1" y="51"/>
                      <a:pt x="24" y="0"/>
                    </a:cubicBezTo>
                    <a:cubicBezTo>
                      <a:pt x="516" y="14"/>
                      <a:pt x="911" y="417"/>
                      <a:pt x="911" y="9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41"/>
              <p:cNvSpPr/>
              <p:nvPr/>
            </p:nvSpPr>
            <p:spPr>
              <a:xfrm>
                <a:off x="41471" y="1637198"/>
                <a:ext cx="1161493" cy="1232141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099" extrusionOk="0">
                    <a:moveTo>
                      <a:pt x="1035" y="935"/>
                    </a:moveTo>
                    <a:cubicBezTo>
                      <a:pt x="1030" y="976"/>
                      <a:pt x="1006" y="1012"/>
                      <a:pt x="976" y="1041"/>
                    </a:cubicBezTo>
                    <a:cubicBezTo>
                      <a:pt x="952" y="1064"/>
                      <a:pt x="925" y="1084"/>
                      <a:pt x="895" y="1099"/>
                    </a:cubicBezTo>
                    <a:cubicBezTo>
                      <a:pt x="399" y="1089"/>
                      <a:pt x="0" y="684"/>
                      <a:pt x="0" y="185"/>
                    </a:cubicBezTo>
                    <a:cubicBezTo>
                      <a:pt x="0" y="125"/>
                      <a:pt x="5" y="67"/>
                      <a:pt x="17" y="10"/>
                    </a:cubicBezTo>
                    <a:cubicBezTo>
                      <a:pt x="91" y="-7"/>
                      <a:pt x="171" y="-3"/>
                      <a:pt x="240" y="30"/>
                    </a:cubicBezTo>
                    <a:cubicBezTo>
                      <a:pt x="322" y="69"/>
                      <a:pt x="385" y="152"/>
                      <a:pt x="388" y="243"/>
                    </a:cubicBezTo>
                    <a:cubicBezTo>
                      <a:pt x="390" y="289"/>
                      <a:pt x="382" y="345"/>
                      <a:pt x="420" y="370"/>
                    </a:cubicBezTo>
                    <a:cubicBezTo>
                      <a:pt x="442" y="385"/>
                      <a:pt x="471" y="381"/>
                      <a:pt x="497" y="377"/>
                    </a:cubicBezTo>
                    <a:cubicBezTo>
                      <a:pt x="575" y="367"/>
                      <a:pt x="658" y="362"/>
                      <a:pt x="730" y="394"/>
                    </a:cubicBezTo>
                    <a:cubicBezTo>
                      <a:pt x="843" y="444"/>
                      <a:pt x="904" y="589"/>
                      <a:pt x="860" y="705"/>
                    </a:cubicBezTo>
                    <a:cubicBezTo>
                      <a:pt x="856" y="715"/>
                      <a:pt x="851" y="726"/>
                      <a:pt x="851" y="737"/>
                    </a:cubicBezTo>
                    <a:cubicBezTo>
                      <a:pt x="852" y="756"/>
                      <a:pt x="869" y="771"/>
                      <a:pt x="887" y="779"/>
                    </a:cubicBezTo>
                    <a:cubicBezTo>
                      <a:pt x="905" y="786"/>
                      <a:pt x="925" y="788"/>
                      <a:pt x="943" y="793"/>
                    </a:cubicBezTo>
                    <a:cubicBezTo>
                      <a:pt x="1001" y="811"/>
                      <a:pt x="1042" y="874"/>
                      <a:pt x="1035" y="9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4" name="Google Shape;1054;p41"/>
            <p:cNvGrpSpPr/>
            <p:nvPr/>
          </p:nvGrpSpPr>
          <p:grpSpPr>
            <a:xfrm>
              <a:off x="167038" y="899484"/>
              <a:ext cx="1736634" cy="1861104"/>
              <a:chOff x="167038" y="899484"/>
              <a:chExt cx="1736634" cy="1861104"/>
            </a:xfrm>
          </p:grpSpPr>
          <p:sp>
            <p:nvSpPr>
              <p:cNvPr id="1055" name="Google Shape;1055;p41"/>
              <p:cNvSpPr/>
              <p:nvPr/>
            </p:nvSpPr>
            <p:spPr>
              <a:xfrm>
                <a:off x="219732" y="1113623"/>
                <a:ext cx="1683941" cy="1560637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392" extrusionOk="0">
                    <a:moveTo>
                      <a:pt x="1502" y="659"/>
                    </a:moveTo>
                    <a:cubicBezTo>
                      <a:pt x="1502" y="295"/>
                      <a:pt x="1166" y="0"/>
                      <a:pt x="751" y="0"/>
                    </a:cubicBezTo>
                    <a:cubicBezTo>
                      <a:pt x="336" y="0"/>
                      <a:pt x="0" y="295"/>
                      <a:pt x="0" y="659"/>
                    </a:cubicBezTo>
                    <a:cubicBezTo>
                      <a:pt x="0" y="1023"/>
                      <a:pt x="336" y="1318"/>
                      <a:pt x="751" y="1318"/>
                    </a:cubicBezTo>
                    <a:cubicBezTo>
                      <a:pt x="858" y="1318"/>
                      <a:pt x="960" y="1298"/>
                      <a:pt x="1052" y="1263"/>
                    </a:cubicBezTo>
                    <a:lnTo>
                      <a:pt x="1161" y="1392"/>
                    </a:lnTo>
                    <a:lnTo>
                      <a:pt x="1120" y="1233"/>
                    </a:lnTo>
                    <a:cubicBezTo>
                      <a:pt x="1348" y="1119"/>
                      <a:pt x="1502" y="905"/>
                      <a:pt x="1502" y="6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41"/>
              <p:cNvSpPr/>
              <p:nvPr/>
            </p:nvSpPr>
            <p:spPr>
              <a:xfrm>
                <a:off x="798237" y="899484"/>
                <a:ext cx="146868" cy="14687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31" extrusionOk="0">
                    <a:moveTo>
                      <a:pt x="131" y="66"/>
                    </a:moveTo>
                    <a:cubicBezTo>
                      <a:pt x="131" y="102"/>
                      <a:pt x="102" y="131"/>
                      <a:pt x="66" y="131"/>
                    </a:cubicBezTo>
                    <a:cubicBezTo>
                      <a:pt x="30" y="131"/>
                      <a:pt x="0" y="102"/>
                      <a:pt x="0" y="66"/>
                    </a:cubicBezTo>
                    <a:cubicBezTo>
                      <a:pt x="0" y="30"/>
                      <a:pt x="30" y="0"/>
                      <a:pt x="66" y="0"/>
                    </a:cubicBezTo>
                    <a:cubicBezTo>
                      <a:pt x="102" y="1"/>
                      <a:pt x="131" y="30"/>
                      <a:pt x="131" y="6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41"/>
              <p:cNvSpPr/>
              <p:nvPr/>
            </p:nvSpPr>
            <p:spPr>
              <a:xfrm>
                <a:off x="167038" y="2119292"/>
                <a:ext cx="87448" cy="87450"/>
              </a:xfrm>
              <a:custGeom>
                <a:avLst/>
                <a:gdLst/>
                <a:ahLst/>
                <a:cxnLst/>
                <a:rect l="l" t="t" r="r" b="b"/>
                <a:pathLst>
                  <a:path w="78" h="78" extrusionOk="0">
                    <a:moveTo>
                      <a:pt x="78" y="39"/>
                    </a:moveTo>
                    <a:cubicBezTo>
                      <a:pt x="78" y="60"/>
                      <a:pt x="61" y="78"/>
                      <a:pt x="39" y="78"/>
                    </a:cubicBezTo>
                    <a:cubicBezTo>
                      <a:pt x="18" y="78"/>
                      <a:pt x="0" y="60"/>
                      <a:pt x="0" y="39"/>
                    </a:cubicBezTo>
                    <a:cubicBezTo>
                      <a:pt x="0" y="17"/>
                      <a:pt x="18" y="0"/>
                      <a:pt x="39" y="0"/>
                    </a:cubicBezTo>
                    <a:cubicBezTo>
                      <a:pt x="61" y="0"/>
                      <a:pt x="78" y="17"/>
                      <a:pt x="78" y="3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41"/>
              <p:cNvSpPr/>
              <p:nvPr/>
            </p:nvSpPr>
            <p:spPr>
              <a:xfrm>
                <a:off x="1269113" y="2613717"/>
                <a:ext cx="146868" cy="14687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31" extrusionOk="0">
                    <a:moveTo>
                      <a:pt x="131" y="65"/>
                    </a:moveTo>
                    <a:cubicBezTo>
                      <a:pt x="131" y="101"/>
                      <a:pt x="103" y="131"/>
                      <a:pt x="66" y="131"/>
                    </a:cubicBezTo>
                    <a:cubicBezTo>
                      <a:pt x="30" y="131"/>
                      <a:pt x="0" y="101"/>
                      <a:pt x="0" y="65"/>
                    </a:cubicBezTo>
                    <a:cubicBezTo>
                      <a:pt x="0" y="29"/>
                      <a:pt x="29" y="0"/>
                      <a:pt x="66" y="0"/>
                    </a:cubicBezTo>
                    <a:cubicBezTo>
                      <a:pt x="102" y="0"/>
                      <a:pt x="131" y="29"/>
                      <a:pt x="131" y="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59" name="Google Shape;1059;p41"/>
            <p:cNvSpPr/>
            <p:nvPr/>
          </p:nvSpPr>
          <p:spPr>
            <a:xfrm>
              <a:off x="613250" y="1350185"/>
              <a:ext cx="883452" cy="926068"/>
            </a:xfrm>
            <a:custGeom>
              <a:avLst/>
              <a:gdLst/>
              <a:ahLst/>
              <a:cxnLst/>
              <a:rect l="l" t="t" r="r" b="b"/>
              <a:pathLst>
                <a:path w="788" h="826" extrusionOk="0">
                  <a:moveTo>
                    <a:pt x="786" y="311"/>
                  </a:moveTo>
                  <a:cubicBezTo>
                    <a:pt x="801" y="457"/>
                    <a:pt x="713" y="592"/>
                    <a:pt x="575" y="659"/>
                  </a:cubicBezTo>
                  <a:lnTo>
                    <a:pt x="584" y="753"/>
                  </a:lnTo>
                  <a:cubicBezTo>
                    <a:pt x="587" y="782"/>
                    <a:pt x="566" y="808"/>
                    <a:pt x="537" y="812"/>
                  </a:cubicBezTo>
                  <a:lnTo>
                    <a:pt x="394" y="826"/>
                  </a:lnTo>
                  <a:cubicBezTo>
                    <a:pt x="365" y="829"/>
                    <a:pt x="338" y="808"/>
                    <a:pt x="335" y="779"/>
                  </a:cubicBezTo>
                  <a:lnTo>
                    <a:pt x="327" y="699"/>
                  </a:lnTo>
                  <a:cubicBezTo>
                    <a:pt x="155" y="677"/>
                    <a:pt x="17" y="554"/>
                    <a:pt x="1" y="393"/>
                  </a:cubicBezTo>
                  <a:cubicBezTo>
                    <a:pt x="-19" y="200"/>
                    <a:pt x="140" y="26"/>
                    <a:pt x="357" y="3"/>
                  </a:cubicBezTo>
                  <a:cubicBezTo>
                    <a:pt x="574" y="-19"/>
                    <a:pt x="766" y="118"/>
                    <a:pt x="786" y="3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1"/>
            <p:cNvSpPr/>
            <p:nvPr/>
          </p:nvSpPr>
          <p:spPr>
            <a:xfrm>
              <a:off x="935015" y="1648410"/>
              <a:ext cx="306069" cy="625600"/>
            </a:xfrm>
            <a:custGeom>
              <a:avLst/>
              <a:gdLst/>
              <a:ahLst/>
              <a:cxnLst/>
              <a:rect l="l" t="t" r="r" b="b"/>
              <a:pathLst>
                <a:path w="273" h="558" extrusionOk="0">
                  <a:moveTo>
                    <a:pt x="104" y="558"/>
                  </a:moveTo>
                  <a:lnTo>
                    <a:pt x="87" y="551"/>
                  </a:lnTo>
                  <a:cubicBezTo>
                    <a:pt x="127" y="452"/>
                    <a:pt x="140" y="343"/>
                    <a:pt x="124" y="238"/>
                  </a:cubicBezTo>
                  <a:cubicBezTo>
                    <a:pt x="101" y="236"/>
                    <a:pt x="80" y="224"/>
                    <a:pt x="62" y="212"/>
                  </a:cubicBezTo>
                  <a:cubicBezTo>
                    <a:pt x="46" y="201"/>
                    <a:pt x="27" y="187"/>
                    <a:pt x="14" y="168"/>
                  </a:cubicBezTo>
                  <a:cubicBezTo>
                    <a:pt x="0" y="147"/>
                    <a:pt x="-4" y="122"/>
                    <a:pt x="4" y="101"/>
                  </a:cubicBezTo>
                  <a:cubicBezTo>
                    <a:pt x="10" y="85"/>
                    <a:pt x="23" y="74"/>
                    <a:pt x="37" y="71"/>
                  </a:cubicBezTo>
                  <a:cubicBezTo>
                    <a:pt x="45" y="70"/>
                    <a:pt x="53" y="72"/>
                    <a:pt x="62" y="75"/>
                  </a:cubicBezTo>
                  <a:cubicBezTo>
                    <a:pt x="96" y="89"/>
                    <a:pt x="119" y="123"/>
                    <a:pt x="132" y="180"/>
                  </a:cubicBezTo>
                  <a:cubicBezTo>
                    <a:pt x="135" y="193"/>
                    <a:pt x="138" y="206"/>
                    <a:pt x="140" y="219"/>
                  </a:cubicBezTo>
                  <a:cubicBezTo>
                    <a:pt x="150" y="217"/>
                    <a:pt x="158" y="213"/>
                    <a:pt x="166" y="207"/>
                  </a:cubicBezTo>
                  <a:cubicBezTo>
                    <a:pt x="165" y="194"/>
                    <a:pt x="164" y="180"/>
                    <a:pt x="164" y="167"/>
                  </a:cubicBezTo>
                  <a:cubicBezTo>
                    <a:pt x="161" y="119"/>
                    <a:pt x="161" y="64"/>
                    <a:pt x="188" y="20"/>
                  </a:cubicBezTo>
                  <a:cubicBezTo>
                    <a:pt x="193" y="13"/>
                    <a:pt x="200" y="4"/>
                    <a:pt x="211" y="1"/>
                  </a:cubicBezTo>
                  <a:cubicBezTo>
                    <a:pt x="218" y="0"/>
                    <a:pt x="225" y="1"/>
                    <a:pt x="232" y="5"/>
                  </a:cubicBezTo>
                  <a:cubicBezTo>
                    <a:pt x="243" y="13"/>
                    <a:pt x="249" y="28"/>
                    <a:pt x="251" y="40"/>
                  </a:cubicBezTo>
                  <a:cubicBezTo>
                    <a:pt x="258" y="86"/>
                    <a:pt x="245" y="136"/>
                    <a:pt x="214" y="183"/>
                  </a:cubicBezTo>
                  <a:cubicBezTo>
                    <a:pt x="205" y="196"/>
                    <a:pt x="195" y="207"/>
                    <a:pt x="185" y="215"/>
                  </a:cubicBezTo>
                  <a:cubicBezTo>
                    <a:pt x="196" y="354"/>
                    <a:pt x="224" y="457"/>
                    <a:pt x="273" y="542"/>
                  </a:cubicBezTo>
                  <a:lnTo>
                    <a:pt x="257" y="552"/>
                  </a:lnTo>
                  <a:cubicBezTo>
                    <a:pt x="208" y="466"/>
                    <a:pt x="179" y="364"/>
                    <a:pt x="168" y="228"/>
                  </a:cubicBezTo>
                  <a:cubicBezTo>
                    <a:pt x="160" y="232"/>
                    <a:pt x="152" y="235"/>
                    <a:pt x="143" y="237"/>
                  </a:cubicBezTo>
                  <a:cubicBezTo>
                    <a:pt x="158" y="345"/>
                    <a:pt x="145" y="457"/>
                    <a:pt x="104" y="558"/>
                  </a:cubicBezTo>
                  <a:moveTo>
                    <a:pt x="51" y="91"/>
                  </a:moveTo>
                  <a:cubicBezTo>
                    <a:pt x="47" y="90"/>
                    <a:pt x="43" y="90"/>
                    <a:pt x="40" y="90"/>
                  </a:cubicBezTo>
                  <a:cubicBezTo>
                    <a:pt x="32" y="91"/>
                    <a:pt x="25" y="98"/>
                    <a:pt x="21" y="108"/>
                  </a:cubicBezTo>
                  <a:cubicBezTo>
                    <a:pt x="16" y="123"/>
                    <a:pt x="19" y="142"/>
                    <a:pt x="30" y="158"/>
                  </a:cubicBezTo>
                  <a:cubicBezTo>
                    <a:pt x="41" y="174"/>
                    <a:pt x="57" y="186"/>
                    <a:pt x="73" y="197"/>
                  </a:cubicBezTo>
                  <a:cubicBezTo>
                    <a:pt x="87" y="207"/>
                    <a:pt x="104" y="217"/>
                    <a:pt x="122" y="219"/>
                  </a:cubicBezTo>
                  <a:cubicBezTo>
                    <a:pt x="120" y="208"/>
                    <a:pt x="117" y="196"/>
                    <a:pt x="114" y="185"/>
                  </a:cubicBezTo>
                  <a:cubicBezTo>
                    <a:pt x="102" y="134"/>
                    <a:pt x="83" y="104"/>
                    <a:pt x="55" y="93"/>
                  </a:cubicBezTo>
                  <a:cubicBezTo>
                    <a:pt x="53" y="92"/>
                    <a:pt x="52" y="92"/>
                    <a:pt x="51" y="91"/>
                  </a:cubicBezTo>
                  <a:moveTo>
                    <a:pt x="218" y="20"/>
                  </a:moveTo>
                  <a:cubicBezTo>
                    <a:pt x="217" y="19"/>
                    <a:pt x="216" y="19"/>
                    <a:pt x="215" y="19"/>
                  </a:cubicBezTo>
                  <a:cubicBezTo>
                    <a:pt x="212" y="20"/>
                    <a:pt x="208" y="24"/>
                    <a:pt x="204" y="30"/>
                  </a:cubicBezTo>
                  <a:cubicBezTo>
                    <a:pt x="180" y="69"/>
                    <a:pt x="180" y="121"/>
                    <a:pt x="182" y="166"/>
                  </a:cubicBezTo>
                  <a:cubicBezTo>
                    <a:pt x="183" y="174"/>
                    <a:pt x="183" y="183"/>
                    <a:pt x="184" y="191"/>
                  </a:cubicBezTo>
                  <a:cubicBezTo>
                    <a:pt x="189" y="185"/>
                    <a:pt x="194" y="178"/>
                    <a:pt x="198" y="172"/>
                  </a:cubicBezTo>
                  <a:cubicBezTo>
                    <a:pt x="226" y="130"/>
                    <a:pt x="239" y="84"/>
                    <a:pt x="232" y="43"/>
                  </a:cubicBezTo>
                  <a:cubicBezTo>
                    <a:pt x="231" y="33"/>
                    <a:pt x="226" y="24"/>
                    <a:pt x="221" y="21"/>
                  </a:cubicBezTo>
                  <a:cubicBezTo>
                    <a:pt x="220" y="20"/>
                    <a:pt x="219" y="20"/>
                    <a:pt x="218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1"/>
            <p:cNvSpPr/>
            <p:nvPr/>
          </p:nvSpPr>
          <p:spPr>
            <a:xfrm>
              <a:off x="1279203" y="1464542"/>
              <a:ext cx="118840" cy="128932"/>
            </a:xfrm>
            <a:custGeom>
              <a:avLst/>
              <a:gdLst/>
              <a:ahLst/>
              <a:cxnLst/>
              <a:rect l="l" t="t" r="r" b="b"/>
              <a:pathLst>
                <a:path w="106" h="115" extrusionOk="0">
                  <a:moveTo>
                    <a:pt x="11" y="55"/>
                  </a:moveTo>
                  <a:cubicBezTo>
                    <a:pt x="18" y="60"/>
                    <a:pt x="24" y="66"/>
                    <a:pt x="29" y="73"/>
                  </a:cubicBezTo>
                  <a:cubicBezTo>
                    <a:pt x="32" y="76"/>
                    <a:pt x="34" y="79"/>
                    <a:pt x="37" y="82"/>
                  </a:cubicBezTo>
                  <a:cubicBezTo>
                    <a:pt x="39" y="86"/>
                    <a:pt x="42" y="89"/>
                    <a:pt x="44" y="93"/>
                  </a:cubicBezTo>
                  <a:cubicBezTo>
                    <a:pt x="46" y="99"/>
                    <a:pt x="49" y="104"/>
                    <a:pt x="54" y="108"/>
                  </a:cubicBezTo>
                  <a:cubicBezTo>
                    <a:pt x="57" y="111"/>
                    <a:pt x="60" y="113"/>
                    <a:pt x="64" y="114"/>
                  </a:cubicBezTo>
                  <a:cubicBezTo>
                    <a:pt x="70" y="116"/>
                    <a:pt x="76" y="116"/>
                    <a:pt x="82" y="115"/>
                  </a:cubicBezTo>
                  <a:cubicBezTo>
                    <a:pt x="98" y="111"/>
                    <a:pt x="111" y="91"/>
                    <a:pt x="103" y="74"/>
                  </a:cubicBezTo>
                  <a:cubicBezTo>
                    <a:pt x="87" y="44"/>
                    <a:pt x="64" y="3"/>
                    <a:pt x="27" y="0"/>
                  </a:cubicBezTo>
                  <a:cubicBezTo>
                    <a:pt x="0" y="2"/>
                    <a:pt x="-11" y="39"/>
                    <a:pt x="11" y="55"/>
                  </a:cubicBezTo>
                  <a:close/>
                </a:path>
              </a:pathLst>
            </a:custGeom>
            <a:solidFill>
              <a:srgbClr val="F7EDE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1"/>
            <p:cNvSpPr/>
            <p:nvPr/>
          </p:nvSpPr>
          <p:spPr>
            <a:xfrm>
              <a:off x="1359925" y="1620381"/>
              <a:ext cx="85206" cy="217503"/>
            </a:xfrm>
            <a:custGeom>
              <a:avLst/>
              <a:gdLst/>
              <a:ahLst/>
              <a:cxnLst/>
              <a:rect l="l" t="t" r="r" b="b"/>
              <a:pathLst>
                <a:path w="76" h="194" extrusionOk="0">
                  <a:moveTo>
                    <a:pt x="2" y="42"/>
                  </a:moveTo>
                  <a:cubicBezTo>
                    <a:pt x="16" y="79"/>
                    <a:pt x="17" y="120"/>
                    <a:pt x="9" y="158"/>
                  </a:cubicBezTo>
                  <a:lnTo>
                    <a:pt x="9" y="159"/>
                  </a:lnTo>
                  <a:cubicBezTo>
                    <a:pt x="2" y="198"/>
                    <a:pt x="63" y="209"/>
                    <a:pt x="70" y="169"/>
                  </a:cubicBezTo>
                  <a:cubicBezTo>
                    <a:pt x="80" y="119"/>
                    <a:pt x="76" y="67"/>
                    <a:pt x="60" y="20"/>
                  </a:cubicBezTo>
                  <a:cubicBezTo>
                    <a:pt x="46" y="-18"/>
                    <a:pt x="-12" y="5"/>
                    <a:pt x="2" y="42"/>
                  </a:cubicBezTo>
                  <a:close/>
                </a:path>
              </a:pathLst>
            </a:custGeom>
            <a:solidFill>
              <a:srgbClr val="F7EDE5"/>
            </a:solidFill>
            <a:ln>
              <a:noFill/>
            </a:ln>
          </p:spPr>
          <p:txBody>
            <a:bodyPr spcFirstLastPara="1" wrap="square" lIns="90000" tIns="24825" rIns="90000" bIns="24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920440" y="2200014"/>
              <a:ext cx="431636" cy="242168"/>
            </a:xfrm>
            <a:custGeom>
              <a:avLst/>
              <a:gdLst/>
              <a:ahLst/>
              <a:cxnLst/>
              <a:rect l="l" t="t" r="r" b="b"/>
              <a:pathLst>
                <a:path w="385" h="216" extrusionOk="0">
                  <a:moveTo>
                    <a:pt x="385" y="33"/>
                  </a:moveTo>
                  <a:lnTo>
                    <a:pt x="382" y="0"/>
                  </a:lnTo>
                  <a:lnTo>
                    <a:pt x="1" y="27"/>
                  </a:lnTo>
                  <a:lnTo>
                    <a:pt x="0" y="63"/>
                  </a:lnTo>
                  <a:lnTo>
                    <a:pt x="29" y="61"/>
                  </a:lnTo>
                  <a:cubicBezTo>
                    <a:pt x="43" y="112"/>
                    <a:pt x="89" y="231"/>
                    <a:pt x="211" y="215"/>
                  </a:cubicBezTo>
                  <a:cubicBezTo>
                    <a:pt x="332" y="199"/>
                    <a:pt x="356" y="85"/>
                    <a:pt x="361" y="35"/>
                  </a:cubicBezTo>
                  <a:lnTo>
                    <a:pt x="385" y="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32750" rIns="90000" bIns="32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64" name="Google Shape;1064;p41"/>
            <p:cNvGrpSpPr/>
            <p:nvPr/>
          </p:nvGrpSpPr>
          <p:grpSpPr>
            <a:xfrm>
              <a:off x="301574" y="1065414"/>
              <a:ext cx="1608826" cy="1506821"/>
              <a:chOff x="301574" y="1065414"/>
              <a:chExt cx="1608826" cy="1506821"/>
            </a:xfrm>
          </p:grpSpPr>
          <p:sp>
            <p:nvSpPr>
              <p:cNvPr id="1065" name="Google Shape;1065;p41"/>
              <p:cNvSpPr/>
              <p:nvPr/>
            </p:nvSpPr>
            <p:spPr>
              <a:xfrm>
                <a:off x="301574" y="1137167"/>
                <a:ext cx="405850" cy="403613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0" extrusionOk="0">
                    <a:moveTo>
                      <a:pt x="357" y="224"/>
                    </a:moveTo>
                    <a:lnTo>
                      <a:pt x="362" y="168"/>
                    </a:lnTo>
                    <a:lnTo>
                      <a:pt x="320" y="164"/>
                    </a:lnTo>
                    <a:cubicBezTo>
                      <a:pt x="319" y="157"/>
                      <a:pt x="318" y="151"/>
                      <a:pt x="316" y="145"/>
                    </a:cubicBezTo>
                    <a:lnTo>
                      <a:pt x="354" y="125"/>
                    </a:lnTo>
                    <a:lnTo>
                      <a:pt x="328" y="74"/>
                    </a:lnTo>
                    <a:lnTo>
                      <a:pt x="289" y="94"/>
                    </a:lnTo>
                    <a:cubicBezTo>
                      <a:pt x="285" y="90"/>
                      <a:pt x="281" y="85"/>
                      <a:pt x="276" y="81"/>
                    </a:cubicBezTo>
                    <a:lnTo>
                      <a:pt x="299" y="43"/>
                    </a:lnTo>
                    <a:lnTo>
                      <a:pt x="251" y="13"/>
                    </a:lnTo>
                    <a:lnTo>
                      <a:pt x="227" y="52"/>
                    </a:lnTo>
                    <a:cubicBezTo>
                      <a:pt x="222" y="50"/>
                      <a:pt x="218" y="49"/>
                      <a:pt x="213" y="48"/>
                    </a:cubicBezTo>
                    <a:lnTo>
                      <a:pt x="215" y="2"/>
                    </a:lnTo>
                    <a:lnTo>
                      <a:pt x="158" y="0"/>
                    </a:lnTo>
                    <a:lnTo>
                      <a:pt x="156" y="46"/>
                    </a:lnTo>
                    <a:cubicBezTo>
                      <a:pt x="153" y="47"/>
                      <a:pt x="149" y="48"/>
                      <a:pt x="145" y="49"/>
                    </a:cubicBezTo>
                    <a:lnTo>
                      <a:pt x="125" y="10"/>
                    </a:lnTo>
                    <a:lnTo>
                      <a:pt x="75" y="35"/>
                    </a:lnTo>
                    <a:lnTo>
                      <a:pt x="95" y="74"/>
                    </a:lnTo>
                    <a:cubicBezTo>
                      <a:pt x="93" y="76"/>
                      <a:pt x="91" y="77"/>
                      <a:pt x="89" y="79"/>
                    </a:cubicBezTo>
                    <a:lnTo>
                      <a:pt x="53" y="53"/>
                    </a:lnTo>
                    <a:lnTo>
                      <a:pt x="20" y="98"/>
                    </a:lnTo>
                    <a:lnTo>
                      <a:pt x="55" y="124"/>
                    </a:lnTo>
                    <a:cubicBezTo>
                      <a:pt x="53" y="129"/>
                      <a:pt x="50" y="135"/>
                      <a:pt x="48" y="140"/>
                    </a:cubicBezTo>
                    <a:lnTo>
                      <a:pt x="5" y="137"/>
                    </a:lnTo>
                    <a:lnTo>
                      <a:pt x="0" y="193"/>
                    </a:lnTo>
                    <a:lnTo>
                      <a:pt x="42" y="197"/>
                    </a:lnTo>
                    <a:cubicBezTo>
                      <a:pt x="43" y="204"/>
                      <a:pt x="44" y="210"/>
                      <a:pt x="45" y="217"/>
                    </a:cubicBezTo>
                    <a:lnTo>
                      <a:pt x="8" y="235"/>
                    </a:lnTo>
                    <a:lnTo>
                      <a:pt x="34" y="286"/>
                    </a:lnTo>
                    <a:lnTo>
                      <a:pt x="70" y="268"/>
                    </a:lnTo>
                    <a:cubicBezTo>
                      <a:pt x="74" y="274"/>
                      <a:pt x="79" y="279"/>
                      <a:pt x="84" y="284"/>
                    </a:cubicBezTo>
                    <a:lnTo>
                      <a:pt x="63" y="318"/>
                    </a:lnTo>
                    <a:lnTo>
                      <a:pt x="111" y="348"/>
                    </a:lnTo>
                    <a:lnTo>
                      <a:pt x="132" y="315"/>
                    </a:lnTo>
                    <a:cubicBezTo>
                      <a:pt x="137" y="317"/>
                      <a:pt x="143" y="319"/>
                      <a:pt x="149" y="320"/>
                    </a:cubicBezTo>
                    <a:lnTo>
                      <a:pt x="148" y="359"/>
                    </a:lnTo>
                    <a:lnTo>
                      <a:pt x="205" y="360"/>
                    </a:lnTo>
                    <a:lnTo>
                      <a:pt x="206" y="322"/>
                    </a:lnTo>
                    <a:cubicBezTo>
                      <a:pt x="209" y="321"/>
                      <a:pt x="213" y="321"/>
                      <a:pt x="217" y="320"/>
                    </a:cubicBezTo>
                    <a:lnTo>
                      <a:pt x="232" y="351"/>
                    </a:lnTo>
                    <a:lnTo>
                      <a:pt x="282" y="326"/>
                    </a:lnTo>
                    <a:lnTo>
                      <a:pt x="267" y="295"/>
                    </a:lnTo>
                    <a:cubicBezTo>
                      <a:pt x="270" y="293"/>
                      <a:pt x="273" y="290"/>
                      <a:pt x="276" y="287"/>
                    </a:cubicBezTo>
                    <a:lnTo>
                      <a:pt x="304" y="308"/>
                    </a:lnTo>
                    <a:lnTo>
                      <a:pt x="337" y="263"/>
                    </a:lnTo>
                    <a:lnTo>
                      <a:pt x="309" y="242"/>
                    </a:lnTo>
                    <a:cubicBezTo>
                      <a:pt x="312" y="235"/>
                      <a:pt x="315" y="228"/>
                      <a:pt x="317" y="221"/>
                    </a:cubicBezTo>
                    <a:lnTo>
                      <a:pt x="357" y="224"/>
                    </a:lnTo>
                    <a:moveTo>
                      <a:pt x="96" y="184"/>
                    </a:moveTo>
                    <a:cubicBezTo>
                      <a:pt x="96" y="137"/>
                      <a:pt x="134" y="98"/>
                      <a:pt x="181" y="98"/>
                    </a:cubicBezTo>
                    <a:cubicBezTo>
                      <a:pt x="229" y="98"/>
                      <a:pt x="267" y="137"/>
                      <a:pt x="267" y="184"/>
                    </a:cubicBezTo>
                    <a:cubicBezTo>
                      <a:pt x="267" y="232"/>
                      <a:pt x="229" y="270"/>
                      <a:pt x="181" y="270"/>
                    </a:cubicBezTo>
                    <a:cubicBezTo>
                      <a:pt x="134" y="270"/>
                      <a:pt x="96" y="232"/>
                      <a:pt x="96" y="1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41"/>
              <p:cNvSpPr/>
              <p:nvPr/>
            </p:nvSpPr>
            <p:spPr>
              <a:xfrm>
                <a:off x="1447373" y="1946635"/>
                <a:ext cx="463028" cy="460792"/>
              </a:xfrm>
              <a:custGeom>
                <a:avLst/>
                <a:gdLst/>
                <a:ahLst/>
                <a:cxnLst/>
                <a:rect l="l" t="t" r="r" b="b"/>
                <a:pathLst>
                  <a:path w="413" h="411" extrusionOk="0">
                    <a:moveTo>
                      <a:pt x="408" y="255"/>
                    </a:moveTo>
                    <a:lnTo>
                      <a:pt x="413" y="190"/>
                    </a:lnTo>
                    <a:lnTo>
                      <a:pt x="365" y="186"/>
                    </a:lnTo>
                    <a:cubicBezTo>
                      <a:pt x="364" y="179"/>
                      <a:pt x="362" y="171"/>
                      <a:pt x="360" y="164"/>
                    </a:cubicBezTo>
                    <a:lnTo>
                      <a:pt x="404" y="142"/>
                    </a:lnTo>
                    <a:lnTo>
                      <a:pt x="375" y="84"/>
                    </a:lnTo>
                    <a:lnTo>
                      <a:pt x="330" y="107"/>
                    </a:lnTo>
                    <a:cubicBezTo>
                      <a:pt x="325" y="101"/>
                      <a:pt x="320" y="96"/>
                      <a:pt x="315" y="91"/>
                    </a:cubicBezTo>
                    <a:lnTo>
                      <a:pt x="342" y="48"/>
                    </a:lnTo>
                    <a:lnTo>
                      <a:pt x="286" y="14"/>
                    </a:lnTo>
                    <a:lnTo>
                      <a:pt x="259" y="58"/>
                    </a:lnTo>
                    <a:cubicBezTo>
                      <a:pt x="254" y="57"/>
                      <a:pt x="249" y="55"/>
                      <a:pt x="243" y="54"/>
                    </a:cubicBezTo>
                    <a:lnTo>
                      <a:pt x="245" y="2"/>
                    </a:lnTo>
                    <a:lnTo>
                      <a:pt x="180" y="0"/>
                    </a:lnTo>
                    <a:lnTo>
                      <a:pt x="178" y="52"/>
                    </a:lnTo>
                    <a:cubicBezTo>
                      <a:pt x="174" y="53"/>
                      <a:pt x="170" y="54"/>
                      <a:pt x="165" y="55"/>
                    </a:cubicBezTo>
                    <a:lnTo>
                      <a:pt x="143" y="10"/>
                    </a:lnTo>
                    <a:lnTo>
                      <a:pt x="86" y="39"/>
                    </a:lnTo>
                    <a:lnTo>
                      <a:pt x="108" y="84"/>
                    </a:lnTo>
                    <a:cubicBezTo>
                      <a:pt x="106" y="86"/>
                      <a:pt x="104" y="88"/>
                      <a:pt x="101" y="90"/>
                    </a:cubicBezTo>
                    <a:lnTo>
                      <a:pt x="61" y="60"/>
                    </a:lnTo>
                    <a:lnTo>
                      <a:pt x="23" y="111"/>
                    </a:lnTo>
                    <a:lnTo>
                      <a:pt x="63" y="141"/>
                    </a:lnTo>
                    <a:cubicBezTo>
                      <a:pt x="60" y="147"/>
                      <a:pt x="57" y="153"/>
                      <a:pt x="55" y="160"/>
                    </a:cubicBezTo>
                    <a:lnTo>
                      <a:pt x="5" y="156"/>
                    </a:lnTo>
                    <a:lnTo>
                      <a:pt x="0" y="221"/>
                    </a:lnTo>
                    <a:lnTo>
                      <a:pt x="48" y="225"/>
                    </a:lnTo>
                    <a:cubicBezTo>
                      <a:pt x="48" y="232"/>
                      <a:pt x="50" y="240"/>
                      <a:pt x="51" y="247"/>
                    </a:cubicBezTo>
                    <a:lnTo>
                      <a:pt x="9" y="269"/>
                    </a:lnTo>
                    <a:lnTo>
                      <a:pt x="38" y="327"/>
                    </a:lnTo>
                    <a:lnTo>
                      <a:pt x="79" y="306"/>
                    </a:lnTo>
                    <a:cubicBezTo>
                      <a:pt x="84" y="313"/>
                      <a:pt x="89" y="319"/>
                      <a:pt x="95" y="324"/>
                    </a:cubicBezTo>
                    <a:lnTo>
                      <a:pt x="71" y="363"/>
                    </a:lnTo>
                    <a:lnTo>
                      <a:pt x="127" y="397"/>
                    </a:lnTo>
                    <a:lnTo>
                      <a:pt x="150" y="359"/>
                    </a:lnTo>
                    <a:cubicBezTo>
                      <a:pt x="156" y="362"/>
                      <a:pt x="163" y="364"/>
                      <a:pt x="169" y="365"/>
                    </a:cubicBezTo>
                    <a:lnTo>
                      <a:pt x="168" y="409"/>
                    </a:lnTo>
                    <a:lnTo>
                      <a:pt x="233" y="411"/>
                    </a:lnTo>
                    <a:lnTo>
                      <a:pt x="234" y="367"/>
                    </a:lnTo>
                    <a:cubicBezTo>
                      <a:pt x="238" y="367"/>
                      <a:pt x="243" y="366"/>
                      <a:pt x="247" y="365"/>
                    </a:cubicBezTo>
                    <a:lnTo>
                      <a:pt x="264" y="401"/>
                    </a:lnTo>
                    <a:lnTo>
                      <a:pt x="322" y="372"/>
                    </a:lnTo>
                    <a:lnTo>
                      <a:pt x="304" y="337"/>
                    </a:lnTo>
                    <a:cubicBezTo>
                      <a:pt x="308" y="334"/>
                      <a:pt x="311" y="331"/>
                      <a:pt x="315" y="328"/>
                    </a:cubicBezTo>
                    <a:lnTo>
                      <a:pt x="347" y="352"/>
                    </a:lnTo>
                    <a:lnTo>
                      <a:pt x="385" y="300"/>
                    </a:lnTo>
                    <a:lnTo>
                      <a:pt x="352" y="276"/>
                    </a:lnTo>
                    <a:cubicBezTo>
                      <a:pt x="356" y="268"/>
                      <a:pt x="359" y="260"/>
                      <a:pt x="361" y="252"/>
                    </a:cubicBezTo>
                    <a:lnTo>
                      <a:pt x="408" y="255"/>
                    </a:lnTo>
                    <a:moveTo>
                      <a:pt x="109" y="210"/>
                    </a:moveTo>
                    <a:cubicBezTo>
                      <a:pt x="109" y="155"/>
                      <a:pt x="153" y="111"/>
                      <a:pt x="207" y="111"/>
                    </a:cubicBezTo>
                    <a:cubicBezTo>
                      <a:pt x="261" y="111"/>
                      <a:pt x="305" y="155"/>
                      <a:pt x="305" y="210"/>
                    </a:cubicBezTo>
                    <a:cubicBezTo>
                      <a:pt x="305" y="264"/>
                      <a:pt x="261" y="308"/>
                      <a:pt x="207" y="308"/>
                    </a:cubicBezTo>
                    <a:cubicBezTo>
                      <a:pt x="153" y="308"/>
                      <a:pt x="109" y="264"/>
                      <a:pt x="109" y="2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41"/>
              <p:cNvSpPr/>
              <p:nvPr/>
            </p:nvSpPr>
            <p:spPr>
              <a:xfrm>
                <a:off x="1430556" y="1065414"/>
                <a:ext cx="229832" cy="22983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5" extrusionOk="0">
                    <a:moveTo>
                      <a:pt x="102" y="205"/>
                    </a:moveTo>
                    <a:cubicBezTo>
                      <a:pt x="46" y="205"/>
                      <a:pt x="0" y="158"/>
                      <a:pt x="0" y="102"/>
                    </a:cubicBezTo>
                    <a:cubicBezTo>
                      <a:pt x="0" y="45"/>
                      <a:pt x="46" y="0"/>
                      <a:pt x="102" y="0"/>
                    </a:cubicBezTo>
                    <a:cubicBezTo>
                      <a:pt x="159" y="0"/>
                      <a:pt x="205" y="45"/>
                      <a:pt x="205" y="102"/>
                    </a:cubicBezTo>
                    <a:cubicBezTo>
                      <a:pt x="205" y="158"/>
                      <a:pt x="159" y="205"/>
                      <a:pt x="102" y="205"/>
                    </a:cubicBezTo>
                    <a:moveTo>
                      <a:pt x="102" y="12"/>
                    </a:moveTo>
                    <a:cubicBezTo>
                      <a:pt x="52" y="12"/>
                      <a:pt x="12" y="52"/>
                      <a:pt x="12" y="102"/>
                    </a:cubicBezTo>
                    <a:cubicBezTo>
                      <a:pt x="12" y="152"/>
                      <a:pt x="52" y="193"/>
                      <a:pt x="102" y="193"/>
                    </a:cubicBezTo>
                    <a:cubicBezTo>
                      <a:pt x="152" y="193"/>
                      <a:pt x="193" y="152"/>
                      <a:pt x="193" y="102"/>
                    </a:cubicBezTo>
                    <a:cubicBezTo>
                      <a:pt x="193" y="52"/>
                      <a:pt x="152" y="12"/>
                      <a:pt x="102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41"/>
              <p:cNvSpPr/>
              <p:nvPr/>
            </p:nvSpPr>
            <p:spPr>
              <a:xfrm>
                <a:off x="525801" y="2392851"/>
                <a:ext cx="180502" cy="179384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0" extrusionOk="0">
                    <a:moveTo>
                      <a:pt x="80" y="160"/>
                    </a:moveTo>
                    <a:cubicBezTo>
                      <a:pt x="36" y="160"/>
                      <a:pt x="0" y="124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125" y="0"/>
                      <a:pt x="161" y="36"/>
                      <a:pt x="161" y="80"/>
                    </a:cubicBezTo>
                    <a:cubicBezTo>
                      <a:pt x="161" y="124"/>
                      <a:pt x="125" y="160"/>
                      <a:pt x="80" y="160"/>
                    </a:cubicBezTo>
                    <a:moveTo>
                      <a:pt x="80" y="12"/>
                    </a:moveTo>
                    <a:cubicBezTo>
                      <a:pt x="43" y="12"/>
                      <a:pt x="12" y="42"/>
                      <a:pt x="12" y="80"/>
                    </a:cubicBezTo>
                    <a:cubicBezTo>
                      <a:pt x="12" y="118"/>
                      <a:pt x="43" y="148"/>
                      <a:pt x="80" y="148"/>
                    </a:cubicBezTo>
                    <a:cubicBezTo>
                      <a:pt x="118" y="148"/>
                      <a:pt x="149" y="118"/>
                      <a:pt x="149" y="80"/>
                    </a:cubicBezTo>
                    <a:cubicBezTo>
                      <a:pt x="149" y="42"/>
                      <a:pt x="118" y="12"/>
                      <a:pt x="80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2600" rIns="90000" bIns="12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41"/>
              <p:cNvSpPr/>
              <p:nvPr/>
            </p:nvSpPr>
            <p:spPr>
              <a:xfrm>
                <a:off x="1662631" y="1658500"/>
                <a:ext cx="132294" cy="13229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18" extrusionOk="0">
                    <a:moveTo>
                      <a:pt x="59" y="118"/>
                    </a:moveTo>
                    <a:cubicBezTo>
                      <a:pt x="26" y="118"/>
                      <a:pt x="0" y="92"/>
                      <a:pt x="0" y="59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92" y="0"/>
                      <a:pt x="118" y="26"/>
                      <a:pt x="118" y="59"/>
                    </a:cubicBezTo>
                    <a:cubicBezTo>
                      <a:pt x="118" y="91"/>
                      <a:pt x="92" y="118"/>
                      <a:pt x="59" y="118"/>
                    </a:cubicBezTo>
                    <a:moveTo>
                      <a:pt x="59" y="12"/>
                    </a:moveTo>
                    <a:cubicBezTo>
                      <a:pt x="33" y="12"/>
                      <a:pt x="12" y="33"/>
                      <a:pt x="12" y="59"/>
                    </a:cubicBezTo>
                    <a:cubicBezTo>
                      <a:pt x="12" y="85"/>
                      <a:pt x="33" y="106"/>
                      <a:pt x="59" y="106"/>
                    </a:cubicBezTo>
                    <a:cubicBezTo>
                      <a:pt x="85" y="106"/>
                      <a:pt x="106" y="85"/>
                      <a:pt x="106" y="59"/>
                    </a:cubicBezTo>
                    <a:cubicBezTo>
                      <a:pt x="106" y="33"/>
                      <a:pt x="85" y="12"/>
                      <a:pt x="59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41"/>
              <p:cNvSpPr/>
              <p:nvPr/>
            </p:nvSpPr>
            <p:spPr>
              <a:xfrm>
                <a:off x="328482" y="1787432"/>
                <a:ext cx="123325" cy="122205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09" extrusionOk="0">
                    <a:moveTo>
                      <a:pt x="55" y="109"/>
                    </a:moveTo>
                    <a:cubicBezTo>
                      <a:pt x="25" y="109"/>
                      <a:pt x="0" y="85"/>
                      <a:pt x="0" y="54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5" y="0"/>
                      <a:pt x="110" y="24"/>
                      <a:pt x="110" y="54"/>
                    </a:cubicBezTo>
                    <a:cubicBezTo>
                      <a:pt x="110" y="85"/>
                      <a:pt x="85" y="109"/>
                      <a:pt x="55" y="109"/>
                    </a:cubicBezTo>
                    <a:moveTo>
                      <a:pt x="55" y="11"/>
                    </a:moveTo>
                    <a:cubicBezTo>
                      <a:pt x="31" y="11"/>
                      <a:pt x="12" y="30"/>
                      <a:pt x="12" y="54"/>
                    </a:cubicBezTo>
                    <a:cubicBezTo>
                      <a:pt x="12" y="77"/>
                      <a:pt x="31" y="97"/>
                      <a:pt x="55" y="97"/>
                    </a:cubicBezTo>
                    <a:cubicBezTo>
                      <a:pt x="79" y="97"/>
                      <a:pt x="98" y="77"/>
                      <a:pt x="98" y="54"/>
                    </a:cubicBezTo>
                    <a:cubicBezTo>
                      <a:pt x="98" y="30"/>
                      <a:pt x="79" y="11"/>
                      <a:pt x="55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1" name="Resim 20">
            <a:extLst>
              <a:ext uri="{FF2B5EF4-FFF2-40B4-BE49-F238E27FC236}">
                <a16:creationId xmlns:a16="http://schemas.microsoft.com/office/drawing/2014/main" id="{75480251-A599-C486-F490-5D5953718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788" y="494549"/>
            <a:ext cx="4642927" cy="1464047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A7886BAF-158E-2F9D-BF43-D4A9CB098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69" y="2459866"/>
            <a:ext cx="4124901" cy="1362265"/>
          </a:xfrm>
          <a:prstGeom prst="rect">
            <a:avLst/>
          </a:prstGeom>
        </p:spPr>
      </p:pic>
      <p:sp>
        <p:nvSpPr>
          <p:cNvPr id="24" name="Google Shape;545;p36">
            <a:extLst>
              <a:ext uri="{FF2B5EF4-FFF2-40B4-BE49-F238E27FC236}">
                <a16:creationId xmlns:a16="http://schemas.microsoft.com/office/drawing/2014/main" id="{B790C2AF-3088-5B8F-295C-7FB3F30C0368}"/>
              </a:ext>
            </a:extLst>
          </p:cNvPr>
          <p:cNvSpPr txBox="1">
            <a:spLocks/>
          </p:cNvSpPr>
          <p:nvPr/>
        </p:nvSpPr>
        <p:spPr>
          <a:xfrm>
            <a:off x="2795773" y="894866"/>
            <a:ext cx="507685" cy="49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1" i="0" u="none" strike="noStrike" cap="none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9pPr>
          </a:lstStyle>
          <a:p>
            <a:r>
              <a:rPr lang="en" sz="2000" dirty="0"/>
              <a:t>0</a:t>
            </a:r>
            <a:r>
              <a:rPr lang="tr-TR" sz="2000" dirty="0"/>
              <a:t>3</a:t>
            </a:r>
            <a:endParaRPr lang="en" sz="2000" dirty="0"/>
          </a:p>
        </p:txBody>
      </p:sp>
      <p:sp>
        <p:nvSpPr>
          <p:cNvPr id="25" name="Google Shape;545;p36">
            <a:extLst>
              <a:ext uri="{FF2B5EF4-FFF2-40B4-BE49-F238E27FC236}">
                <a16:creationId xmlns:a16="http://schemas.microsoft.com/office/drawing/2014/main" id="{5B7CAA6B-D028-D111-7F6C-31C904023B6F}"/>
              </a:ext>
            </a:extLst>
          </p:cNvPr>
          <p:cNvSpPr txBox="1">
            <a:spLocks/>
          </p:cNvSpPr>
          <p:nvPr/>
        </p:nvSpPr>
        <p:spPr>
          <a:xfrm>
            <a:off x="5981811" y="2728582"/>
            <a:ext cx="605249" cy="49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1" i="0" u="none" strike="noStrike" cap="none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Alternates Medium"/>
              <a:buNone/>
              <a:defRPr sz="6000" b="0" i="0" u="none" strike="noStrike" cap="none">
                <a:solidFill>
                  <a:schemeClr val="dk1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9pPr>
          </a:lstStyle>
          <a:p>
            <a:r>
              <a:rPr lang="en" sz="2000" dirty="0"/>
              <a:t>0</a:t>
            </a:r>
            <a:r>
              <a:rPr lang="tr-TR" sz="2000" dirty="0"/>
              <a:t>4</a:t>
            </a:r>
            <a:endParaRPr lang="e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velop your Soft Skills Workshop by Slidesgo">
  <a:themeElements>
    <a:clrScheme name="Simple Light">
      <a:dk1>
        <a:srgbClr val="000000"/>
      </a:dk1>
      <a:lt1>
        <a:srgbClr val="945D5F"/>
      </a:lt1>
      <a:dk2>
        <a:srgbClr val="C23825"/>
      </a:dk2>
      <a:lt2>
        <a:srgbClr val="EB927A"/>
      </a:lt2>
      <a:accent1>
        <a:srgbClr val="FFC063"/>
      </a:accent1>
      <a:accent2>
        <a:srgbClr val="F8BDFF"/>
      </a:accent2>
      <a:accent3>
        <a:srgbClr val="6E72FF"/>
      </a:accent3>
      <a:accent4>
        <a:srgbClr val="B5E1E8"/>
      </a:accent4>
      <a:accent5>
        <a:srgbClr val="C0D48C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219</Words>
  <Application>Microsoft Office PowerPoint</Application>
  <PresentationFormat>Ekran Gösterisi (16:9)</PresentationFormat>
  <Paragraphs>64</Paragraphs>
  <Slides>18</Slides>
  <Notes>18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7" baseType="lpstr">
      <vt:lpstr>Montserrat Alternates Medium</vt:lpstr>
      <vt:lpstr>Open Sans</vt:lpstr>
      <vt:lpstr>Molengo</vt:lpstr>
      <vt:lpstr>Roboto Condensed Light</vt:lpstr>
      <vt:lpstr>Montserrat Alternates</vt:lpstr>
      <vt:lpstr>Lato</vt:lpstr>
      <vt:lpstr>DM Sans</vt:lpstr>
      <vt:lpstr>Arial</vt:lpstr>
      <vt:lpstr>Develop your Soft Skills Workshop by Slidesgo</vt:lpstr>
      <vt:lpstr>Solid Prenciples</vt:lpstr>
      <vt:lpstr>SOLID NEDİR?</vt:lpstr>
      <vt:lpstr>01</vt:lpstr>
      <vt:lpstr>Single Responsibility</vt:lpstr>
      <vt:lpstr>Codes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Teşekkür Ederiz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Sona Altun</cp:lastModifiedBy>
  <cp:revision>2</cp:revision>
  <dcterms:modified xsi:type="dcterms:W3CDTF">2024-06-09T09:15:37Z</dcterms:modified>
</cp:coreProperties>
</file>