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GSbdpBCTngCUmF8dV-QXMl0bbFUxbuw3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Agentless Introspection of Bare Metal Using BMI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</a:t>
            </a:r>
            <a:r>
              <a:rPr b="1" lang="en"/>
              <a:t>verview </a:t>
            </a:r>
            <a:endParaRPr b="1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72700" y="1257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end to end agentless introspection system for the bare metal environment. Goals of the project are: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To create a system that would extend the agentless system crawler 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Introspection of the frames (system information) generated by the crawler to check possible vulnerability in a system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till now ?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BMI and Crawler VM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RHEL 7 image in ceph pool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iSCSI target of RHEL 7 that is stored in Ceph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Crawled RHEL 7 using Python Script (crawler.py)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Crawled OS Metadata and Packages in output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Script for Comparing packages between crawled file and usn repository for Vulnerability Analysis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Demo- Proof of Concept </a:t>
            </a:r>
            <a:endParaRPr/>
          </a:p>
        </p:txBody>
      </p:sp>
      <p:sp>
        <p:nvSpPr>
          <p:cNvPr id="103" name="Shape 103" title="2018-02-23-01-29-42.mp4">
            <a:hlinkClick r:id="rId3"/>
          </p:cNvPr>
          <p:cNvSpPr/>
          <p:nvPr/>
        </p:nvSpPr>
        <p:spPr>
          <a:xfrm>
            <a:off x="311700" y="1184875"/>
            <a:ext cx="6005375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0575"/>
            <a:ext cx="52863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Personas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User: For our test case scenario end user(commodity renter) will be our primary user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will generate introspection report which consist of </a:t>
            </a:r>
            <a:r>
              <a:rPr lang="en"/>
              <a:t>Vulnerable</a:t>
            </a:r>
            <a:r>
              <a:rPr lang="en"/>
              <a:t> packages with its severity and package version number which will help to analyse Vulnerable packages for security purposes to the commodity renter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mount multiple bare metal images </a:t>
            </a:r>
            <a:r>
              <a:rPr lang="en"/>
              <a:t>parallely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crawl multiple mount points parallely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automate vulnerability analysis for every crawled output file within regular time interval(Frequency)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the vulnerability script to modularize the output 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