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yyffTs2ISjGDlxk6VCc-K18vm5o8A10E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Agentless Introspection of Bare Metal using BMI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Team:</a:t>
            </a:r>
            <a:endParaRPr b="1" sz="12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Bhautik Pipaliya</a:t>
            </a:r>
            <a:endParaRPr b="1" sz="12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Aditya Mohan Sharma</a:t>
            </a:r>
            <a:endParaRPr b="1" sz="12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Sona Varma</a:t>
            </a:r>
            <a:endParaRPr b="1" sz="12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Mihir Borker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memory database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Earlier backend script was taking a lot of time (~1 min 48 sec) to detect all vulnerability packages in an image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created in-memory database that contains the Security Notices repo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y creating in-memory database, w</a:t>
            </a:r>
            <a:r>
              <a:rPr lang="en"/>
              <a:t>e are able to decrease the time for vulnerability detection by  ~</a:t>
            </a:r>
            <a:r>
              <a:rPr b="1" i="1" lang="en" sz="2000"/>
              <a:t>1 min 12 secs</a:t>
            </a:r>
            <a:r>
              <a:rPr lang="en"/>
              <a:t>. </a:t>
            </a:r>
            <a:r>
              <a:rPr lang="en"/>
              <a:t> Now it takes ~33 secs per/image thus improving efficiency.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Sprint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analysis of the system (analyze the overhead of taking snapshots of images)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UI with the backend script through which vulnerability reports will be dynamically generated and accessible to the user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multiple instances of the script to mount multiple images parallely and make agentless crawler more efficient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We are planning to extend BMI API to add “introspect” command which would introspect the given node and generate a vulnerability report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800"/>
            <a:ext cx="8520599" cy="3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Create an on-demand end to end agentless introspection system for the bare metal environment. </a:t>
            </a:r>
            <a:b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Goals of the project are: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Generate  vulnerability Analysis report by analyzing the frame(system information) generated  by the crawler</a:t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we have done till now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79275" y="13954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Crawled OS Metadata and packages for </a:t>
            </a:r>
            <a:r>
              <a:rPr lang="en"/>
              <a:t>vulnerability</a:t>
            </a:r>
            <a:r>
              <a:rPr lang="en"/>
              <a:t> analysis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end to end workflow for one image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in-memory database to decrease computation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Sample User Interface (User can request </a:t>
            </a:r>
            <a:r>
              <a:rPr lang="en"/>
              <a:t>vulnerability</a:t>
            </a:r>
            <a:r>
              <a:rPr lang="en"/>
              <a:t> report)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50" y="974513"/>
            <a:ext cx="8663499" cy="41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4" name="Shape 94" title="2018-03-15-22-02-05.mp4">
            <a:hlinkClick r:id="rId3"/>
          </p:cNvPr>
          <p:cNvSpPr/>
          <p:nvPr/>
        </p:nvSpPr>
        <p:spPr>
          <a:xfrm>
            <a:off x="311700" y="1417800"/>
            <a:ext cx="6876076" cy="357735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/>
        </p:nvSpPr>
        <p:spPr>
          <a:xfrm>
            <a:off x="7796900" y="16147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7350" y="6894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025" y="841100"/>
            <a:ext cx="3298400" cy="41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25" y="929413"/>
            <a:ext cx="3437000" cy="39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813100" y="2647200"/>
            <a:ext cx="1042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Added </a:t>
            </a:r>
            <a:endParaRPr b="1"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Vulnerable</a:t>
            </a:r>
            <a:endParaRPr b="1"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Package</a:t>
            </a:r>
            <a:endParaRPr b="1" sz="1200"/>
          </a:p>
        </p:txBody>
      </p:sp>
      <p:cxnSp>
        <p:nvCxnSpPr>
          <p:cNvPr id="105" name="Shape 105"/>
          <p:cNvCxnSpPr/>
          <p:nvPr/>
        </p:nvCxnSpPr>
        <p:spPr>
          <a:xfrm>
            <a:off x="3585375" y="4190187"/>
            <a:ext cx="10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800"/>
            <a:ext cx="8520600" cy="31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 Interface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800"/>
            <a:ext cx="8520600" cy="31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0175"/>
            <a:ext cx="8520600" cy="32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