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Tftpboot</a:t>
            </a:r>
            <a:br>
              <a:rPr lang="en"/>
            </a:br>
            <a:r>
              <a:rPr lang="en"/>
              <a:t>Pxelinux</a:t>
            </a:r>
            <a:br>
              <a:rPr lang="en"/>
            </a:br>
            <a:r>
              <a:rPr lang="en"/>
              <a:t>.200 vlan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KdIYwnBtKGZcghkVEWXBuUzSfgy3vmor/vie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Agentless Introspection of Bare Metals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735575" y="2850050"/>
            <a:ext cx="43152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Demo - 5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done? (Current sprint)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Understood BMI Components (CLI &gt; </a:t>
            </a:r>
            <a:r>
              <a:rPr lang="en"/>
              <a:t>Picasso</a:t>
            </a:r>
            <a:r>
              <a:rPr lang="en"/>
              <a:t> &gt; einstein)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Introduced “introspect” command in BMI CLI to implement end to end agentless introspection system.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BMI Components modified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BMI services are based on MVC framework.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Einstein module communicates with Ceph and perform operations.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 exposes the BMI API calls to the user.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Picasso is the REST API for BMI.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implementing the ‘introspect’ command 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Made use of ‘snap’ function of BMI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Implemented Mapping and unmapping of specific image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Implemented Mounting and unmounting an image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Integrated Crawler with BMI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Integrated our Vulnerability Detection script with BMI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5229" l="2460" r="-2460" t="-5230"/>
          <a:stretch/>
        </p:blipFill>
        <p:spPr>
          <a:xfrm>
            <a:off x="-489991" y="-75875"/>
            <a:ext cx="10315616" cy="52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1" name="Shape 91" title="Demo - 5.mp4">
            <a:hlinkClick r:id="rId3"/>
          </p:cNvPr>
          <p:cNvSpPr/>
          <p:nvPr/>
        </p:nvSpPr>
        <p:spPr>
          <a:xfrm>
            <a:off x="460575" y="1344875"/>
            <a:ext cx="6066700" cy="3302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Accessing BMI due to IP and port based filtering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Provisioning a node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Discrepancy in BMI and Ceph -</a:t>
            </a:r>
            <a:br>
              <a:rPr lang="en"/>
            </a:br>
            <a:r>
              <a:rPr lang="en"/>
              <a:t>1.</a:t>
            </a:r>
            <a:r>
              <a:rPr lang="en"/>
              <a:t>Snapshot Already exists</a:t>
            </a:r>
            <a:br>
              <a:rPr lang="en"/>
            </a:br>
            <a:r>
              <a:rPr lang="en"/>
              <a:t>2. Node Busy(could have clones)</a:t>
            </a:r>
            <a:br>
              <a:rPr lang="en"/>
            </a:br>
            <a:r>
              <a:rPr lang="en"/>
              <a:t>3.snapshot not found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Next Sprint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Analysis of deep snapshot as well as light snapshot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User Interface to BMI API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(create test cases for our system)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75" y="1347600"/>
            <a:ext cx="8962051" cy="28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