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4"/>
    <p:restoredTop sz="94694"/>
  </p:normalViewPr>
  <p:slideViewPr>
    <p:cSldViewPr snapToGrid="0" snapToObjects="1">
      <p:cViewPr varScale="1">
        <p:scale>
          <a:sx n="129" d="100"/>
          <a:sy n="129" d="100"/>
        </p:scale>
        <p:origin x="1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hyperlink" Target="https://docs.docker.com/toolbox/overview/" TargetMode="External"/><Relationship Id="rId2" Type="http://schemas.openxmlformats.org/officeDocument/2006/relationships/hyperlink" Target="https://hub.docker.com/editions/community/docker-ce-desktop-windows" TargetMode="External"/><Relationship Id="rId1" Type="http://schemas.openxmlformats.org/officeDocument/2006/relationships/hyperlink" Target="https://docs.docker.com/docker-for-windows/install/"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hyperlink" Target="https://docs.docker.com/toolbox/overview/" TargetMode="External"/><Relationship Id="rId2" Type="http://schemas.openxmlformats.org/officeDocument/2006/relationships/hyperlink" Target="https://hub.docker.com/editions/community/docker-ce-desktop-windows" TargetMode="External"/><Relationship Id="rId1" Type="http://schemas.openxmlformats.org/officeDocument/2006/relationships/hyperlink" Target="https://docs.docker.com/docker-for-windows/install/"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90B3841-EBD2-437D-B8BC-E348E2FDB71B}"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84017C69-4615-40F5-BD9C-E0A94AA4E56C}">
      <dgm:prSet/>
      <dgm:spPr/>
      <dgm:t>
        <a:bodyPr/>
        <a:lstStyle/>
        <a:p>
          <a:r>
            <a:rPr lang="en-US"/>
            <a:t>Ubuntu: </a:t>
          </a:r>
        </a:p>
      </dgm:t>
    </dgm:pt>
    <dgm:pt modelId="{F9ECBA5B-2F62-4110-8FC0-8CE2A91745DE}" type="parTrans" cxnId="{A11F5D56-C1C1-4AD8-8716-786760466CED}">
      <dgm:prSet/>
      <dgm:spPr/>
      <dgm:t>
        <a:bodyPr/>
        <a:lstStyle/>
        <a:p>
          <a:endParaRPr lang="en-US"/>
        </a:p>
      </dgm:t>
    </dgm:pt>
    <dgm:pt modelId="{BF7BB7E4-A919-49AE-9BDD-9EA24AB0A2F3}" type="sibTrans" cxnId="{A11F5D56-C1C1-4AD8-8716-786760466CED}">
      <dgm:prSet/>
      <dgm:spPr/>
      <dgm:t>
        <a:bodyPr/>
        <a:lstStyle/>
        <a:p>
          <a:endParaRPr lang="en-US"/>
        </a:p>
      </dgm:t>
    </dgm:pt>
    <dgm:pt modelId="{ED4B0D85-CCA9-4E7E-BED5-07D67523077F}">
      <dgm:prSet/>
      <dgm:spPr/>
      <dgm:t>
        <a:bodyPr/>
        <a:lstStyle/>
        <a:p>
          <a:r>
            <a:rPr lang="en-US"/>
            <a:t>$ sudo apt-get update</a:t>
          </a:r>
        </a:p>
      </dgm:t>
    </dgm:pt>
    <dgm:pt modelId="{8BEE7685-DE69-4A2A-8012-F71425B6E6D8}" type="parTrans" cxnId="{708D6FB9-E0BD-490F-A028-95F34D41E684}">
      <dgm:prSet/>
      <dgm:spPr/>
      <dgm:t>
        <a:bodyPr/>
        <a:lstStyle/>
        <a:p>
          <a:endParaRPr lang="en-US"/>
        </a:p>
      </dgm:t>
    </dgm:pt>
    <dgm:pt modelId="{C19EDA23-54BF-4F61-9DC8-BF713977664F}" type="sibTrans" cxnId="{708D6FB9-E0BD-490F-A028-95F34D41E684}">
      <dgm:prSet/>
      <dgm:spPr/>
      <dgm:t>
        <a:bodyPr/>
        <a:lstStyle/>
        <a:p>
          <a:endParaRPr lang="en-US"/>
        </a:p>
      </dgm:t>
    </dgm:pt>
    <dgm:pt modelId="{155A5689-C0D2-4599-936E-24CD5BC40704}">
      <dgm:prSet/>
      <dgm:spPr/>
      <dgm:t>
        <a:bodyPr/>
        <a:lstStyle/>
        <a:p>
          <a:r>
            <a:rPr lang="en-US"/>
            <a:t>$ sudo apt install docker.io </a:t>
          </a:r>
        </a:p>
      </dgm:t>
    </dgm:pt>
    <dgm:pt modelId="{5E14B6C8-B9BB-4145-A4AB-059C390BB3AC}" type="parTrans" cxnId="{E159DF69-3AD8-488B-A01D-48AA398BE16B}">
      <dgm:prSet/>
      <dgm:spPr/>
      <dgm:t>
        <a:bodyPr/>
        <a:lstStyle/>
        <a:p>
          <a:endParaRPr lang="en-US"/>
        </a:p>
      </dgm:t>
    </dgm:pt>
    <dgm:pt modelId="{6718DEFB-8EE7-41AC-A84B-85DC1D11FDF7}" type="sibTrans" cxnId="{E159DF69-3AD8-488B-A01D-48AA398BE16B}">
      <dgm:prSet/>
      <dgm:spPr/>
      <dgm:t>
        <a:bodyPr/>
        <a:lstStyle/>
        <a:p>
          <a:endParaRPr lang="en-US"/>
        </a:p>
      </dgm:t>
    </dgm:pt>
    <dgm:pt modelId="{CF2311A5-CEC2-46ED-B2F8-5E67B71AE7E3}">
      <dgm:prSet/>
      <dgm:spPr/>
      <dgm:t>
        <a:bodyPr/>
        <a:lstStyle/>
        <a:p>
          <a:r>
            <a:rPr lang="en-US" dirty="0"/>
            <a:t>$ </a:t>
          </a:r>
          <a:r>
            <a:rPr lang="de-DE" dirty="0" err="1"/>
            <a:t>sudo</a:t>
          </a:r>
          <a:r>
            <a:rPr lang="de-DE" dirty="0"/>
            <a:t> </a:t>
          </a:r>
          <a:r>
            <a:rPr lang="de-DE" dirty="0" err="1"/>
            <a:t>usermod</a:t>
          </a:r>
          <a:r>
            <a:rPr lang="de-DE" dirty="0"/>
            <a:t> -</a:t>
          </a:r>
          <a:r>
            <a:rPr lang="de-DE" dirty="0" err="1"/>
            <a:t>aG</a:t>
          </a:r>
          <a:r>
            <a:rPr lang="de-DE" dirty="0"/>
            <a:t> </a:t>
          </a:r>
          <a:r>
            <a:rPr lang="de-DE" dirty="0" err="1"/>
            <a:t>docker</a:t>
          </a:r>
          <a:r>
            <a:rPr lang="de-DE" dirty="0"/>
            <a:t> $USER</a:t>
          </a:r>
          <a:endParaRPr lang="en-US" dirty="0"/>
        </a:p>
      </dgm:t>
    </dgm:pt>
    <dgm:pt modelId="{C0681753-D9CC-4955-99E4-FE785B7FC5F0}" type="parTrans" cxnId="{79CB915B-33A0-43E7-BBD9-06C6A5684423}">
      <dgm:prSet/>
      <dgm:spPr/>
      <dgm:t>
        <a:bodyPr/>
        <a:lstStyle/>
        <a:p>
          <a:endParaRPr lang="en-US"/>
        </a:p>
      </dgm:t>
    </dgm:pt>
    <dgm:pt modelId="{8BF7C8FE-D68A-46F3-8B24-A449E9CABB75}" type="sibTrans" cxnId="{79CB915B-33A0-43E7-BBD9-06C6A5684423}">
      <dgm:prSet/>
      <dgm:spPr/>
      <dgm:t>
        <a:bodyPr/>
        <a:lstStyle/>
        <a:p>
          <a:endParaRPr lang="en-US"/>
        </a:p>
      </dgm:t>
    </dgm:pt>
    <dgm:pt modelId="{7D37B293-A925-46CC-AB44-486115E667F5}">
      <dgm:prSet/>
      <dgm:spPr/>
      <dgm:t>
        <a:bodyPr/>
        <a:lstStyle/>
        <a:p>
          <a:r>
            <a:rPr lang="en-US"/>
            <a:t>$ sudo service docker restart </a:t>
          </a:r>
        </a:p>
      </dgm:t>
    </dgm:pt>
    <dgm:pt modelId="{23474518-5CA2-461B-A8CB-89AA002C280D}" type="parTrans" cxnId="{34A9217A-F420-4AE2-B0BD-7F9C438A8FD6}">
      <dgm:prSet/>
      <dgm:spPr/>
      <dgm:t>
        <a:bodyPr/>
        <a:lstStyle/>
        <a:p>
          <a:endParaRPr lang="en-US"/>
        </a:p>
      </dgm:t>
    </dgm:pt>
    <dgm:pt modelId="{72B2B204-1EF6-404E-97FB-16BFC4CE537F}" type="sibTrans" cxnId="{34A9217A-F420-4AE2-B0BD-7F9C438A8FD6}">
      <dgm:prSet/>
      <dgm:spPr/>
      <dgm:t>
        <a:bodyPr/>
        <a:lstStyle/>
        <a:p>
          <a:endParaRPr lang="en-US"/>
        </a:p>
      </dgm:t>
    </dgm:pt>
    <dgm:pt modelId="{0F9B83C3-8482-4119-B1AC-86CC49661B5D}">
      <dgm:prSet/>
      <dgm:spPr/>
      <dgm:t>
        <a:bodyPr/>
        <a:lstStyle/>
        <a:p>
          <a:r>
            <a:rPr lang="en-US"/>
            <a:t>RHEL/Centos/Fedora</a:t>
          </a:r>
        </a:p>
      </dgm:t>
    </dgm:pt>
    <dgm:pt modelId="{DFFA48D3-1143-4976-9391-FEEB984ED3B4}" type="parTrans" cxnId="{EA84EEA4-6EB0-4C38-9317-716E624A6EF6}">
      <dgm:prSet/>
      <dgm:spPr/>
      <dgm:t>
        <a:bodyPr/>
        <a:lstStyle/>
        <a:p>
          <a:endParaRPr lang="en-US"/>
        </a:p>
      </dgm:t>
    </dgm:pt>
    <dgm:pt modelId="{02AD6D99-23C8-485C-ACA9-B09EAAA737CB}" type="sibTrans" cxnId="{EA84EEA4-6EB0-4C38-9317-716E624A6EF6}">
      <dgm:prSet/>
      <dgm:spPr/>
      <dgm:t>
        <a:bodyPr/>
        <a:lstStyle/>
        <a:p>
          <a:endParaRPr lang="en-US"/>
        </a:p>
      </dgm:t>
    </dgm:pt>
    <dgm:pt modelId="{6203772E-42E2-45AD-A840-5C5552C28514}">
      <dgm:prSet/>
      <dgm:spPr/>
      <dgm:t>
        <a:bodyPr/>
        <a:lstStyle/>
        <a:p>
          <a:r>
            <a:rPr lang="en-US"/>
            <a:t>$ sudo yum install docker</a:t>
          </a:r>
        </a:p>
      </dgm:t>
    </dgm:pt>
    <dgm:pt modelId="{3DDCFC9C-300E-43F7-83CB-AE4A180C9BC5}" type="parTrans" cxnId="{D055B85D-4587-4B84-9FA9-77AFC829113E}">
      <dgm:prSet/>
      <dgm:spPr/>
      <dgm:t>
        <a:bodyPr/>
        <a:lstStyle/>
        <a:p>
          <a:endParaRPr lang="en-US"/>
        </a:p>
      </dgm:t>
    </dgm:pt>
    <dgm:pt modelId="{C4E10448-3FEB-4C31-94B4-FCF15D08243D}" type="sibTrans" cxnId="{D055B85D-4587-4B84-9FA9-77AFC829113E}">
      <dgm:prSet/>
      <dgm:spPr/>
      <dgm:t>
        <a:bodyPr/>
        <a:lstStyle/>
        <a:p>
          <a:endParaRPr lang="en-US"/>
        </a:p>
      </dgm:t>
    </dgm:pt>
    <dgm:pt modelId="{A2FDEADF-3F06-4247-9A39-413580C2A8ED}">
      <dgm:prSet/>
      <dgm:spPr/>
      <dgm:t>
        <a:bodyPr/>
        <a:lstStyle/>
        <a:p>
          <a:r>
            <a:rPr lang="en-US"/>
            <a:t>$ sudo service docker start</a:t>
          </a:r>
        </a:p>
      </dgm:t>
    </dgm:pt>
    <dgm:pt modelId="{DF2CA5B0-222A-43EE-9C5F-B5618D04B671}" type="parTrans" cxnId="{C54CD0EB-4DDB-4E9E-A4F4-5DF9CF39441F}">
      <dgm:prSet/>
      <dgm:spPr/>
      <dgm:t>
        <a:bodyPr/>
        <a:lstStyle/>
        <a:p>
          <a:endParaRPr lang="en-US"/>
        </a:p>
      </dgm:t>
    </dgm:pt>
    <dgm:pt modelId="{7FF7B059-418D-41B2-8653-75F50F2FE70C}" type="sibTrans" cxnId="{C54CD0EB-4DDB-4E9E-A4F4-5DF9CF39441F}">
      <dgm:prSet/>
      <dgm:spPr/>
      <dgm:t>
        <a:bodyPr/>
        <a:lstStyle/>
        <a:p>
          <a:endParaRPr lang="en-US"/>
        </a:p>
      </dgm:t>
    </dgm:pt>
    <dgm:pt modelId="{5593290B-9EEE-9E48-A630-77442053D365}" type="pres">
      <dgm:prSet presAssocID="{490B3841-EBD2-437D-B8BC-E348E2FDB71B}" presName="vert0" presStyleCnt="0">
        <dgm:presLayoutVars>
          <dgm:dir/>
          <dgm:animOne val="branch"/>
          <dgm:animLvl val="lvl"/>
        </dgm:presLayoutVars>
      </dgm:prSet>
      <dgm:spPr/>
    </dgm:pt>
    <dgm:pt modelId="{45A5A282-CECD-EB4C-85E0-E39E5E4E300B}" type="pres">
      <dgm:prSet presAssocID="{84017C69-4615-40F5-BD9C-E0A94AA4E56C}" presName="thickLine" presStyleLbl="alignNode1" presStyleIdx="0" presStyleCnt="8"/>
      <dgm:spPr/>
    </dgm:pt>
    <dgm:pt modelId="{FD594373-F548-FA43-A9B6-954D550A1747}" type="pres">
      <dgm:prSet presAssocID="{84017C69-4615-40F5-BD9C-E0A94AA4E56C}" presName="horz1" presStyleCnt="0"/>
      <dgm:spPr/>
    </dgm:pt>
    <dgm:pt modelId="{6812CFAF-4CD5-1346-AE04-4C419BC35EC8}" type="pres">
      <dgm:prSet presAssocID="{84017C69-4615-40F5-BD9C-E0A94AA4E56C}" presName="tx1" presStyleLbl="revTx" presStyleIdx="0" presStyleCnt="8"/>
      <dgm:spPr/>
    </dgm:pt>
    <dgm:pt modelId="{CEF5E5F0-6BAC-C74C-B007-EBDDA4B1B732}" type="pres">
      <dgm:prSet presAssocID="{84017C69-4615-40F5-BD9C-E0A94AA4E56C}" presName="vert1" presStyleCnt="0"/>
      <dgm:spPr/>
    </dgm:pt>
    <dgm:pt modelId="{171B3959-E7FD-444D-B316-36DEAD9BD67B}" type="pres">
      <dgm:prSet presAssocID="{ED4B0D85-CCA9-4E7E-BED5-07D67523077F}" presName="thickLine" presStyleLbl="alignNode1" presStyleIdx="1" presStyleCnt="8"/>
      <dgm:spPr/>
    </dgm:pt>
    <dgm:pt modelId="{D377212E-6F04-4E47-A183-F447BA8D12D7}" type="pres">
      <dgm:prSet presAssocID="{ED4B0D85-CCA9-4E7E-BED5-07D67523077F}" presName="horz1" presStyleCnt="0"/>
      <dgm:spPr/>
    </dgm:pt>
    <dgm:pt modelId="{A399D63D-667A-FA44-B708-B4C5C21070CC}" type="pres">
      <dgm:prSet presAssocID="{ED4B0D85-CCA9-4E7E-BED5-07D67523077F}" presName="tx1" presStyleLbl="revTx" presStyleIdx="1" presStyleCnt="8"/>
      <dgm:spPr/>
    </dgm:pt>
    <dgm:pt modelId="{2F94927E-3880-FC43-88F0-4EE329FE8C96}" type="pres">
      <dgm:prSet presAssocID="{ED4B0D85-CCA9-4E7E-BED5-07D67523077F}" presName="vert1" presStyleCnt="0"/>
      <dgm:spPr/>
    </dgm:pt>
    <dgm:pt modelId="{7891A7D2-25ED-6E46-8068-76981F5692CC}" type="pres">
      <dgm:prSet presAssocID="{155A5689-C0D2-4599-936E-24CD5BC40704}" presName="thickLine" presStyleLbl="alignNode1" presStyleIdx="2" presStyleCnt="8"/>
      <dgm:spPr/>
    </dgm:pt>
    <dgm:pt modelId="{DF66AA60-52C0-1248-9ED7-683CB000E799}" type="pres">
      <dgm:prSet presAssocID="{155A5689-C0D2-4599-936E-24CD5BC40704}" presName="horz1" presStyleCnt="0"/>
      <dgm:spPr/>
    </dgm:pt>
    <dgm:pt modelId="{8F425E21-9636-0647-BDF5-9563C402128F}" type="pres">
      <dgm:prSet presAssocID="{155A5689-C0D2-4599-936E-24CD5BC40704}" presName="tx1" presStyleLbl="revTx" presStyleIdx="2" presStyleCnt="8"/>
      <dgm:spPr/>
    </dgm:pt>
    <dgm:pt modelId="{6A401E65-1B82-7B4E-AD22-5D96DD412B9D}" type="pres">
      <dgm:prSet presAssocID="{155A5689-C0D2-4599-936E-24CD5BC40704}" presName="vert1" presStyleCnt="0"/>
      <dgm:spPr/>
    </dgm:pt>
    <dgm:pt modelId="{A4EF4FED-31BF-C34B-B21E-462693A7944C}" type="pres">
      <dgm:prSet presAssocID="{CF2311A5-CEC2-46ED-B2F8-5E67B71AE7E3}" presName="thickLine" presStyleLbl="alignNode1" presStyleIdx="3" presStyleCnt="8"/>
      <dgm:spPr/>
    </dgm:pt>
    <dgm:pt modelId="{213DDB70-2D6A-6442-B350-C58129E09C84}" type="pres">
      <dgm:prSet presAssocID="{CF2311A5-CEC2-46ED-B2F8-5E67B71AE7E3}" presName="horz1" presStyleCnt="0"/>
      <dgm:spPr/>
    </dgm:pt>
    <dgm:pt modelId="{BBB1EC62-E2D8-204D-8044-B228D884192C}" type="pres">
      <dgm:prSet presAssocID="{CF2311A5-CEC2-46ED-B2F8-5E67B71AE7E3}" presName="tx1" presStyleLbl="revTx" presStyleIdx="3" presStyleCnt="8"/>
      <dgm:spPr/>
    </dgm:pt>
    <dgm:pt modelId="{B5B90D5B-C984-7849-B540-46B1AEE70F6F}" type="pres">
      <dgm:prSet presAssocID="{CF2311A5-CEC2-46ED-B2F8-5E67B71AE7E3}" presName="vert1" presStyleCnt="0"/>
      <dgm:spPr/>
    </dgm:pt>
    <dgm:pt modelId="{FD681443-5DAA-4546-9C07-948315DA2A3B}" type="pres">
      <dgm:prSet presAssocID="{7D37B293-A925-46CC-AB44-486115E667F5}" presName="thickLine" presStyleLbl="alignNode1" presStyleIdx="4" presStyleCnt="8"/>
      <dgm:spPr/>
    </dgm:pt>
    <dgm:pt modelId="{466F1468-CE38-6844-B34C-0D0A5245BFC5}" type="pres">
      <dgm:prSet presAssocID="{7D37B293-A925-46CC-AB44-486115E667F5}" presName="horz1" presStyleCnt="0"/>
      <dgm:spPr/>
    </dgm:pt>
    <dgm:pt modelId="{9C99FBED-972A-C74A-8A11-8094883894A4}" type="pres">
      <dgm:prSet presAssocID="{7D37B293-A925-46CC-AB44-486115E667F5}" presName="tx1" presStyleLbl="revTx" presStyleIdx="4" presStyleCnt="8"/>
      <dgm:spPr/>
    </dgm:pt>
    <dgm:pt modelId="{DD5B4452-F1CA-3947-A7E6-3EF1DC0A4330}" type="pres">
      <dgm:prSet presAssocID="{7D37B293-A925-46CC-AB44-486115E667F5}" presName="vert1" presStyleCnt="0"/>
      <dgm:spPr/>
    </dgm:pt>
    <dgm:pt modelId="{9FB8F7ED-4155-DE4D-A72F-0AE0620411E7}" type="pres">
      <dgm:prSet presAssocID="{0F9B83C3-8482-4119-B1AC-86CC49661B5D}" presName="thickLine" presStyleLbl="alignNode1" presStyleIdx="5" presStyleCnt="8"/>
      <dgm:spPr/>
    </dgm:pt>
    <dgm:pt modelId="{A2D1614C-B5A1-4E4E-987C-A6FF86405FB4}" type="pres">
      <dgm:prSet presAssocID="{0F9B83C3-8482-4119-B1AC-86CC49661B5D}" presName="horz1" presStyleCnt="0"/>
      <dgm:spPr/>
    </dgm:pt>
    <dgm:pt modelId="{B9AB5A94-F8D7-1541-9E6E-961A595D0958}" type="pres">
      <dgm:prSet presAssocID="{0F9B83C3-8482-4119-B1AC-86CC49661B5D}" presName="tx1" presStyleLbl="revTx" presStyleIdx="5" presStyleCnt="8"/>
      <dgm:spPr/>
    </dgm:pt>
    <dgm:pt modelId="{FB492471-E0D1-2345-90A7-9B30D2591FA4}" type="pres">
      <dgm:prSet presAssocID="{0F9B83C3-8482-4119-B1AC-86CC49661B5D}" presName="vert1" presStyleCnt="0"/>
      <dgm:spPr/>
    </dgm:pt>
    <dgm:pt modelId="{31A3E979-8BE6-BC40-A1ED-8E4E23354D8E}" type="pres">
      <dgm:prSet presAssocID="{6203772E-42E2-45AD-A840-5C5552C28514}" presName="thickLine" presStyleLbl="alignNode1" presStyleIdx="6" presStyleCnt="8"/>
      <dgm:spPr/>
    </dgm:pt>
    <dgm:pt modelId="{D59161E7-C60C-4346-9FC9-A38241D2B993}" type="pres">
      <dgm:prSet presAssocID="{6203772E-42E2-45AD-A840-5C5552C28514}" presName="horz1" presStyleCnt="0"/>
      <dgm:spPr/>
    </dgm:pt>
    <dgm:pt modelId="{D145345A-2B24-0842-BE36-7A2D395A5EC6}" type="pres">
      <dgm:prSet presAssocID="{6203772E-42E2-45AD-A840-5C5552C28514}" presName="tx1" presStyleLbl="revTx" presStyleIdx="6" presStyleCnt="8"/>
      <dgm:spPr/>
    </dgm:pt>
    <dgm:pt modelId="{E5625005-8965-7A4E-A064-606CF37CB670}" type="pres">
      <dgm:prSet presAssocID="{6203772E-42E2-45AD-A840-5C5552C28514}" presName="vert1" presStyleCnt="0"/>
      <dgm:spPr/>
    </dgm:pt>
    <dgm:pt modelId="{C5791AFA-2B27-FE45-933C-09D14F599D47}" type="pres">
      <dgm:prSet presAssocID="{A2FDEADF-3F06-4247-9A39-413580C2A8ED}" presName="thickLine" presStyleLbl="alignNode1" presStyleIdx="7" presStyleCnt="8"/>
      <dgm:spPr/>
    </dgm:pt>
    <dgm:pt modelId="{03900908-CB35-B245-918B-B18772BB5EE1}" type="pres">
      <dgm:prSet presAssocID="{A2FDEADF-3F06-4247-9A39-413580C2A8ED}" presName="horz1" presStyleCnt="0"/>
      <dgm:spPr/>
    </dgm:pt>
    <dgm:pt modelId="{6EC916F7-B06E-9C4F-8F25-900491AA0B59}" type="pres">
      <dgm:prSet presAssocID="{A2FDEADF-3F06-4247-9A39-413580C2A8ED}" presName="tx1" presStyleLbl="revTx" presStyleIdx="7" presStyleCnt="8"/>
      <dgm:spPr/>
    </dgm:pt>
    <dgm:pt modelId="{240487F6-62E6-AB49-84AD-52CFE5FF0FAB}" type="pres">
      <dgm:prSet presAssocID="{A2FDEADF-3F06-4247-9A39-413580C2A8ED}" presName="vert1" presStyleCnt="0"/>
      <dgm:spPr/>
    </dgm:pt>
  </dgm:ptLst>
  <dgm:cxnLst>
    <dgm:cxn modelId="{6DE9B705-F4CF-7043-AE6A-7450CA3D0A5A}" type="presOf" srcId="{84017C69-4615-40F5-BD9C-E0A94AA4E56C}" destId="{6812CFAF-4CD5-1346-AE04-4C419BC35EC8}" srcOrd="0" destOrd="0" presId="urn:microsoft.com/office/officeart/2008/layout/LinedList"/>
    <dgm:cxn modelId="{D2E6672B-8BFB-C745-B57D-C923A937F7D4}" type="presOf" srcId="{6203772E-42E2-45AD-A840-5C5552C28514}" destId="{D145345A-2B24-0842-BE36-7A2D395A5EC6}" srcOrd="0" destOrd="0" presId="urn:microsoft.com/office/officeart/2008/layout/LinedList"/>
    <dgm:cxn modelId="{A11F5D56-C1C1-4AD8-8716-786760466CED}" srcId="{490B3841-EBD2-437D-B8BC-E348E2FDB71B}" destId="{84017C69-4615-40F5-BD9C-E0A94AA4E56C}" srcOrd="0" destOrd="0" parTransId="{F9ECBA5B-2F62-4110-8FC0-8CE2A91745DE}" sibTransId="{BF7BB7E4-A919-49AE-9BDD-9EA24AB0A2F3}"/>
    <dgm:cxn modelId="{79CB915B-33A0-43E7-BBD9-06C6A5684423}" srcId="{490B3841-EBD2-437D-B8BC-E348E2FDB71B}" destId="{CF2311A5-CEC2-46ED-B2F8-5E67B71AE7E3}" srcOrd="3" destOrd="0" parTransId="{C0681753-D9CC-4955-99E4-FE785B7FC5F0}" sibTransId="{8BF7C8FE-D68A-46F3-8B24-A449E9CABB75}"/>
    <dgm:cxn modelId="{D055B85D-4587-4B84-9FA9-77AFC829113E}" srcId="{490B3841-EBD2-437D-B8BC-E348E2FDB71B}" destId="{6203772E-42E2-45AD-A840-5C5552C28514}" srcOrd="6" destOrd="0" parTransId="{3DDCFC9C-300E-43F7-83CB-AE4A180C9BC5}" sibTransId="{C4E10448-3FEB-4C31-94B4-FCF15D08243D}"/>
    <dgm:cxn modelId="{3AFCE165-97FE-9040-A6C9-790EE01404E3}" type="presOf" srcId="{ED4B0D85-CCA9-4E7E-BED5-07D67523077F}" destId="{A399D63D-667A-FA44-B708-B4C5C21070CC}" srcOrd="0" destOrd="0" presId="urn:microsoft.com/office/officeart/2008/layout/LinedList"/>
    <dgm:cxn modelId="{E159DF69-3AD8-488B-A01D-48AA398BE16B}" srcId="{490B3841-EBD2-437D-B8BC-E348E2FDB71B}" destId="{155A5689-C0D2-4599-936E-24CD5BC40704}" srcOrd="2" destOrd="0" parTransId="{5E14B6C8-B9BB-4145-A4AB-059C390BB3AC}" sibTransId="{6718DEFB-8EE7-41AC-A84B-85DC1D11FDF7}"/>
    <dgm:cxn modelId="{504F1C75-30FB-0840-AC5A-D9DE598FEB66}" type="presOf" srcId="{A2FDEADF-3F06-4247-9A39-413580C2A8ED}" destId="{6EC916F7-B06E-9C4F-8F25-900491AA0B59}" srcOrd="0" destOrd="0" presId="urn:microsoft.com/office/officeart/2008/layout/LinedList"/>
    <dgm:cxn modelId="{34A9217A-F420-4AE2-B0BD-7F9C438A8FD6}" srcId="{490B3841-EBD2-437D-B8BC-E348E2FDB71B}" destId="{7D37B293-A925-46CC-AB44-486115E667F5}" srcOrd="4" destOrd="0" parTransId="{23474518-5CA2-461B-A8CB-89AA002C280D}" sibTransId="{72B2B204-1EF6-404E-97FB-16BFC4CE537F}"/>
    <dgm:cxn modelId="{47FEB58D-9D81-6C45-AA37-650153AC95B6}" type="presOf" srcId="{155A5689-C0D2-4599-936E-24CD5BC40704}" destId="{8F425E21-9636-0647-BDF5-9563C402128F}" srcOrd="0" destOrd="0" presId="urn:microsoft.com/office/officeart/2008/layout/LinedList"/>
    <dgm:cxn modelId="{EBCE8C9C-E846-4F44-AB9D-427ABB863439}" type="presOf" srcId="{CF2311A5-CEC2-46ED-B2F8-5E67B71AE7E3}" destId="{BBB1EC62-E2D8-204D-8044-B228D884192C}" srcOrd="0" destOrd="0" presId="urn:microsoft.com/office/officeart/2008/layout/LinedList"/>
    <dgm:cxn modelId="{5B2E269F-3B9C-114E-B56D-5BCAF246A65E}" type="presOf" srcId="{490B3841-EBD2-437D-B8BC-E348E2FDB71B}" destId="{5593290B-9EEE-9E48-A630-77442053D365}" srcOrd="0" destOrd="0" presId="urn:microsoft.com/office/officeart/2008/layout/LinedList"/>
    <dgm:cxn modelId="{EA84EEA4-6EB0-4C38-9317-716E624A6EF6}" srcId="{490B3841-EBD2-437D-B8BC-E348E2FDB71B}" destId="{0F9B83C3-8482-4119-B1AC-86CC49661B5D}" srcOrd="5" destOrd="0" parTransId="{DFFA48D3-1143-4976-9391-FEEB984ED3B4}" sibTransId="{02AD6D99-23C8-485C-ACA9-B09EAAA737CB}"/>
    <dgm:cxn modelId="{CB950EAE-2FFD-854D-8090-4F1F8443CF76}" type="presOf" srcId="{7D37B293-A925-46CC-AB44-486115E667F5}" destId="{9C99FBED-972A-C74A-8A11-8094883894A4}" srcOrd="0" destOrd="0" presId="urn:microsoft.com/office/officeart/2008/layout/LinedList"/>
    <dgm:cxn modelId="{708D6FB9-E0BD-490F-A028-95F34D41E684}" srcId="{490B3841-EBD2-437D-B8BC-E348E2FDB71B}" destId="{ED4B0D85-CCA9-4E7E-BED5-07D67523077F}" srcOrd="1" destOrd="0" parTransId="{8BEE7685-DE69-4A2A-8012-F71425B6E6D8}" sibTransId="{C19EDA23-54BF-4F61-9DC8-BF713977664F}"/>
    <dgm:cxn modelId="{F32A5AE1-09CD-1B4D-8A3A-F015AA75A269}" type="presOf" srcId="{0F9B83C3-8482-4119-B1AC-86CC49661B5D}" destId="{B9AB5A94-F8D7-1541-9E6E-961A595D0958}" srcOrd="0" destOrd="0" presId="urn:microsoft.com/office/officeart/2008/layout/LinedList"/>
    <dgm:cxn modelId="{C54CD0EB-4DDB-4E9E-A4F4-5DF9CF39441F}" srcId="{490B3841-EBD2-437D-B8BC-E348E2FDB71B}" destId="{A2FDEADF-3F06-4247-9A39-413580C2A8ED}" srcOrd="7" destOrd="0" parTransId="{DF2CA5B0-222A-43EE-9C5F-B5618D04B671}" sibTransId="{7FF7B059-418D-41B2-8653-75F50F2FE70C}"/>
    <dgm:cxn modelId="{425F2786-BEF2-A54C-A7B0-7D6680F0C7EC}" type="presParOf" srcId="{5593290B-9EEE-9E48-A630-77442053D365}" destId="{45A5A282-CECD-EB4C-85E0-E39E5E4E300B}" srcOrd="0" destOrd="0" presId="urn:microsoft.com/office/officeart/2008/layout/LinedList"/>
    <dgm:cxn modelId="{6DEF4AD9-7282-5D46-B4EE-A88C9C3B0239}" type="presParOf" srcId="{5593290B-9EEE-9E48-A630-77442053D365}" destId="{FD594373-F548-FA43-A9B6-954D550A1747}" srcOrd="1" destOrd="0" presId="urn:microsoft.com/office/officeart/2008/layout/LinedList"/>
    <dgm:cxn modelId="{F66702D0-1D74-0849-AE0C-3BA504FDE5A8}" type="presParOf" srcId="{FD594373-F548-FA43-A9B6-954D550A1747}" destId="{6812CFAF-4CD5-1346-AE04-4C419BC35EC8}" srcOrd="0" destOrd="0" presId="urn:microsoft.com/office/officeart/2008/layout/LinedList"/>
    <dgm:cxn modelId="{1CD1C4C4-09F1-8A49-ACA4-4E9428292FA6}" type="presParOf" srcId="{FD594373-F548-FA43-A9B6-954D550A1747}" destId="{CEF5E5F0-6BAC-C74C-B007-EBDDA4B1B732}" srcOrd="1" destOrd="0" presId="urn:microsoft.com/office/officeart/2008/layout/LinedList"/>
    <dgm:cxn modelId="{229AFAAB-BBA6-5649-BCE2-71E907ADDC59}" type="presParOf" srcId="{5593290B-9EEE-9E48-A630-77442053D365}" destId="{171B3959-E7FD-444D-B316-36DEAD9BD67B}" srcOrd="2" destOrd="0" presId="urn:microsoft.com/office/officeart/2008/layout/LinedList"/>
    <dgm:cxn modelId="{F0332FFC-66B5-0949-B34C-194EFEBAF37D}" type="presParOf" srcId="{5593290B-9EEE-9E48-A630-77442053D365}" destId="{D377212E-6F04-4E47-A183-F447BA8D12D7}" srcOrd="3" destOrd="0" presId="urn:microsoft.com/office/officeart/2008/layout/LinedList"/>
    <dgm:cxn modelId="{D0DA2D44-8D7A-6E4D-B9FF-AAA0B8660755}" type="presParOf" srcId="{D377212E-6F04-4E47-A183-F447BA8D12D7}" destId="{A399D63D-667A-FA44-B708-B4C5C21070CC}" srcOrd="0" destOrd="0" presId="urn:microsoft.com/office/officeart/2008/layout/LinedList"/>
    <dgm:cxn modelId="{5D821D9C-634C-7D42-9534-06C1EFBBCE99}" type="presParOf" srcId="{D377212E-6F04-4E47-A183-F447BA8D12D7}" destId="{2F94927E-3880-FC43-88F0-4EE329FE8C96}" srcOrd="1" destOrd="0" presId="urn:microsoft.com/office/officeart/2008/layout/LinedList"/>
    <dgm:cxn modelId="{DB430C94-87FC-3A48-855E-9AA447A09261}" type="presParOf" srcId="{5593290B-9EEE-9E48-A630-77442053D365}" destId="{7891A7D2-25ED-6E46-8068-76981F5692CC}" srcOrd="4" destOrd="0" presId="urn:microsoft.com/office/officeart/2008/layout/LinedList"/>
    <dgm:cxn modelId="{D6EF875C-3143-3C49-AB29-65A3715F616F}" type="presParOf" srcId="{5593290B-9EEE-9E48-A630-77442053D365}" destId="{DF66AA60-52C0-1248-9ED7-683CB000E799}" srcOrd="5" destOrd="0" presId="urn:microsoft.com/office/officeart/2008/layout/LinedList"/>
    <dgm:cxn modelId="{70FDDCA1-A454-814F-8FC8-8F45877DE5DA}" type="presParOf" srcId="{DF66AA60-52C0-1248-9ED7-683CB000E799}" destId="{8F425E21-9636-0647-BDF5-9563C402128F}" srcOrd="0" destOrd="0" presId="urn:microsoft.com/office/officeart/2008/layout/LinedList"/>
    <dgm:cxn modelId="{9D018A83-9BEB-2B47-9B17-2360C8D0316F}" type="presParOf" srcId="{DF66AA60-52C0-1248-9ED7-683CB000E799}" destId="{6A401E65-1B82-7B4E-AD22-5D96DD412B9D}" srcOrd="1" destOrd="0" presId="urn:microsoft.com/office/officeart/2008/layout/LinedList"/>
    <dgm:cxn modelId="{D668E5D0-B565-C142-AA37-4DD25211AB37}" type="presParOf" srcId="{5593290B-9EEE-9E48-A630-77442053D365}" destId="{A4EF4FED-31BF-C34B-B21E-462693A7944C}" srcOrd="6" destOrd="0" presId="urn:microsoft.com/office/officeart/2008/layout/LinedList"/>
    <dgm:cxn modelId="{8B09D018-C1C8-E04E-A63F-813DBF556C45}" type="presParOf" srcId="{5593290B-9EEE-9E48-A630-77442053D365}" destId="{213DDB70-2D6A-6442-B350-C58129E09C84}" srcOrd="7" destOrd="0" presId="urn:microsoft.com/office/officeart/2008/layout/LinedList"/>
    <dgm:cxn modelId="{A4126B16-B177-2D44-9886-0E79739F1A85}" type="presParOf" srcId="{213DDB70-2D6A-6442-B350-C58129E09C84}" destId="{BBB1EC62-E2D8-204D-8044-B228D884192C}" srcOrd="0" destOrd="0" presId="urn:microsoft.com/office/officeart/2008/layout/LinedList"/>
    <dgm:cxn modelId="{828211A8-0ED2-D748-B908-37BAF4365D37}" type="presParOf" srcId="{213DDB70-2D6A-6442-B350-C58129E09C84}" destId="{B5B90D5B-C984-7849-B540-46B1AEE70F6F}" srcOrd="1" destOrd="0" presId="urn:microsoft.com/office/officeart/2008/layout/LinedList"/>
    <dgm:cxn modelId="{9FF92C4E-F475-1F47-B61C-45CE6DCC7615}" type="presParOf" srcId="{5593290B-9EEE-9E48-A630-77442053D365}" destId="{FD681443-5DAA-4546-9C07-948315DA2A3B}" srcOrd="8" destOrd="0" presId="urn:microsoft.com/office/officeart/2008/layout/LinedList"/>
    <dgm:cxn modelId="{62C70AD4-9554-ED47-BF7D-2722DE7128BF}" type="presParOf" srcId="{5593290B-9EEE-9E48-A630-77442053D365}" destId="{466F1468-CE38-6844-B34C-0D0A5245BFC5}" srcOrd="9" destOrd="0" presId="urn:microsoft.com/office/officeart/2008/layout/LinedList"/>
    <dgm:cxn modelId="{2EAF528D-C262-E147-A1C7-774AE40E5726}" type="presParOf" srcId="{466F1468-CE38-6844-B34C-0D0A5245BFC5}" destId="{9C99FBED-972A-C74A-8A11-8094883894A4}" srcOrd="0" destOrd="0" presId="urn:microsoft.com/office/officeart/2008/layout/LinedList"/>
    <dgm:cxn modelId="{62C5F4B8-0033-524D-96DB-7A011DE1A86C}" type="presParOf" srcId="{466F1468-CE38-6844-B34C-0D0A5245BFC5}" destId="{DD5B4452-F1CA-3947-A7E6-3EF1DC0A4330}" srcOrd="1" destOrd="0" presId="urn:microsoft.com/office/officeart/2008/layout/LinedList"/>
    <dgm:cxn modelId="{274B723F-DA1F-DE4C-872B-2E6F1AC1BC4F}" type="presParOf" srcId="{5593290B-9EEE-9E48-A630-77442053D365}" destId="{9FB8F7ED-4155-DE4D-A72F-0AE0620411E7}" srcOrd="10" destOrd="0" presId="urn:microsoft.com/office/officeart/2008/layout/LinedList"/>
    <dgm:cxn modelId="{A4E026D6-D57D-2B4C-B852-08DFC23F44B1}" type="presParOf" srcId="{5593290B-9EEE-9E48-A630-77442053D365}" destId="{A2D1614C-B5A1-4E4E-987C-A6FF86405FB4}" srcOrd="11" destOrd="0" presId="urn:microsoft.com/office/officeart/2008/layout/LinedList"/>
    <dgm:cxn modelId="{7AF6D328-58E0-B74C-8B17-C4A5338C605E}" type="presParOf" srcId="{A2D1614C-B5A1-4E4E-987C-A6FF86405FB4}" destId="{B9AB5A94-F8D7-1541-9E6E-961A595D0958}" srcOrd="0" destOrd="0" presId="urn:microsoft.com/office/officeart/2008/layout/LinedList"/>
    <dgm:cxn modelId="{A518B53F-6151-A04F-960A-95C7B30C7234}" type="presParOf" srcId="{A2D1614C-B5A1-4E4E-987C-A6FF86405FB4}" destId="{FB492471-E0D1-2345-90A7-9B30D2591FA4}" srcOrd="1" destOrd="0" presId="urn:microsoft.com/office/officeart/2008/layout/LinedList"/>
    <dgm:cxn modelId="{95AA8ADB-8D3B-B84D-AE41-3422EB13182F}" type="presParOf" srcId="{5593290B-9EEE-9E48-A630-77442053D365}" destId="{31A3E979-8BE6-BC40-A1ED-8E4E23354D8E}" srcOrd="12" destOrd="0" presId="urn:microsoft.com/office/officeart/2008/layout/LinedList"/>
    <dgm:cxn modelId="{FE614314-DC20-2B4A-80B8-6002504B6AF5}" type="presParOf" srcId="{5593290B-9EEE-9E48-A630-77442053D365}" destId="{D59161E7-C60C-4346-9FC9-A38241D2B993}" srcOrd="13" destOrd="0" presId="urn:microsoft.com/office/officeart/2008/layout/LinedList"/>
    <dgm:cxn modelId="{4465D28A-918C-B443-9E44-B9B834956D46}" type="presParOf" srcId="{D59161E7-C60C-4346-9FC9-A38241D2B993}" destId="{D145345A-2B24-0842-BE36-7A2D395A5EC6}" srcOrd="0" destOrd="0" presId="urn:microsoft.com/office/officeart/2008/layout/LinedList"/>
    <dgm:cxn modelId="{D8757A3E-9D4A-C64D-936D-65F7194BD275}" type="presParOf" srcId="{D59161E7-C60C-4346-9FC9-A38241D2B993}" destId="{E5625005-8965-7A4E-A064-606CF37CB670}" srcOrd="1" destOrd="0" presId="urn:microsoft.com/office/officeart/2008/layout/LinedList"/>
    <dgm:cxn modelId="{4F06E2AE-6ECD-5044-83AC-5D7C7875EE97}" type="presParOf" srcId="{5593290B-9EEE-9E48-A630-77442053D365}" destId="{C5791AFA-2B27-FE45-933C-09D14F599D47}" srcOrd="14" destOrd="0" presId="urn:microsoft.com/office/officeart/2008/layout/LinedList"/>
    <dgm:cxn modelId="{B6EE19B5-312E-3D46-B121-E9F7D7B6FD9D}" type="presParOf" srcId="{5593290B-9EEE-9E48-A630-77442053D365}" destId="{03900908-CB35-B245-918B-B18772BB5EE1}" srcOrd="15" destOrd="0" presId="urn:microsoft.com/office/officeart/2008/layout/LinedList"/>
    <dgm:cxn modelId="{6293C25C-AC99-D744-BEF9-C3FC8185CCBD}" type="presParOf" srcId="{03900908-CB35-B245-918B-B18772BB5EE1}" destId="{6EC916F7-B06E-9C4F-8F25-900491AA0B59}" srcOrd="0" destOrd="0" presId="urn:microsoft.com/office/officeart/2008/layout/LinedList"/>
    <dgm:cxn modelId="{CA08B5EB-FBD8-3840-8A21-E1AFDD53DE18}" type="presParOf" srcId="{03900908-CB35-B245-918B-B18772BB5EE1}" destId="{240487F6-62E6-AB49-84AD-52CFE5FF0FA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2A877F-78A1-4D88-8563-E7B7280B4DDD}"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B7601356-8EF2-4870-8777-F667B55457E2}">
      <dgm:prSet/>
      <dgm:spPr/>
      <dgm:t>
        <a:bodyPr/>
        <a:lstStyle/>
        <a:p>
          <a:r>
            <a:rPr lang="en-US"/>
            <a:t>Windows 10 professional:</a:t>
          </a:r>
        </a:p>
      </dgm:t>
    </dgm:pt>
    <dgm:pt modelId="{BC85848C-08CA-465A-8408-33EBF6F45CA8}" type="parTrans" cxnId="{F22FD7D6-F8E0-4D1D-98B3-A9FF2B4EB84C}">
      <dgm:prSet/>
      <dgm:spPr/>
      <dgm:t>
        <a:bodyPr/>
        <a:lstStyle/>
        <a:p>
          <a:endParaRPr lang="en-US"/>
        </a:p>
      </dgm:t>
    </dgm:pt>
    <dgm:pt modelId="{ED19DB76-5D44-41F0-BB36-A943DA7C3833}" type="sibTrans" cxnId="{F22FD7D6-F8E0-4D1D-98B3-A9FF2B4EB84C}">
      <dgm:prSet/>
      <dgm:spPr/>
      <dgm:t>
        <a:bodyPr/>
        <a:lstStyle/>
        <a:p>
          <a:endParaRPr lang="en-US"/>
        </a:p>
      </dgm:t>
    </dgm:pt>
    <dgm:pt modelId="{BDA2DCD1-F09D-46C0-BE83-F09C7F2CCD3F}">
      <dgm:prSet/>
      <dgm:spPr/>
      <dgm:t>
        <a:bodyPr/>
        <a:lstStyle/>
        <a:p>
          <a:r>
            <a:rPr lang="en-US">
              <a:hlinkClick xmlns:r="http://schemas.openxmlformats.org/officeDocument/2006/relationships" r:id="rId1"/>
            </a:rPr>
            <a:t>https://docs.docker.com/docker-for-windows/install/</a:t>
          </a:r>
          <a:endParaRPr lang="en-US"/>
        </a:p>
      </dgm:t>
    </dgm:pt>
    <dgm:pt modelId="{BA8C1CF9-BDD5-4FE3-89A7-454130B2149C}" type="parTrans" cxnId="{B35F4676-0456-407C-AF83-30BFCA4E7DD4}">
      <dgm:prSet/>
      <dgm:spPr/>
      <dgm:t>
        <a:bodyPr/>
        <a:lstStyle/>
        <a:p>
          <a:endParaRPr lang="en-US"/>
        </a:p>
      </dgm:t>
    </dgm:pt>
    <dgm:pt modelId="{483FBB67-782A-451E-A828-365541977083}" type="sibTrans" cxnId="{B35F4676-0456-407C-AF83-30BFCA4E7DD4}">
      <dgm:prSet/>
      <dgm:spPr/>
      <dgm:t>
        <a:bodyPr/>
        <a:lstStyle/>
        <a:p>
          <a:endParaRPr lang="en-US"/>
        </a:p>
      </dgm:t>
    </dgm:pt>
    <dgm:pt modelId="{6E90B182-11B9-4290-BB81-21C712A8CCFC}">
      <dgm:prSet/>
      <dgm:spPr/>
      <dgm:t>
        <a:bodyPr/>
        <a:lstStyle/>
        <a:p>
          <a:r>
            <a:rPr lang="en-US" dirty="0">
              <a:hlinkClick xmlns:r="http://schemas.openxmlformats.org/officeDocument/2006/relationships" r:id="rId2"/>
            </a:rPr>
            <a:t>https://hub.docker.com/editions/community/docker-ce-desktop-windows</a:t>
          </a:r>
          <a:endParaRPr lang="en-US" dirty="0"/>
        </a:p>
      </dgm:t>
    </dgm:pt>
    <dgm:pt modelId="{823222BB-202A-4D64-B9FA-979971DD4A3F}" type="parTrans" cxnId="{5223B41B-64CF-4892-A749-21C647547ECF}">
      <dgm:prSet/>
      <dgm:spPr/>
      <dgm:t>
        <a:bodyPr/>
        <a:lstStyle/>
        <a:p>
          <a:endParaRPr lang="en-US"/>
        </a:p>
      </dgm:t>
    </dgm:pt>
    <dgm:pt modelId="{5809F7AB-62FF-4DAA-A745-321DF26B204F}" type="sibTrans" cxnId="{5223B41B-64CF-4892-A749-21C647547ECF}">
      <dgm:prSet/>
      <dgm:spPr/>
      <dgm:t>
        <a:bodyPr/>
        <a:lstStyle/>
        <a:p>
          <a:endParaRPr lang="en-US"/>
        </a:p>
      </dgm:t>
    </dgm:pt>
    <dgm:pt modelId="{659CC1F3-F030-417C-BEF2-DEFB94A3585A}">
      <dgm:prSet/>
      <dgm:spPr/>
      <dgm:t>
        <a:bodyPr/>
        <a:lstStyle/>
        <a:p>
          <a:r>
            <a:rPr lang="en-US"/>
            <a:t>Windows other versions:</a:t>
          </a:r>
        </a:p>
      </dgm:t>
    </dgm:pt>
    <dgm:pt modelId="{092CCF33-2E0D-41E6-93E7-DE23B8A89CA6}" type="parTrans" cxnId="{BC22FB11-798F-47AC-BEC0-9FA89DDAF1CE}">
      <dgm:prSet/>
      <dgm:spPr/>
      <dgm:t>
        <a:bodyPr/>
        <a:lstStyle/>
        <a:p>
          <a:endParaRPr lang="en-US"/>
        </a:p>
      </dgm:t>
    </dgm:pt>
    <dgm:pt modelId="{6430B14A-FFDA-4A84-A665-96A419612C36}" type="sibTrans" cxnId="{BC22FB11-798F-47AC-BEC0-9FA89DDAF1CE}">
      <dgm:prSet/>
      <dgm:spPr/>
      <dgm:t>
        <a:bodyPr/>
        <a:lstStyle/>
        <a:p>
          <a:endParaRPr lang="en-US"/>
        </a:p>
      </dgm:t>
    </dgm:pt>
    <dgm:pt modelId="{1E00DEB8-BC71-4526-A5EE-791B4A635C99}">
      <dgm:prSet/>
      <dgm:spPr/>
      <dgm:t>
        <a:bodyPr/>
        <a:lstStyle/>
        <a:p>
          <a:r>
            <a:rPr lang="en-US">
              <a:hlinkClick xmlns:r="http://schemas.openxmlformats.org/officeDocument/2006/relationships" r:id="rId3"/>
            </a:rPr>
            <a:t>https://docs.docker.com/toolbox/overview/</a:t>
          </a:r>
          <a:endParaRPr lang="en-US"/>
        </a:p>
      </dgm:t>
    </dgm:pt>
    <dgm:pt modelId="{411C5B9B-074A-4F06-805F-B943FBA1B5BC}" type="parTrans" cxnId="{E728B7BB-B56D-451F-B2B5-0E537C24EC7B}">
      <dgm:prSet/>
      <dgm:spPr/>
      <dgm:t>
        <a:bodyPr/>
        <a:lstStyle/>
        <a:p>
          <a:endParaRPr lang="en-US"/>
        </a:p>
      </dgm:t>
    </dgm:pt>
    <dgm:pt modelId="{769CF234-91A8-41F9-A927-55467EB3B7BB}" type="sibTrans" cxnId="{E728B7BB-B56D-451F-B2B5-0E537C24EC7B}">
      <dgm:prSet/>
      <dgm:spPr/>
      <dgm:t>
        <a:bodyPr/>
        <a:lstStyle/>
        <a:p>
          <a:endParaRPr lang="en-US"/>
        </a:p>
      </dgm:t>
    </dgm:pt>
    <dgm:pt modelId="{BC951AB4-A9F3-7C4B-BAF9-D5AAD01C26FD}" type="pres">
      <dgm:prSet presAssocID="{452A877F-78A1-4D88-8563-E7B7280B4DDD}" presName="linear" presStyleCnt="0">
        <dgm:presLayoutVars>
          <dgm:animLvl val="lvl"/>
          <dgm:resizeHandles val="exact"/>
        </dgm:presLayoutVars>
      </dgm:prSet>
      <dgm:spPr/>
    </dgm:pt>
    <dgm:pt modelId="{5C1AF96D-EB4B-7E4D-8EE4-1503E35F2D91}" type="pres">
      <dgm:prSet presAssocID="{B7601356-8EF2-4870-8777-F667B55457E2}" presName="parentText" presStyleLbl="node1" presStyleIdx="0" presStyleCnt="5">
        <dgm:presLayoutVars>
          <dgm:chMax val="0"/>
          <dgm:bulletEnabled val="1"/>
        </dgm:presLayoutVars>
      </dgm:prSet>
      <dgm:spPr/>
    </dgm:pt>
    <dgm:pt modelId="{A6CF681F-D498-5245-BD1A-3D9C9DFFE374}" type="pres">
      <dgm:prSet presAssocID="{ED19DB76-5D44-41F0-BB36-A943DA7C3833}" presName="spacer" presStyleCnt="0"/>
      <dgm:spPr/>
    </dgm:pt>
    <dgm:pt modelId="{C2100B40-900B-C341-B0C1-7C347982B5FD}" type="pres">
      <dgm:prSet presAssocID="{BDA2DCD1-F09D-46C0-BE83-F09C7F2CCD3F}" presName="parentText" presStyleLbl="node1" presStyleIdx="1" presStyleCnt="5">
        <dgm:presLayoutVars>
          <dgm:chMax val="0"/>
          <dgm:bulletEnabled val="1"/>
        </dgm:presLayoutVars>
      </dgm:prSet>
      <dgm:spPr/>
    </dgm:pt>
    <dgm:pt modelId="{44B2814A-B270-A646-9C40-98F0259B7D07}" type="pres">
      <dgm:prSet presAssocID="{483FBB67-782A-451E-A828-365541977083}" presName="spacer" presStyleCnt="0"/>
      <dgm:spPr/>
    </dgm:pt>
    <dgm:pt modelId="{101B2999-5DB4-B641-8079-1C9E9F89DA5F}" type="pres">
      <dgm:prSet presAssocID="{6E90B182-11B9-4290-BB81-21C712A8CCFC}" presName="parentText" presStyleLbl="node1" presStyleIdx="2" presStyleCnt="5">
        <dgm:presLayoutVars>
          <dgm:chMax val="0"/>
          <dgm:bulletEnabled val="1"/>
        </dgm:presLayoutVars>
      </dgm:prSet>
      <dgm:spPr/>
    </dgm:pt>
    <dgm:pt modelId="{A4AAA1FE-B428-3B4F-B547-88586F40BD1E}" type="pres">
      <dgm:prSet presAssocID="{5809F7AB-62FF-4DAA-A745-321DF26B204F}" presName="spacer" presStyleCnt="0"/>
      <dgm:spPr/>
    </dgm:pt>
    <dgm:pt modelId="{482A99F3-9FBE-6A41-8D31-5529C4D78932}" type="pres">
      <dgm:prSet presAssocID="{659CC1F3-F030-417C-BEF2-DEFB94A3585A}" presName="parentText" presStyleLbl="node1" presStyleIdx="3" presStyleCnt="5">
        <dgm:presLayoutVars>
          <dgm:chMax val="0"/>
          <dgm:bulletEnabled val="1"/>
        </dgm:presLayoutVars>
      </dgm:prSet>
      <dgm:spPr/>
    </dgm:pt>
    <dgm:pt modelId="{794297BF-0DD9-FF43-AAD7-F2B67E178072}" type="pres">
      <dgm:prSet presAssocID="{6430B14A-FFDA-4A84-A665-96A419612C36}" presName="spacer" presStyleCnt="0"/>
      <dgm:spPr/>
    </dgm:pt>
    <dgm:pt modelId="{6CAB9308-4DC3-2748-A0B3-9E19FD957003}" type="pres">
      <dgm:prSet presAssocID="{1E00DEB8-BC71-4526-A5EE-791B4A635C99}" presName="parentText" presStyleLbl="node1" presStyleIdx="4" presStyleCnt="5">
        <dgm:presLayoutVars>
          <dgm:chMax val="0"/>
          <dgm:bulletEnabled val="1"/>
        </dgm:presLayoutVars>
      </dgm:prSet>
      <dgm:spPr/>
    </dgm:pt>
  </dgm:ptLst>
  <dgm:cxnLst>
    <dgm:cxn modelId="{BC22FB11-798F-47AC-BEC0-9FA89DDAF1CE}" srcId="{452A877F-78A1-4D88-8563-E7B7280B4DDD}" destId="{659CC1F3-F030-417C-BEF2-DEFB94A3585A}" srcOrd="3" destOrd="0" parTransId="{092CCF33-2E0D-41E6-93E7-DE23B8A89CA6}" sibTransId="{6430B14A-FFDA-4A84-A665-96A419612C36}"/>
    <dgm:cxn modelId="{5223B41B-64CF-4892-A749-21C647547ECF}" srcId="{452A877F-78A1-4D88-8563-E7B7280B4DDD}" destId="{6E90B182-11B9-4290-BB81-21C712A8CCFC}" srcOrd="2" destOrd="0" parTransId="{823222BB-202A-4D64-B9FA-979971DD4A3F}" sibTransId="{5809F7AB-62FF-4DAA-A745-321DF26B204F}"/>
    <dgm:cxn modelId="{C899CC1E-272A-DA47-A514-F18323F36979}" type="presOf" srcId="{452A877F-78A1-4D88-8563-E7B7280B4DDD}" destId="{BC951AB4-A9F3-7C4B-BAF9-D5AAD01C26FD}" srcOrd="0" destOrd="0" presId="urn:microsoft.com/office/officeart/2005/8/layout/vList2"/>
    <dgm:cxn modelId="{90D92120-1752-D946-935A-F4E5B6090D8A}" type="presOf" srcId="{6E90B182-11B9-4290-BB81-21C712A8CCFC}" destId="{101B2999-5DB4-B641-8079-1C9E9F89DA5F}" srcOrd="0" destOrd="0" presId="urn:microsoft.com/office/officeart/2005/8/layout/vList2"/>
    <dgm:cxn modelId="{18902725-DF50-9C40-8CDF-07E76F3A45E6}" type="presOf" srcId="{1E00DEB8-BC71-4526-A5EE-791B4A635C99}" destId="{6CAB9308-4DC3-2748-A0B3-9E19FD957003}" srcOrd="0" destOrd="0" presId="urn:microsoft.com/office/officeart/2005/8/layout/vList2"/>
    <dgm:cxn modelId="{33FA473C-9ECA-5640-9A15-D6C12940041A}" type="presOf" srcId="{B7601356-8EF2-4870-8777-F667B55457E2}" destId="{5C1AF96D-EB4B-7E4D-8EE4-1503E35F2D91}" srcOrd="0" destOrd="0" presId="urn:microsoft.com/office/officeart/2005/8/layout/vList2"/>
    <dgm:cxn modelId="{B35F4676-0456-407C-AF83-30BFCA4E7DD4}" srcId="{452A877F-78A1-4D88-8563-E7B7280B4DDD}" destId="{BDA2DCD1-F09D-46C0-BE83-F09C7F2CCD3F}" srcOrd="1" destOrd="0" parTransId="{BA8C1CF9-BDD5-4FE3-89A7-454130B2149C}" sibTransId="{483FBB67-782A-451E-A828-365541977083}"/>
    <dgm:cxn modelId="{818F79BA-A693-B347-ADB5-5CABD2B2ADAB}" type="presOf" srcId="{BDA2DCD1-F09D-46C0-BE83-F09C7F2CCD3F}" destId="{C2100B40-900B-C341-B0C1-7C347982B5FD}" srcOrd="0" destOrd="0" presId="urn:microsoft.com/office/officeart/2005/8/layout/vList2"/>
    <dgm:cxn modelId="{E728B7BB-B56D-451F-B2B5-0E537C24EC7B}" srcId="{452A877F-78A1-4D88-8563-E7B7280B4DDD}" destId="{1E00DEB8-BC71-4526-A5EE-791B4A635C99}" srcOrd="4" destOrd="0" parTransId="{411C5B9B-074A-4F06-805F-B943FBA1B5BC}" sibTransId="{769CF234-91A8-41F9-A927-55467EB3B7BB}"/>
    <dgm:cxn modelId="{8FAD22CB-5DD1-0741-B047-C9DC80F179C8}" type="presOf" srcId="{659CC1F3-F030-417C-BEF2-DEFB94A3585A}" destId="{482A99F3-9FBE-6A41-8D31-5529C4D78932}" srcOrd="0" destOrd="0" presId="urn:microsoft.com/office/officeart/2005/8/layout/vList2"/>
    <dgm:cxn modelId="{F22FD7D6-F8E0-4D1D-98B3-A9FF2B4EB84C}" srcId="{452A877F-78A1-4D88-8563-E7B7280B4DDD}" destId="{B7601356-8EF2-4870-8777-F667B55457E2}" srcOrd="0" destOrd="0" parTransId="{BC85848C-08CA-465A-8408-33EBF6F45CA8}" sibTransId="{ED19DB76-5D44-41F0-BB36-A943DA7C3833}"/>
    <dgm:cxn modelId="{394B901F-101E-5C4B-A133-00F3DE332BBC}" type="presParOf" srcId="{BC951AB4-A9F3-7C4B-BAF9-D5AAD01C26FD}" destId="{5C1AF96D-EB4B-7E4D-8EE4-1503E35F2D91}" srcOrd="0" destOrd="0" presId="urn:microsoft.com/office/officeart/2005/8/layout/vList2"/>
    <dgm:cxn modelId="{568C7BA0-053C-B64C-A5BC-C75ACE37F9DA}" type="presParOf" srcId="{BC951AB4-A9F3-7C4B-BAF9-D5AAD01C26FD}" destId="{A6CF681F-D498-5245-BD1A-3D9C9DFFE374}" srcOrd="1" destOrd="0" presId="urn:microsoft.com/office/officeart/2005/8/layout/vList2"/>
    <dgm:cxn modelId="{1FD46E8F-0AE3-2048-A15A-FF81DFF05250}" type="presParOf" srcId="{BC951AB4-A9F3-7C4B-BAF9-D5AAD01C26FD}" destId="{C2100B40-900B-C341-B0C1-7C347982B5FD}" srcOrd="2" destOrd="0" presId="urn:microsoft.com/office/officeart/2005/8/layout/vList2"/>
    <dgm:cxn modelId="{918A5A79-F82C-044E-A513-33BB5B7DC859}" type="presParOf" srcId="{BC951AB4-A9F3-7C4B-BAF9-D5AAD01C26FD}" destId="{44B2814A-B270-A646-9C40-98F0259B7D07}" srcOrd="3" destOrd="0" presId="urn:microsoft.com/office/officeart/2005/8/layout/vList2"/>
    <dgm:cxn modelId="{D3C7E942-5EFC-A94B-BF44-84D8AB6B628D}" type="presParOf" srcId="{BC951AB4-A9F3-7C4B-BAF9-D5AAD01C26FD}" destId="{101B2999-5DB4-B641-8079-1C9E9F89DA5F}" srcOrd="4" destOrd="0" presId="urn:microsoft.com/office/officeart/2005/8/layout/vList2"/>
    <dgm:cxn modelId="{ECF36753-2461-2242-B59B-741F1F1E2691}" type="presParOf" srcId="{BC951AB4-A9F3-7C4B-BAF9-D5AAD01C26FD}" destId="{A4AAA1FE-B428-3B4F-B547-88586F40BD1E}" srcOrd="5" destOrd="0" presId="urn:microsoft.com/office/officeart/2005/8/layout/vList2"/>
    <dgm:cxn modelId="{B3A9C1E9-F5A1-4B4D-B9D7-8BFECAB84E19}" type="presParOf" srcId="{BC951AB4-A9F3-7C4B-BAF9-D5AAD01C26FD}" destId="{482A99F3-9FBE-6A41-8D31-5529C4D78932}" srcOrd="6" destOrd="0" presId="urn:microsoft.com/office/officeart/2005/8/layout/vList2"/>
    <dgm:cxn modelId="{7AC80426-E9DE-C44F-927D-0E5EED5567D9}" type="presParOf" srcId="{BC951AB4-A9F3-7C4B-BAF9-D5AAD01C26FD}" destId="{794297BF-0DD9-FF43-AAD7-F2B67E178072}" srcOrd="7" destOrd="0" presId="urn:microsoft.com/office/officeart/2005/8/layout/vList2"/>
    <dgm:cxn modelId="{167BD9B0-5B3E-0542-8087-126F813D25CA}" type="presParOf" srcId="{BC951AB4-A9F3-7C4B-BAF9-D5AAD01C26FD}" destId="{6CAB9308-4DC3-2748-A0B3-9E19FD95700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93EA35-325F-491A-BC60-3E09255841FF}" type="doc">
      <dgm:prSet loTypeId="urn:microsoft.com/office/officeart/2016/7/layout/VerticalDownArrowProcess" loCatId="process" qsTypeId="urn:microsoft.com/office/officeart/2005/8/quickstyle/simple5" qsCatId="simple" csTypeId="urn:microsoft.com/office/officeart/2005/8/colors/colorful1" csCatId="colorful"/>
      <dgm:spPr/>
      <dgm:t>
        <a:bodyPr/>
        <a:lstStyle/>
        <a:p>
          <a:endParaRPr lang="en-US"/>
        </a:p>
      </dgm:t>
    </dgm:pt>
    <dgm:pt modelId="{5216DA5A-83E4-4360-BA52-2CCC68DD1327}">
      <dgm:prSet/>
      <dgm:spPr/>
      <dgm:t>
        <a:bodyPr/>
        <a:lstStyle/>
        <a:p>
          <a:r>
            <a:rPr lang="en-US"/>
            <a:t>Find</a:t>
          </a:r>
        </a:p>
      </dgm:t>
    </dgm:pt>
    <dgm:pt modelId="{F42217ED-E54C-4ED5-9918-C31FFA4FA8E8}" type="parTrans" cxnId="{C3868ED8-3309-4069-A3E1-57A7EF518DCE}">
      <dgm:prSet/>
      <dgm:spPr/>
      <dgm:t>
        <a:bodyPr/>
        <a:lstStyle/>
        <a:p>
          <a:endParaRPr lang="en-US"/>
        </a:p>
      </dgm:t>
    </dgm:pt>
    <dgm:pt modelId="{9507E2F2-F5FF-4438-B33F-D88AF07DB1F4}" type="sibTrans" cxnId="{C3868ED8-3309-4069-A3E1-57A7EF518DCE}">
      <dgm:prSet/>
      <dgm:spPr/>
      <dgm:t>
        <a:bodyPr/>
        <a:lstStyle/>
        <a:p>
          <a:endParaRPr lang="en-US"/>
        </a:p>
      </dgm:t>
    </dgm:pt>
    <dgm:pt modelId="{60E1EEAF-E620-4C08-B3DD-58A5BF3B1D7A}">
      <dgm:prSet/>
      <dgm:spPr/>
      <dgm:t>
        <a:bodyPr/>
        <a:lstStyle/>
        <a:p>
          <a:r>
            <a:rPr lang="en-US"/>
            <a:t>Find an image on dockerhub</a:t>
          </a:r>
        </a:p>
      </dgm:t>
    </dgm:pt>
    <dgm:pt modelId="{DA315896-C40C-4093-B048-9735E02CC4A3}" type="parTrans" cxnId="{8F23269C-33AC-44FA-9BB1-9BA293B09588}">
      <dgm:prSet/>
      <dgm:spPr/>
      <dgm:t>
        <a:bodyPr/>
        <a:lstStyle/>
        <a:p>
          <a:endParaRPr lang="en-US"/>
        </a:p>
      </dgm:t>
    </dgm:pt>
    <dgm:pt modelId="{A2D8ECAD-AC3E-4631-B685-64F5C83148F5}" type="sibTrans" cxnId="{8F23269C-33AC-44FA-9BB1-9BA293B09588}">
      <dgm:prSet/>
      <dgm:spPr/>
      <dgm:t>
        <a:bodyPr/>
        <a:lstStyle/>
        <a:p>
          <a:endParaRPr lang="en-US"/>
        </a:p>
      </dgm:t>
    </dgm:pt>
    <dgm:pt modelId="{41993E70-95A3-4283-90B0-897B4BC372D8}">
      <dgm:prSet/>
      <dgm:spPr/>
      <dgm:t>
        <a:bodyPr/>
        <a:lstStyle/>
        <a:p>
          <a:r>
            <a:rPr lang="en-US"/>
            <a:t>Pull</a:t>
          </a:r>
        </a:p>
      </dgm:t>
    </dgm:pt>
    <dgm:pt modelId="{1644A424-9E22-4E7D-B7FD-A804A4D851EB}" type="parTrans" cxnId="{F817C290-F923-41F4-8D1E-AE62A1538C10}">
      <dgm:prSet/>
      <dgm:spPr/>
      <dgm:t>
        <a:bodyPr/>
        <a:lstStyle/>
        <a:p>
          <a:endParaRPr lang="en-US"/>
        </a:p>
      </dgm:t>
    </dgm:pt>
    <dgm:pt modelId="{EA43BDF7-6EA8-46C7-8C0B-CB0A6C5AF271}" type="sibTrans" cxnId="{F817C290-F923-41F4-8D1E-AE62A1538C10}">
      <dgm:prSet/>
      <dgm:spPr/>
      <dgm:t>
        <a:bodyPr/>
        <a:lstStyle/>
        <a:p>
          <a:endParaRPr lang="en-US"/>
        </a:p>
      </dgm:t>
    </dgm:pt>
    <dgm:pt modelId="{F1CF242F-4F4A-4D36-B63B-8F9B60713C91}">
      <dgm:prSet/>
      <dgm:spPr/>
      <dgm:t>
        <a:bodyPr/>
        <a:lstStyle/>
        <a:p>
          <a:r>
            <a:rPr lang="en-US"/>
            <a:t>Pull an image from dockerhub</a:t>
          </a:r>
        </a:p>
      </dgm:t>
    </dgm:pt>
    <dgm:pt modelId="{8008ABBB-F093-4823-B6F4-75DADF2BA2A5}" type="parTrans" cxnId="{57D20ACC-ED11-4C4B-B28D-10B72BB7AED3}">
      <dgm:prSet/>
      <dgm:spPr/>
      <dgm:t>
        <a:bodyPr/>
        <a:lstStyle/>
        <a:p>
          <a:endParaRPr lang="en-US"/>
        </a:p>
      </dgm:t>
    </dgm:pt>
    <dgm:pt modelId="{556C2ADB-CB3B-491A-95F2-F26E44668162}" type="sibTrans" cxnId="{57D20ACC-ED11-4C4B-B28D-10B72BB7AED3}">
      <dgm:prSet/>
      <dgm:spPr/>
      <dgm:t>
        <a:bodyPr/>
        <a:lstStyle/>
        <a:p>
          <a:endParaRPr lang="en-US"/>
        </a:p>
      </dgm:t>
    </dgm:pt>
    <dgm:pt modelId="{B0B36393-C507-4C96-9A03-A0A7F2B301C5}">
      <dgm:prSet/>
      <dgm:spPr/>
      <dgm:t>
        <a:bodyPr/>
        <a:lstStyle/>
        <a:p>
          <a:r>
            <a:rPr lang="en-US"/>
            <a:t>Run</a:t>
          </a:r>
        </a:p>
      </dgm:t>
    </dgm:pt>
    <dgm:pt modelId="{4FA8FC34-CFBB-4CCC-932D-6745EC789358}" type="parTrans" cxnId="{C2DC0793-F9A8-4197-9941-3AA201111226}">
      <dgm:prSet/>
      <dgm:spPr/>
      <dgm:t>
        <a:bodyPr/>
        <a:lstStyle/>
        <a:p>
          <a:endParaRPr lang="en-US"/>
        </a:p>
      </dgm:t>
    </dgm:pt>
    <dgm:pt modelId="{DDE36C90-E869-491B-ACE1-8814C64EB5F6}" type="sibTrans" cxnId="{C2DC0793-F9A8-4197-9941-3AA201111226}">
      <dgm:prSet/>
      <dgm:spPr/>
      <dgm:t>
        <a:bodyPr/>
        <a:lstStyle/>
        <a:p>
          <a:endParaRPr lang="en-US"/>
        </a:p>
      </dgm:t>
    </dgm:pt>
    <dgm:pt modelId="{97CD1CFD-20BC-4816-8D1A-00B7B04D28F7}">
      <dgm:prSet/>
      <dgm:spPr/>
      <dgm:t>
        <a:bodyPr/>
        <a:lstStyle/>
        <a:p>
          <a:r>
            <a:rPr lang="en-US"/>
            <a:t>Run an image on docker host</a:t>
          </a:r>
        </a:p>
      </dgm:t>
    </dgm:pt>
    <dgm:pt modelId="{EAA12C29-E95C-43C2-810B-C12CF7E7031B}" type="parTrans" cxnId="{21B6F404-91C5-4564-9C20-DD50FF67F558}">
      <dgm:prSet/>
      <dgm:spPr/>
      <dgm:t>
        <a:bodyPr/>
        <a:lstStyle/>
        <a:p>
          <a:endParaRPr lang="en-US"/>
        </a:p>
      </dgm:t>
    </dgm:pt>
    <dgm:pt modelId="{F30AC7A1-FB8D-422B-B678-527A7E5D930D}" type="sibTrans" cxnId="{21B6F404-91C5-4564-9C20-DD50FF67F558}">
      <dgm:prSet/>
      <dgm:spPr/>
      <dgm:t>
        <a:bodyPr/>
        <a:lstStyle/>
        <a:p>
          <a:endParaRPr lang="en-US"/>
        </a:p>
      </dgm:t>
    </dgm:pt>
    <dgm:pt modelId="{0EB30D69-B795-47A0-AFC7-3EFD23137C58}">
      <dgm:prSet/>
      <dgm:spPr/>
      <dgm:t>
        <a:bodyPr/>
        <a:lstStyle/>
        <a:p>
          <a:r>
            <a:rPr lang="en-US"/>
            <a:t>Stop</a:t>
          </a:r>
        </a:p>
      </dgm:t>
    </dgm:pt>
    <dgm:pt modelId="{F33B276C-A413-4028-9204-6D6B673BA917}" type="parTrans" cxnId="{4012F76A-5507-4225-9574-2CF0189B1FB4}">
      <dgm:prSet/>
      <dgm:spPr/>
      <dgm:t>
        <a:bodyPr/>
        <a:lstStyle/>
        <a:p>
          <a:endParaRPr lang="en-US"/>
        </a:p>
      </dgm:t>
    </dgm:pt>
    <dgm:pt modelId="{A5B83E1B-ACFC-47FF-A5F8-2B7D27EF3F90}" type="sibTrans" cxnId="{4012F76A-5507-4225-9574-2CF0189B1FB4}">
      <dgm:prSet/>
      <dgm:spPr/>
      <dgm:t>
        <a:bodyPr/>
        <a:lstStyle/>
        <a:p>
          <a:endParaRPr lang="en-US"/>
        </a:p>
      </dgm:t>
    </dgm:pt>
    <dgm:pt modelId="{FC278EE6-6524-481A-9FF7-52B146474CB0}">
      <dgm:prSet/>
      <dgm:spPr/>
      <dgm:t>
        <a:bodyPr/>
        <a:lstStyle/>
        <a:p>
          <a:r>
            <a:rPr lang="en-US"/>
            <a:t>Stop an instance</a:t>
          </a:r>
        </a:p>
      </dgm:t>
    </dgm:pt>
    <dgm:pt modelId="{47CA468E-A9D4-4A75-9699-215AA21A3842}" type="parTrans" cxnId="{037450B3-53E0-4186-9542-3B88A51840AB}">
      <dgm:prSet/>
      <dgm:spPr/>
      <dgm:t>
        <a:bodyPr/>
        <a:lstStyle/>
        <a:p>
          <a:endParaRPr lang="en-US"/>
        </a:p>
      </dgm:t>
    </dgm:pt>
    <dgm:pt modelId="{98266AE1-CAA3-4FAE-8C2E-CFC65570D008}" type="sibTrans" cxnId="{037450B3-53E0-4186-9542-3B88A51840AB}">
      <dgm:prSet/>
      <dgm:spPr/>
      <dgm:t>
        <a:bodyPr/>
        <a:lstStyle/>
        <a:p>
          <a:endParaRPr lang="en-US"/>
        </a:p>
      </dgm:t>
    </dgm:pt>
    <dgm:pt modelId="{81449E5D-6CF2-490A-BE09-30711DD6076E}">
      <dgm:prSet/>
      <dgm:spPr/>
      <dgm:t>
        <a:bodyPr/>
        <a:lstStyle/>
        <a:p>
          <a:r>
            <a:rPr lang="en-US"/>
            <a:t>Remove</a:t>
          </a:r>
        </a:p>
      </dgm:t>
    </dgm:pt>
    <dgm:pt modelId="{3A38ED4A-B3E0-4ECF-8EF2-601C532AC130}" type="parTrans" cxnId="{27A52B24-C8FD-405D-8140-2F6E369A210F}">
      <dgm:prSet/>
      <dgm:spPr/>
      <dgm:t>
        <a:bodyPr/>
        <a:lstStyle/>
        <a:p>
          <a:endParaRPr lang="en-US"/>
        </a:p>
      </dgm:t>
    </dgm:pt>
    <dgm:pt modelId="{0D640649-66B7-469B-B2A6-48E5F46B0F0F}" type="sibTrans" cxnId="{27A52B24-C8FD-405D-8140-2F6E369A210F}">
      <dgm:prSet/>
      <dgm:spPr/>
      <dgm:t>
        <a:bodyPr/>
        <a:lstStyle/>
        <a:p>
          <a:endParaRPr lang="en-US"/>
        </a:p>
      </dgm:t>
    </dgm:pt>
    <dgm:pt modelId="{D946A0FE-A4EA-4405-9704-F803031EB5F5}">
      <dgm:prSet/>
      <dgm:spPr/>
      <dgm:t>
        <a:bodyPr/>
        <a:lstStyle/>
        <a:p>
          <a:r>
            <a:rPr lang="en-US"/>
            <a:t>Remove an instance</a:t>
          </a:r>
        </a:p>
      </dgm:t>
    </dgm:pt>
    <dgm:pt modelId="{A79ADE8A-2A07-4109-85C4-1A87E5761D42}" type="parTrans" cxnId="{C29A0602-9F66-4D11-8F00-87C0E2A9CD61}">
      <dgm:prSet/>
      <dgm:spPr/>
      <dgm:t>
        <a:bodyPr/>
        <a:lstStyle/>
        <a:p>
          <a:endParaRPr lang="en-US"/>
        </a:p>
      </dgm:t>
    </dgm:pt>
    <dgm:pt modelId="{10C45395-737D-43C3-B064-938297FEBE11}" type="sibTrans" cxnId="{C29A0602-9F66-4D11-8F00-87C0E2A9CD61}">
      <dgm:prSet/>
      <dgm:spPr/>
      <dgm:t>
        <a:bodyPr/>
        <a:lstStyle/>
        <a:p>
          <a:endParaRPr lang="en-US"/>
        </a:p>
      </dgm:t>
    </dgm:pt>
    <dgm:pt modelId="{270F269D-5997-4D4C-97A6-77E9FA72CC72}">
      <dgm:prSet/>
      <dgm:spPr/>
      <dgm:t>
        <a:bodyPr/>
        <a:lstStyle/>
        <a:p>
          <a:r>
            <a:rPr lang="en-US"/>
            <a:t>Remove</a:t>
          </a:r>
        </a:p>
      </dgm:t>
    </dgm:pt>
    <dgm:pt modelId="{5A722C37-D446-4B80-BDD0-EB652179F8CD}" type="parTrans" cxnId="{19852D1C-B9F5-4A94-8693-7737A334A9D3}">
      <dgm:prSet/>
      <dgm:spPr/>
      <dgm:t>
        <a:bodyPr/>
        <a:lstStyle/>
        <a:p>
          <a:endParaRPr lang="en-US"/>
        </a:p>
      </dgm:t>
    </dgm:pt>
    <dgm:pt modelId="{8EBFD460-F2CC-418F-A0A5-DD3394D5D702}" type="sibTrans" cxnId="{19852D1C-B9F5-4A94-8693-7737A334A9D3}">
      <dgm:prSet/>
      <dgm:spPr/>
      <dgm:t>
        <a:bodyPr/>
        <a:lstStyle/>
        <a:p>
          <a:endParaRPr lang="en-US"/>
        </a:p>
      </dgm:t>
    </dgm:pt>
    <dgm:pt modelId="{DDFB5214-88A0-406B-87F9-02BA955E335F}">
      <dgm:prSet/>
      <dgm:spPr/>
      <dgm:t>
        <a:bodyPr/>
        <a:lstStyle/>
        <a:p>
          <a:r>
            <a:rPr lang="en-US"/>
            <a:t>Remove an image</a:t>
          </a:r>
        </a:p>
      </dgm:t>
    </dgm:pt>
    <dgm:pt modelId="{11B641F3-781C-4DD7-A21C-42BD792FD09B}" type="parTrans" cxnId="{BE6E2FA6-E4B3-4FE4-9027-92DE6A6F1011}">
      <dgm:prSet/>
      <dgm:spPr/>
      <dgm:t>
        <a:bodyPr/>
        <a:lstStyle/>
        <a:p>
          <a:endParaRPr lang="en-US"/>
        </a:p>
      </dgm:t>
    </dgm:pt>
    <dgm:pt modelId="{AD481056-F92D-4F15-9B96-1D130644DE30}" type="sibTrans" cxnId="{BE6E2FA6-E4B3-4FE4-9027-92DE6A6F1011}">
      <dgm:prSet/>
      <dgm:spPr/>
      <dgm:t>
        <a:bodyPr/>
        <a:lstStyle/>
        <a:p>
          <a:endParaRPr lang="en-US"/>
        </a:p>
      </dgm:t>
    </dgm:pt>
    <dgm:pt modelId="{0AC8E69B-16E8-224D-9F4E-7A1B59F54F01}" type="pres">
      <dgm:prSet presAssocID="{D193EA35-325F-491A-BC60-3E09255841FF}" presName="Name0" presStyleCnt="0">
        <dgm:presLayoutVars>
          <dgm:dir/>
          <dgm:animLvl val="lvl"/>
          <dgm:resizeHandles val="exact"/>
        </dgm:presLayoutVars>
      </dgm:prSet>
      <dgm:spPr/>
    </dgm:pt>
    <dgm:pt modelId="{87CFAB3F-1C04-4546-A868-BD0046D21392}" type="pres">
      <dgm:prSet presAssocID="{270F269D-5997-4D4C-97A6-77E9FA72CC72}" presName="boxAndChildren" presStyleCnt="0"/>
      <dgm:spPr/>
    </dgm:pt>
    <dgm:pt modelId="{0487B9FA-A999-B94A-9D3F-AF5015FCD89D}" type="pres">
      <dgm:prSet presAssocID="{270F269D-5997-4D4C-97A6-77E9FA72CC72}" presName="parentTextBox" presStyleLbl="alignNode1" presStyleIdx="0" presStyleCnt="6"/>
      <dgm:spPr/>
    </dgm:pt>
    <dgm:pt modelId="{03F8105D-6A8F-1547-9E7E-DC2DB0BF54CE}" type="pres">
      <dgm:prSet presAssocID="{270F269D-5997-4D4C-97A6-77E9FA72CC72}" presName="descendantBox" presStyleLbl="bgAccFollowNode1" presStyleIdx="0" presStyleCnt="6"/>
      <dgm:spPr/>
    </dgm:pt>
    <dgm:pt modelId="{082D6C02-376B-D342-8278-ECEC9C63696A}" type="pres">
      <dgm:prSet presAssocID="{0D640649-66B7-469B-B2A6-48E5F46B0F0F}" presName="sp" presStyleCnt="0"/>
      <dgm:spPr/>
    </dgm:pt>
    <dgm:pt modelId="{CEFCE3F8-0E7A-DC44-9B16-B4E848BD93A5}" type="pres">
      <dgm:prSet presAssocID="{81449E5D-6CF2-490A-BE09-30711DD6076E}" presName="arrowAndChildren" presStyleCnt="0"/>
      <dgm:spPr/>
    </dgm:pt>
    <dgm:pt modelId="{6CCD5B1E-D06E-F24B-8C27-4DEB2E34A033}" type="pres">
      <dgm:prSet presAssocID="{81449E5D-6CF2-490A-BE09-30711DD6076E}" presName="parentTextArrow" presStyleLbl="node1" presStyleIdx="0" presStyleCnt="0"/>
      <dgm:spPr/>
    </dgm:pt>
    <dgm:pt modelId="{8066EEF3-D4A9-B94D-8F7A-4FB892E88CA0}" type="pres">
      <dgm:prSet presAssocID="{81449E5D-6CF2-490A-BE09-30711DD6076E}" presName="arrow" presStyleLbl="alignNode1" presStyleIdx="1" presStyleCnt="6"/>
      <dgm:spPr/>
    </dgm:pt>
    <dgm:pt modelId="{14D5E413-0A79-2049-BADB-69F30BAC094F}" type="pres">
      <dgm:prSet presAssocID="{81449E5D-6CF2-490A-BE09-30711DD6076E}" presName="descendantArrow" presStyleLbl="bgAccFollowNode1" presStyleIdx="1" presStyleCnt="6"/>
      <dgm:spPr/>
    </dgm:pt>
    <dgm:pt modelId="{40E7D08D-4D31-8441-A57D-F5DA6B3FC9E9}" type="pres">
      <dgm:prSet presAssocID="{A5B83E1B-ACFC-47FF-A5F8-2B7D27EF3F90}" presName="sp" presStyleCnt="0"/>
      <dgm:spPr/>
    </dgm:pt>
    <dgm:pt modelId="{5D8B7340-4B7C-EB43-8060-8992003CA8EB}" type="pres">
      <dgm:prSet presAssocID="{0EB30D69-B795-47A0-AFC7-3EFD23137C58}" presName="arrowAndChildren" presStyleCnt="0"/>
      <dgm:spPr/>
    </dgm:pt>
    <dgm:pt modelId="{3BABF910-30FE-DF4F-AA9F-DBE22340C3CE}" type="pres">
      <dgm:prSet presAssocID="{0EB30D69-B795-47A0-AFC7-3EFD23137C58}" presName="parentTextArrow" presStyleLbl="node1" presStyleIdx="0" presStyleCnt="0"/>
      <dgm:spPr/>
    </dgm:pt>
    <dgm:pt modelId="{B948C5F9-BAD5-B84E-AB1A-2FD135FB574A}" type="pres">
      <dgm:prSet presAssocID="{0EB30D69-B795-47A0-AFC7-3EFD23137C58}" presName="arrow" presStyleLbl="alignNode1" presStyleIdx="2" presStyleCnt="6"/>
      <dgm:spPr/>
    </dgm:pt>
    <dgm:pt modelId="{768656DD-E858-2840-A904-37E78C9B9630}" type="pres">
      <dgm:prSet presAssocID="{0EB30D69-B795-47A0-AFC7-3EFD23137C58}" presName="descendantArrow" presStyleLbl="bgAccFollowNode1" presStyleIdx="2" presStyleCnt="6"/>
      <dgm:spPr/>
    </dgm:pt>
    <dgm:pt modelId="{484E8C34-68A2-6148-A98F-EA55139FE0CB}" type="pres">
      <dgm:prSet presAssocID="{DDE36C90-E869-491B-ACE1-8814C64EB5F6}" presName="sp" presStyleCnt="0"/>
      <dgm:spPr/>
    </dgm:pt>
    <dgm:pt modelId="{9579593B-3A82-3844-BA98-36B9CC5C47C0}" type="pres">
      <dgm:prSet presAssocID="{B0B36393-C507-4C96-9A03-A0A7F2B301C5}" presName="arrowAndChildren" presStyleCnt="0"/>
      <dgm:spPr/>
    </dgm:pt>
    <dgm:pt modelId="{35DC8033-E127-AD45-BB0F-180C4F983652}" type="pres">
      <dgm:prSet presAssocID="{B0B36393-C507-4C96-9A03-A0A7F2B301C5}" presName="parentTextArrow" presStyleLbl="node1" presStyleIdx="0" presStyleCnt="0"/>
      <dgm:spPr/>
    </dgm:pt>
    <dgm:pt modelId="{F50181DA-640A-3C48-BF79-2258237ECC0A}" type="pres">
      <dgm:prSet presAssocID="{B0B36393-C507-4C96-9A03-A0A7F2B301C5}" presName="arrow" presStyleLbl="alignNode1" presStyleIdx="3" presStyleCnt="6"/>
      <dgm:spPr/>
    </dgm:pt>
    <dgm:pt modelId="{F79CDBDE-7FCA-504D-A451-7B31F01FE945}" type="pres">
      <dgm:prSet presAssocID="{B0B36393-C507-4C96-9A03-A0A7F2B301C5}" presName="descendantArrow" presStyleLbl="bgAccFollowNode1" presStyleIdx="3" presStyleCnt="6"/>
      <dgm:spPr/>
    </dgm:pt>
    <dgm:pt modelId="{C0684144-22CF-884D-8CC3-5C1F275C7952}" type="pres">
      <dgm:prSet presAssocID="{EA43BDF7-6EA8-46C7-8C0B-CB0A6C5AF271}" presName="sp" presStyleCnt="0"/>
      <dgm:spPr/>
    </dgm:pt>
    <dgm:pt modelId="{9364B0B7-B6E0-C34B-97FE-E7323D000234}" type="pres">
      <dgm:prSet presAssocID="{41993E70-95A3-4283-90B0-897B4BC372D8}" presName="arrowAndChildren" presStyleCnt="0"/>
      <dgm:spPr/>
    </dgm:pt>
    <dgm:pt modelId="{95349E18-E39B-B44C-ADED-11663FDAA3DE}" type="pres">
      <dgm:prSet presAssocID="{41993E70-95A3-4283-90B0-897B4BC372D8}" presName="parentTextArrow" presStyleLbl="node1" presStyleIdx="0" presStyleCnt="0"/>
      <dgm:spPr/>
    </dgm:pt>
    <dgm:pt modelId="{35F63AAC-F6E7-8746-8B18-03B0AE6B7F6E}" type="pres">
      <dgm:prSet presAssocID="{41993E70-95A3-4283-90B0-897B4BC372D8}" presName="arrow" presStyleLbl="alignNode1" presStyleIdx="4" presStyleCnt="6"/>
      <dgm:spPr/>
    </dgm:pt>
    <dgm:pt modelId="{771D1A22-D856-3B46-A18D-D8A2F30DE350}" type="pres">
      <dgm:prSet presAssocID="{41993E70-95A3-4283-90B0-897B4BC372D8}" presName="descendantArrow" presStyleLbl="bgAccFollowNode1" presStyleIdx="4" presStyleCnt="6"/>
      <dgm:spPr/>
    </dgm:pt>
    <dgm:pt modelId="{3BDA1E0A-1525-194B-B441-89B4C73B738B}" type="pres">
      <dgm:prSet presAssocID="{9507E2F2-F5FF-4438-B33F-D88AF07DB1F4}" presName="sp" presStyleCnt="0"/>
      <dgm:spPr/>
    </dgm:pt>
    <dgm:pt modelId="{E6C6A38E-68FB-EA4E-9B47-1216B2208A30}" type="pres">
      <dgm:prSet presAssocID="{5216DA5A-83E4-4360-BA52-2CCC68DD1327}" presName="arrowAndChildren" presStyleCnt="0"/>
      <dgm:spPr/>
    </dgm:pt>
    <dgm:pt modelId="{C59CDDC2-BBBF-ED4D-96E7-32C451CD84BC}" type="pres">
      <dgm:prSet presAssocID="{5216DA5A-83E4-4360-BA52-2CCC68DD1327}" presName="parentTextArrow" presStyleLbl="node1" presStyleIdx="0" presStyleCnt="0"/>
      <dgm:spPr/>
    </dgm:pt>
    <dgm:pt modelId="{DFDD6DEA-D53C-A54D-9117-56B2E10960B6}" type="pres">
      <dgm:prSet presAssocID="{5216DA5A-83E4-4360-BA52-2CCC68DD1327}" presName="arrow" presStyleLbl="alignNode1" presStyleIdx="5" presStyleCnt="6"/>
      <dgm:spPr/>
    </dgm:pt>
    <dgm:pt modelId="{09BC7E02-10DD-964D-AA49-132915017889}" type="pres">
      <dgm:prSet presAssocID="{5216DA5A-83E4-4360-BA52-2CCC68DD1327}" presName="descendantArrow" presStyleLbl="bgAccFollowNode1" presStyleIdx="5" presStyleCnt="6"/>
      <dgm:spPr/>
    </dgm:pt>
  </dgm:ptLst>
  <dgm:cxnLst>
    <dgm:cxn modelId="{EDD5A901-190D-4C43-A395-04CF9CDCCCF5}" type="presOf" srcId="{270F269D-5997-4D4C-97A6-77E9FA72CC72}" destId="{0487B9FA-A999-B94A-9D3F-AF5015FCD89D}" srcOrd="0" destOrd="0" presId="urn:microsoft.com/office/officeart/2016/7/layout/VerticalDownArrowProcess"/>
    <dgm:cxn modelId="{C29A0602-9F66-4D11-8F00-87C0E2A9CD61}" srcId="{81449E5D-6CF2-490A-BE09-30711DD6076E}" destId="{D946A0FE-A4EA-4405-9704-F803031EB5F5}" srcOrd="0" destOrd="0" parTransId="{A79ADE8A-2A07-4109-85C4-1A87E5761D42}" sibTransId="{10C45395-737D-43C3-B064-938297FEBE11}"/>
    <dgm:cxn modelId="{21B6F404-91C5-4564-9C20-DD50FF67F558}" srcId="{B0B36393-C507-4C96-9A03-A0A7F2B301C5}" destId="{97CD1CFD-20BC-4816-8D1A-00B7B04D28F7}" srcOrd="0" destOrd="0" parTransId="{EAA12C29-E95C-43C2-810B-C12CF7E7031B}" sibTransId="{F30AC7A1-FB8D-422B-B678-527A7E5D930D}"/>
    <dgm:cxn modelId="{19852D1C-B9F5-4A94-8693-7737A334A9D3}" srcId="{D193EA35-325F-491A-BC60-3E09255841FF}" destId="{270F269D-5997-4D4C-97A6-77E9FA72CC72}" srcOrd="5" destOrd="0" parTransId="{5A722C37-D446-4B80-BDD0-EB652179F8CD}" sibTransId="{8EBFD460-F2CC-418F-A0A5-DD3394D5D702}"/>
    <dgm:cxn modelId="{ADE5C31E-D212-6246-8CF7-FE2BB08F88F9}" type="presOf" srcId="{0EB30D69-B795-47A0-AFC7-3EFD23137C58}" destId="{3BABF910-30FE-DF4F-AA9F-DBE22340C3CE}" srcOrd="0" destOrd="0" presId="urn:microsoft.com/office/officeart/2016/7/layout/VerticalDownArrowProcess"/>
    <dgm:cxn modelId="{8E082124-5743-8E47-B46F-73CA29C02AD6}" type="presOf" srcId="{60E1EEAF-E620-4C08-B3DD-58A5BF3B1D7A}" destId="{09BC7E02-10DD-964D-AA49-132915017889}" srcOrd="0" destOrd="0" presId="urn:microsoft.com/office/officeart/2016/7/layout/VerticalDownArrowProcess"/>
    <dgm:cxn modelId="{27A52B24-C8FD-405D-8140-2F6E369A210F}" srcId="{D193EA35-325F-491A-BC60-3E09255841FF}" destId="{81449E5D-6CF2-490A-BE09-30711DD6076E}" srcOrd="4" destOrd="0" parTransId="{3A38ED4A-B3E0-4ECF-8EF2-601C532AC130}" sibTransId="{0D640649-66B7-469B-B2A6-48E5F46B0F0F}"/>
    <dgm:cxn modelId="{15A7BC2C-57ED-4046-AE17-8708250D726F}" type="presOf" srcId="{DDFB5214-88A0-406B-87F9-02BA955E335F}" destId="{03F8105D-6A8F-1547-9E7E-DC2DB0BF54CE}" srcOrd="0" destOrd="0" presId="urn:microsoft.com/office/officeart/2016/7/layout/VerticalDownArrowProcess"/>
    <dgm:cxn modelId="{774B5F36-63D1-DA4B-A23E-03F57EDA164E}" type="presOf" srcId="{0EB30D69-B795-47A0-AFC7-3EFD23137C58}" destId="{B948C5F9-BAD5-B84E-AB1A-2FD135FB574A}" srcOrd="1" destOrd="0" presId="urn:microsoft.com/office/officeart/2016/7/layout/VerticalDownArrowProcess"/>
    <dgm:cxn modelId="{17ACE14E-760D-DB46-AD56-CB9B93B11428}" type="presOf" srcId="{D946A0FE-A4EA-4405-9704-F803031EB5F5}" destId="{14D5E413-0A79-2049-BADB-69F30BAC094F}" srcOrd="0" destOrd="0" presId="urn:microsoft.com/office/officeart/2016/7/layout/VerticalDownArrowProcess"/>
    <dgm:cxn modelId="{F455B45F-9B0D-5A46-8EFC-DBD7A9B7AE6E}" type="presOf" srcId="{41993E70-95A3-4283-90B0-897B4BC372D8}" destId="{35F63AAC-F6E7-8746-8B18-03B0AE6B7F6E}" srcOrd="1" destOrd="0" presId="urn:microsoft.com/office/officeart/2016/7/layout/VerticalDownArrowProcess"/>
    <dgm:cxn modelId="{D920B764-A86D-A441-B8F1-D0C6FB19EB55}" type="presOf" srcId="{41993E70-95A3-4283-90B0-897B4BC372D8}" destId="{95349E18-E39B-B44C-ADED-11663FDAA3DE}" srcOrd="0" destOrd="0" presId="urn:microsoft.com/office/officeart/2016/7/layout/VerticalDownArrowProcess"/>
    <dgm:cxn modelId="{4012F76A-5507-4225-9574-2CF0189B1FB4}" srcId="{D193EA35-325F-491A-BC60-3E09255841FF}" destId="{0EB30D69-B795-47A0-AFC7-3EFD23137C58}" srcOrd="3" destOrd="0" parTransId="{F33B276C-A413-4028-9204-6D6B673BA917}" sibTransId="{A5B83E1B-ACFC-47FF-A5F8-2B7D27EF3F90}"/>
    <dgm:cxn modelId="{11007C7E-8628-4D45-AACC-C93E69AC2B93}" type="presOf" srcId="{B0B36393-C507-4C96-9A03-A0A7F2B301C5}" destId="{35DC8033-E127-AD45-BB0F-180C4F983652}" srcOrd="0" destOrd="0" presId="urn:microsoft.com/office/officeart/2016/7/layout/VerticalDownArrowProcess"/>
    <dgm:cxn modelId="{01402490-F4A4-2146-96BB-142BB6806458}" type="presOf" srcId="{5216DA5A-83E4-4360-BA52-2CCC68DD1327}" destId="{DFDD6DEA-D53C-A54D-9117-56B2E10960B6}" srcOrd="1" destOrd="0" presId="urn:microsoft.com/office/officeart/2016/7/layout/VerticalDownArrowProcess"/>
    <dgm:cxn modelId="{F817C290-F923-41F4-8D1E-AE62A1538C10}" srcId="{D193EA35-325F-491A-BC60-3E09255841FF}" destId="{41993E70-95A3-4283-90B0-897B4BC372D8}" srcOrd="1" destOrd="0" parTransId="{1644A424-9E22-4E7D-B7FD-A804A4D851EB}" sibTransId="{EA43BDF7-6EA8-46C7-8C0B-CB0A6C5AF271}"/>
    <dgm:cxn modelId="{84E07092-313B-9240-9631-179AF7758AAE}" type="presOf" srcId="{81449E5D-6CF2-490A-BE09-30711DD6076E}" destId="{8066EEF3-D4A9-B94D-8F7A-4FB892E88CA0}" srcOrd="1" destOrd="0" presId="urn:microsoft.com/office/officeart/2016/7/layout/VerticalDownArrowProcess"/>
    <dgm:cxn modelId="{C2DC0793-F9A8-4197-9941-3AA201111226}" srcId="{D193EA35-325F-491A-BC60-3E09255841FF}" destId="{B0B36393-C507-4C96-9A03-A0A7F2B301C5}" srcOrd="2" destOrd="0" parTransId="{4FA8FC34-CFBB-4CCC-932D-6745EC789358}" sibTransId="{DDE36C90-E869-491B-ACE1-8814C64EB5F6}"/>
    <dgm:cxn modelId="{E5AA1098-8302-FB40-86B7-5EFB66E5F8A5}" type="presOf" srcId="{5216DA5A-83E4-4360-BA52-2CCC68DD1327}" destId="{C59CDDC2-BBBF-ED4D-96E7-32C451CD84BC}" srcOrd="0" destOrd="0" presId="urn:microsoft.com/office/officeart/2016/7/layout/VerticalDownArrowProcess"/>
    <dgm:cxn modelId="{8F23269C-33AC-44FA-9BB1-9BA293B09588}" srcId="{5216DA5A-83E4-4360-BA52-2CCC68DD1327}" destId="{60E1EEAF-E620-4C08-B3DD-58A5BF3B1D7A}" srcOrd="0" destOrd="0" parTransId="{DA315896-C40C-4093-B048-9735E02CC4A3}" sibTransId="{A2D8ECAD-AC3E-4631-B685-64F5C83148F5}"/>
    <dgm:cxn modelId="{BE6E2FA6-E4B3-4FE4-9027-92DE6A6F1011}" srcId="{270F269D-5997-4D4C-97A6-77E9FA72CC72}" destId="{DDFB5214-88A0-406B-87F9-02BA955E335F}" srcOrd="0" destOrd="0" parTransId="{11B641F3-781C-4DD7-A21C-42BD792FD09B}" sibTransId="{AD481056-F92D-4F15-9B96-1D130644DE30}"/>
    <dgm:cxn modelId="{037450B3-53E0-4186-9542-3B88A51840AB}" srcId="{0EB30D69-B795-47A0-AFC7-3EFD23137C58}" destId="{FC278EE6-6524-481A-9FF7-52B146474CB0}" srcOrd="0" destOrd="0" parTransId="{47CA468E-A9D4-4A75-9699-215AA21A3842}" sibTransId="{98266AE1-CAA3-4FAE-8C2E-CFC65570D008}"/>
    <dgm:cxn modelId="{06492DB7-EBB8-6B42-93B0-7C99DA1A2FAF}" type="presOf" srcId="{81449E5D-6CF2-490A-BE09-30711DD6076E}" destId="{6CCD5B1E-D06E-F24B-8C27-4DEB2E34A033}" srcOrd="0" destOrd="0" presId="urn:microsoft.com/office/officeart/2016/7/layout/VerticalDownArrowProcess"/>
    <dgm:cxn modelId="{0C391CCA-3148-FA40-ABC3-78D4DD9B12A5}" type="presOf" srcId="{97CD1CFD-20BC-4816-8D1A-00B7B04D28F7}" destId="{F79CDBDE-7FCA-504D-A451-7B31F01FE945}" srcOrd="0" destOrd="0" presId="urn:microsoft.com/office/officeart/2016/7/layout/VerticalDownArrowProcess"/>
    <dgm:cxn modelId="{57D20ACC-ED11-4C4B-B28D-10B72BB7AED3}" srcId="{41993E70-95A3-4283-90B0-897B4BC372D8}" destId="{F1CF242F-4F4A-4D36-B63B-8F9B60713C91}" srcOrd="0" destOrd="0" parTransId="{8008ABBB-F093-4823-B6F4-75DADF2BA2A5}" sibTransId="{556C2ADB-CB3B-491A-95F2-F26E44668162}"/>
    <dgm:cxn modelId="{008E63CD-42A0-A441-AC0C-9F0AE68BB523}" type="presOf" srcId="{B0B36393-C507-4C96-9A03-A0A7F2B301C5}" destId="{F50181DA-640A-3C48-BF79-2258237ECC0A}" srcOrd="1" destOrd="0" presId="urn:microsoft.com/office/officeart/2016/7/layout/VerticalDownArrowProcess"/>
    <dgm:cxn modelId="{D0DF24D2-F51A-A544-A5E7-0E5A67B37E45}" type="presOf" srcId="{D193EA35-325F-491A-BC60-3E09255841FF}" destId="{0AC8E69B-16E8-224D-9F4E-7A1B59F54F01}" srcOrd="0" destOrd="0" presId="urn:microsoft.com/office/officeart/2016/7/layout/VerticalDownArrowProcess"/>
    <dgm:cxn modelId="{30BB71D2-D5D9-5E4F-86D4-665EBAF299A4}" type="presOf" srcId="{FC278EE6-6524-481A-9FF7-52B146474CB0}" destId="{768656DD-E858-2840-A904-37E78C9B9630}" srcOrd="0" destOrd="0" presId="urn:microsoft.com/office/officeart/2016/7/layout/VerticalDownArrowProcess"/>
    <dgm:cxn modelId="{C3868ED8-3309-4069-A3E1-57A7EF518DCE}" srcId="{D193EA35-325F-491A-BC60-3E09255841FF}" destId="{5216DA5A-83E4-4360-BA52-2CCC68DD1327}" srcOrd="0" destOrd="0" parTransId="{F42217ED-E54C-4ED5-9918-C31FFA4FA8E8}" sibTransId="{9507E2F2-F5FF-4438-B33F-D88AF07DB1F4}"/>
    <dgm:cxn modelId="{B06AF9EB-0ADD-EB48-988E-7A7C681106DE}" type="presOf" srcId="{F1CF242F-4F4A-4D36-B63B-8F9B60713C91}" destId="{771D1A22-D856-3B46-A18D-D8A2F30DE350}" srcOrd="0" destOrd="0" presId="urn:microsoft.com/office/officeart/2016/7/layout/VerticalDownArrowProcess"/>
    <dgm:cxn modelId="{C2917628-7DFB-CD40-A57D-AF119EBA6BD8}" type="presParOf" srcId="{0AC8E69B-16E8-224D-9F4E-7A1B59F54F01}" destId="{87CFAB3F-1C04-4546-A868-BD0046D21392}" srcOrd="0" destOrd="0" presId="urn:microsoft.com/office/officeart/2016/7/layout/VerticalDownArrowProcess"/>
    <dgm:cxn modelId="{5DC204CF-4969-C44D-93CD-3467EE54332A}" type="presParOf" srcId="{87CFAB3F-1C04-4546-A868-BD0046D21392}" destId="{0487B9FA-A999-B94A-9D3F-AF5015FCD89D}" srcOrd="0" destOrd="0" presId="urn:microsoft.com/office/officeart/2016/7/layout/VerticalDownArrowProcess"/>
    <dgm:cxn modelId="{A697570B-FD33-7641-875C-A1DB5CB255AC}" type="presParOf" srcId="{87CFAB3F-1C04-4546-A868-BD0046D21392}" destId="{03F8105D-6A8F-1547-9E7E-DC2DB0BF54CE}" srcOrd="1" destOrd="0" presId="urn:microsoft.com/office/officeart/2016/7/layout/VerticalDownArrowProcess"/>
    <dgm:cxn modelId="{B6198A75-890C-1F41-A955-10EC76FDE6E3}" type="presParOf" srcId="{0AC8E69B-16E8-224D-9F4E-7A1B59F54F01}" destId="{082D6C02-376B-D342-8278-ECEC9C63696A}" srcOrd="1" destOrd="0" presId="urn:microsoft.com/office/officeart/2016/7/layout/VerticalDownArrowProcess"/>
    <dgm:cxn modelId="{2E6AF8EB-95D6-8E45-B396-57DDC9D6A8A2}" type="presParOf" srcId="{0AC8E69B-16E8-224D-9F4E-7A1B59F54F01}" destId="{CEFCE3F8-0E7A-DC44-9B16-B4E848BD93A5}" srcOrd="2" destOrd="0" presId="urn:microsoft.com/office/officeart/2016/7/layout/VerticalDownArrowProcess"/>
    <dgm:cxn modelId="{4B249B8C-B0CA-F942-9812-99AE83BE2E27}" type="presParOf" srcId="{CEFCE3F8-0E7A-DC44-9B16-B4E848BD93A5}" destId="{6CCD5B1E-D06E-F24B-8C27-4DEB2E34A033}" srcOrd="0" destOrd="0" presId="urn:microsoft.com/office/officeart/2016/7/layout/VerticalDownArrowProcess"/>
    <dgm:cxn modelId="{EBC3D5CF-5F32-2943-A4A7-251F62C156E2}" type="presParOf" srcId="{CEFCE3F8-0E7A-DC44-9B16-B4E848BD93A5}" destId="{8066EEF3-D4A9-B94D-8F7A-4FB892E88CA0}" srcOrd="1" destOrd="0" presId="urn:microsoft.com/office/officeart/2016/7/layout/VerticalDownArrowProcess"/>
    <dgm:cxn modelId="{86C91794-AD8B-E94B-A721-CDC359847145}" type="presParOf" srcId="{CEFCE3F8-0E7A-DC44-9B16-B4E848BD93A5}" destId="{14D5E413-0A79-2049-BADB-69F30BAC094F}" srcOrd="2" destOrd="0" presId="urn:microsoft.com/office/officeart/2016/7/layout/VerticalDownArrowProcess"/>
    <dgm:cxn modelId="{7EB814DD-C7E4-DB45-B081-9BF98DF7E5A2}" type="presParOf" srcId="{0AC8E69B-16E8-224D-9F4E-7A1B59F54F01}" destId="{40E7D08D-4D31-8441-A57D-F5DA6B3FC9E9}" srcOrd="3" destOrd="0" presId="urn:microsoft.com/office/officeart/2016/7/layout/VerticalDownArrowProcess"/>
    <dgm:cxn modelId="{1F060641-B6C9-E34F-8FCB-758BAD6C6982}" type="presParOf" srcId="{0AC8E69B-16E8-224D-9F4E-7A1B59F54F01}" destId="{5D8B7340-4B7C-EB43-8060-8992003CA8EB}" srcOrd="4" destOrd="0" presId="urn:microsoft.com/office/officeart/2016/7/layout/VerticalDownArrowProcess"/>
    <dgm:cxn modelId="{6E3C71E3-1D97-FF45-AAA1-28AF0211D447}" type="presParOf" srcId="{5D8B7340-4B7C-EB43-8060-8992003CA8EB}" destId="{3BABF910-30FE-DF4F-AA9F-DBE22340C3CE}" srcOrd="0" destOrd="0" presId="urn:microsoft.com/office/officeart/2016/7/layout/VerticalDownArrowProcess"/>
    <dgm:cxn modelId="{2B81F1E7-E90D-234C-B08A-75980E8C1BDC}" type="presParOf" srcId="{5D8B7340-4B7C-EB43-8060-8992003CA8EB}" destId="{B948C5F9-BAD5-B84E-AB1A-2FD135FB574A}" srcOrd="1" destOrd="0" presId="urn:microsoft.com/office/officeart/2016/7/layout/VerticalDownArrowProcess"/>
    <dgm:cxn modelId="{80CDB13D-8A62-EE4C-B727-B4F660290FCA}" type="presParOf" srcId="{5D8B7340-4B7C-EB43-8060-8992003CA8EB}" destId="{768656DD-E858-2840-A904-37E78C9B9630}" srcOrd="2" destOrd="0" presId="urn:microsoft.com/office/officeart/2016/7/layout/VerticalDownArrowProcess"/>
    <dgm:cxn modelId="{F0D64B2A-097A-F64D-B617-5B0E461E5847}" type="presParOf" srcId="{0AC8E69B-16E8-224D-9F4E-7A1B59F54F01}" destId="{484E8C34-68A2-6148-A98F-EA55139FE0CB}" srcOrd="5" destOrd="0" presId="urn:microsoft.com/office/officeart/2016/7/layout/VerticalDownArrowProcess"/>
    <dgm:cxn modelId="{42329D10-3A98-D24A-9ECB-60256BC3A07A}" type="presParOf" srcId="{0AC8E69B-16E8-224D-9F4E-7A1B59F54F01}" destId="{9579593B-3A82-3844-BA98-36B9CC5C47C0}" srcOrd="6" destOrd="0" presId="urn:microsoft.com/office/officeart/2016/7/layout/VerticalDownArrowProcess"/>
    <dgm:cxn modelId="{186CD6C1-051F-1A4F-AC5E-312D0901CBDB}" type="presParOf" srcId="{9579593B-3A82-3844-BA98-36B9CC5C47C0}" destId="{35DC8033-E127-AD45-BB0F-180C4F983652}" srcOrd="0" destOrd="0" presId="urn:microsoft.com/office/officeart/2016/7/layout/VerticalDownArrowProcess"/>
    <dgm:cxn modelId="{33826C1E-1060-9E4C-86D6-542A902D86DD}" type="presParOf" srcId="{9579593B-3A82-3844-BA98-36B9CC5C47C0}" destId="{F50181DA-640A-3C48-BF79-2258237ECC0A}" srcOrd="1" destOrd="0" presId="urn:microsoft.com/office/officeart/2016/7/layout/VerticalDownArrowProcess"/>
    <dgm:cxn modelId="{C792EC85-1F94-5348-9806-EC09A5280A83}" type="presParOf" srcId="{9579593B-3A82-3844-BA98-36B9CC5C47C0}" destId="{F79CDBDE-7FCA-504D-A451-7B31F01FE945}" srcOrd="2" destOrd="0" presId="urn:microsoft.com/office/officeart/2016/7/layout/VerticalDownArrowProcess"/>
    <dgm:cxn modelId="{4731E948-AED2-CF49-8263-2C512BE94BC9}" type="presParOf" srcId="{0AC8E69B-16E8-224D-9F4E-7A1B59F54F01}" destId="{C0684144-22CF-884D-8CC3-5C1F275C7952}" srcOrd="7" destOrd="0" presId="urn:microsoft.com/office/officeart/2016/7/layout/VerticalDownArrowProcess"/>
    <dgm:cxn modelId="{E9651F30-0600-E949-B420-F024BEDDFD0C}" type="presParOf" srcId="{0AC8E69B-16E8-224D-9F4E-7A1B59F54F01}" destId="{9364B0B7-B6E0-C34B-97FE-E7323D000234}" srcOrd="8" destOrd="0" presId="urn:microsoft.com/office/officeart/2016/7/layout/VerticalDownArrowProcess"/>
    <dgm:cxn modelId="{D250E537-3B8D-7F45-BDB1-75AB240676A4}" type="presParOf" srcId="{9364B0B7-B6E0-C34B-97FE-E7323D000234}" destId="{95349E18-E39B-B44C-ADED-11663FDAA3DE}" srcOrd="0" destOrd="0" presId="urn:microsoft.com/office/officeart/2016/7/layout/VerticalDownArrowProcess"/>
    <dgm:cxn modelId="{2BF5DB4F-77A9-6C4A-8835-E79B8E206254}" type="presParOf" srcId="{9364B0B7-B6E0-C34B-97FE-E7323D000234}" destId="{35F63AAC-F6E7-8746-8B18-03B0AE6B7F6E}" srcOrd="1" destOrd="0" presId="urn:microsoft.com/office/officeart/2016/7/layout/VerticalDownArrowProcess"/>
    <dgm:cxn modelId="{1A2F0CFD-1A41-2D46-B873-3805C8AB10C2}" type="presParOf" srcId="{9364B0B7-B6E0-C34B-97FE-E7323D000234}" destId="{771D1A22-D856-3B46-A18D-D8A2F30DE350}" srcOrd="2" destOrd="0" presId="urn:microsoft.com/office/officeart/2016/7/layout/VerticalDownArrowProcess"/>
    <dgm:cxn modelId="{2780464D-45BE-924F-9F4D-830208BEF2D7}" type="presParOf" srcId="{0AC8E69B-16E8-224D-9F4E-7A1B59F54F01}" destId="{3BDA1E0A-1525-194B-B441-89B4C73B738B}" srcOrd="9" destOrd="0" presId="urn:microsoft.com/office/officeart/2016/7/layout/VerticalDownArrowProcess"/>
    <dgm:cxn modelId="{50D04A08-1F24-C945-892A-1E9DE77DAF55}" type="presParOf" srcId="{0AC8E69B-16E8-224D-9F4E-7A1B59F54F01}" destId="{E6C6A38E-68FB-EA4E-9B47-1216B2208A30}" srcOrd="10" destOrd="0" presId="urn:microsoft.com/office/officeart/2016/7/layout/VerticalDownArrowProcess"/>
    <dgm:cxn modelId="{BC1C2CB7-418C-B94D-A56E-33F96570E12B}" type="presParOf" srcId="{E6C6A38E-68FB-EA4E-9B47-1216B2208A30}" destId="{C59CDDC2-BBBF-ED4D-96E7-32C451CD84BC}" srcOrd="0" destOrd="0" presId="urn:microsoft.com/office/officeart/2016/7/layout/VerticalDownArrowProcess"/>
    <dgm:cxn modelId="{2D96F008-C1D6-B74C-B467-D2F3F8846A62}" type="presParOf" srcId="{E6C6A38E-68FB-EA4E-9B47-1216B2208A30}" destId="{DFDD6DEA-D53C-A54D-9117-56B2E10960B6}" srcOrd="1" destOrd="0" presId="urn:microsoft.com/office/officeart/2016/7/layout/VerticalDownArrowProcess"/>
    <dgm:cxn modelId="{2973FFFB-4977-3449-A7A3-B7F54B539398}" type="presParOf" srcId="{E6C6A38E-68FB-EA4E-9B47-1216B2208A30}" destId="{09BC7E02-10DD-964D-AA49-13291501788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B90C2E-E131-4C9E-821D-2E0FBD0AA998}" type="doc">
      <dgm:prSet loTypeId="urn:microsoft.com/office/officeart/2005/8/layout/cycle5" loCatId="cycle" qsTypeId="urn:microsoft.com/office/officeart/2005/8/quickstyle/simple2" qsCatId="simple" csTypeId="urn:microsoft.com/office/officeart/2005/8/colors/colorful1" csCatId="colorful"/>
      <dgm:spPr/>
      <dgm:t>
        <a:bodyPr/>
        <a:lstStyle/>
        <a:p>
          <a:endParaRPr lang="en-US"/>
        </a:p>
      </dgm:t>
    </dgm:pt>
    <dgm:pt modelId="{AAF7AFF8-9951-4DAC-B387-CA9A4C2DFF48}">
      <dgm:prSet custT="1"/>
      <dgm:spPr/>
      <dgm:t>
        <a:bodyPr/>
        <a:lstStyle/>
        <a:p>
          <a:r>
            <a:rPr lang="en-US" sz="900" dirty="0"/>
            <a:t>$ </a:t>
          </a:r>
          <a:r>
            <a:rPr lang="en-US" sz="1000" dirty="0"/>
            <a:t>docker</a:t>
          </a:r>
          <a:r>
            <a:rPr lang="en-US" sz="900" dirty="0"/>
            <a:t> search ubuntu</a:t>
          </a:r>
        </a:p>
      </dgm:t>
    </dgm:pt>
    <dgm:pt modelId="{7ACCD8F7-288B-424B-97B8-A0203EB92F52}" type="parTrans" cxnId="{8620A1BD-49D0-4459-88C2-53BF32409903}">
      <dgm:prSet/>
      <dgm:spPr/>
      <dgm:t>
        <a:bodyPr/>
        <a:lstStyle/>
        <a:p>
          <a:endParaRPr lang="en-US"/>
        </a:p>
      </dgm:t>
    </dgm:pt>
    <dgm:pt modelId="{ADC321FD-AC5A-41E0-93D0-316329283DCE}" type="sibTrans" cxnId="{8620A1BD-49D0-4459-88C2-53BF32409903}">
      <dgm:prSet/>
      <dgm:spPr/>
      <dgm:t>
        <a:bodyPr/>
        <a:lstStyle/>
        <a:p>
          <a:endParaRPr lang="en-US"/>
        </a:p>
      </dgm:t>
    </dgm:pt>
    <dgm:pt modelId="{6F281355-D542-4D6F-B6AC-FDC5866B60A1}">
      <dgm:prSet/>
      <dgm:spPr/>
      <dgm:t>
        <a:bodyPr/>
        <a:lstStyle/>
        <a:p>
          <a:r>
            <a:rPr lang="en-US"/>
            <a:t>$ </a:t>
          </a:r>
          <a:r>
            <a:rPr lang="en-CA"/>
            <a:t>docker search -s 10 ubuntu</a:t>
          </a:r>
          <a:endParaRPr lang="en-US"/>
        </a:p>
      </dgm:t>
    </dgm:pt>
    <dgm:pt modelId="{7BBD2EA0-FFA2-4994-A961-59D68FA60634}" type="parTrans" cxnId="{B13DABA7-F3E3-4BAA-8D05-C0E572B0D5C9}">
      <dgm:prSet/>
      <dgm:spPr/>
      <dgm:t>
        <a:bodyPr/>
        <a:lstStyle/>
        <a:p>
          <a:endParaRPr lang="en-US"/>
        </a:p>
      </dgm:t>
    </dgm:pt>
    <dgm:pt modelId="{DDDF722E-39DE-4F3C-BBB9-406894268810}" type="sibTrans" cxnId="{B13DABA7-F3E3-4BAA-8D05-C0E572B0D5C9}">
      <dgm:prSet/>
      <dgm:spPr/>
      <dgm:t>
        <a:bodyPr/>
        <a:lstStyle/>
        <a:p>
          <a:endParaRPr lang="en-US"/>
        </a:p>
      </dgm:t>
    </dgm:pt>
    <dgm:pt modelId="{1E13F890-7BEB-44B6-83A5-568723CD8D9F}">
      <dgm:prSet/>
      <dgm:spPr/>
      <dgm:t>
        <a:bodyPr/>
        <a:lstStyle/>
        <a:p>
          <a:r>
            <a:rPr lang="en-US"/>
            <a:t>$ docker pull ubuntu</a:t>
          </a:r>
        </a:p>
      </dgm:t>
    </dgm:pt>
    <dgm:pt modelId="{DC7938AD-7CB7-4888-A31A-6269A06BB5E8}" type="parTrans" cxnId="{F50E61A0-3839-458F-BA16-F1601C9415A6}">
      <dgm:prSet/>
      <dgm:spPr/>
      <dgm:t>
        <a:bodyPr/>
        <a:lstStyle/>
        <a:p>
          <a:endParaRPr lang="en-US"/>
        </a:p>
      </dgm:t>
    </dgm:pt>
    <dgm:pt modelId="{3847786E-5BB0-4EF5-B97F-E654824E3659}" type="sibTrans" cxnId="{F50E61A0-3839-458F-BA16-F1601C9415A6}">
      <dgm:prSet/>
      <dgm:spPr/>
      <dgm:t>
        <a:bodyPr/>
        <a:lstStyle/>
        <a:p>
          <a:endParaRPr lang="en-US"/>
        </a:p>
      </dgm:t>
    </dgm:pt>
    <dgm:pt modelId="{1C1C6ACB-C2FA-4E71-920F-F4D610AEAE1C}">
      <dgm:prSet/>
      <dgm:spPr/>
      <dgm:t>
        <a:bodyPr/>
        <a:lstStyle/>
        <a:p>
          <a:r>
            <a:rPr lang="en-US"/>
            <a:t>$ docker images</a:t>
          </a:r>
        </a:p>
      </dgm:t>
    </dgm:pt>
    <dgm:pt modelId="{9BC00904-2723-4D0C-88B0-0B9B49A6C039}" type="parTrans" cxnId="{57E00D52-45A5-4380-94FF-ABF4587EFF38}">
      <dgm:prSet/>
      <dgm:spPr/>
      <dgm:t>
        <a:bodyPr/>
        <a:lstStyle/>
        <a:p>
          <a:endParaRPr lang="en-US"/>
        </a:p>
      </dgm:t>
    </dgm:pt>
    <dgm:pt modelId="{935DC4DE-7E93-4F32-A40D-CD7FF0814F4D}" type="sibTrans" cxnId="{57E00D52-45A5-4380-94FF-ABF4587EFF38}">
      <dgm:prSet/>
      <dgm:spPr/>
      <dgm:t>
        <a:bodyPr/>
        <a:lstStyle/>
        <a:p>
          <a:endParaRPr lang="en-US"/>
        </a:p>
      </dgm:t>
    </dgm:pt>
    <dgm:pt modelId="{86434569-6DBD-499E-A095-51A5465F2D5B}">
      <dgm:prSet/>
      <dgm:spPr/>
      <dgm:t>
        <a:bodyPr/>
        <a:lstStyle/>
        <a:p>
          <a:r>
            <a:rPr lang="en-US"/>
            <a:t>$ docker history ubuntu</a:t>
          </a:r>
        </a:p>
      </dgm:t>
    </dgm:pt>
    <dgm:pt modelId="{7FC220E0-58BF-42E1-BEB0-2CD4024F6356}" type="parTrans" cxnId="{B2E41F51-37C1-4B6C-AF52-0BE3D1F86AA8}">
      <dgm:prSet/>
      <dgm:spPr/>
      <dgm:t>
        <a:bodyPr/>
        <a:lstStyle/>
        <a:p>
          <a:endParaRPr lang="en-US"/>
        </a:p>
      </dgm:t>
    </dgm:pt>
    <dgm:pt modelId="{789D6623-4595-4818-9708-11BA42037694}" type="sibTrans" cxnId="{B2E41F51-37C1-4B6C-AF52-0BE3D1F86AA8}">
      <dgm:prSet/>
      <dgm:spPr/>
      <dgm:t>
        <a:bodyPr/>
        <a:lstStyle/>
        <a:p>
          <a:endParaRPr lang="en-US"/>
        </a:p>
      </dgm:t>
    </dgm:pt>
    <dgm:pt modelId="{99C65CEB-E182-4C18-A714-B63F736EF6ED}">
      <dgm:prSet/>
      <dgm:spPr/>
      <dgm:t>
        <a:bodyPr/>
        <a:lstStyle/>
        <a:p>
          <a:r>
            <a:rPr lang="en-US"/>
            <a:t>$ docker run --name mybox -it ubuntu bash</a:t>
          </a:r>
        </a:p>
      </dgm:t>
    </dgm:pt>
    <dgm:pt modelId="{C144E431-25B8-4D11-AD08-93651E267CC5}" type="parTrans" cxnId="{2A59BC77-905D-4A20-B6CA-E6842D595399}">
      <dgm:prSet/>
      <dgm:spPr/>
      <dgm:t>
        <a:bodyPr/>
        <a:lstStyle/>
        <a:p>
          <a:endParaRPr lang="en-US"/>
        </a:p>
      </dgm:t>
    </dgm:pt>
    <dgm:pt modelId="{3AEBFC4F-7B47-4126-A1F2-E06CC66BBB02}" type="sibTrans" cxnId="{2A59BC77-905D-4A20-B6CA-E6842D595399}">
      <dgm:prSet/>
      <dgm:spPr/>
      <dgm:t>
        <a:bodyPr/>
        <a:lstStyle/>
        <a:p>
          <a:endParaRPr lang="en-US"/>
        </a:p>
      </dgm:t>
    </dgm:pt>
    <dgm:pt modelId="{FA5E049A-7BA3-47D8-87C9-391F5B3EF500}">
      <dgm:prSet/>
      <dgm:spPr/>
      <dgm:t>
        <a:bodyPr/>
        <a:lstStyle/>
        <a:p>
          <a:r>
            <a:rPr lang="en-US"/>
            <a:t>$ docker exec mybox ip a </a:t>
          </a:r>
        </a:p>
      </dgm:t>
    </dgm:pt>
    <dgm:pt modelId="{AE1018FD-DBA5-495E-A57B-F15636471DF5}" type="parTrans" cxnId="{AA429F77-F091-4F4A-A861-50F3F4A8FD3B}">
      <dgm:prSet/>
      <dgm:spPr/>
      <dgm:t>
        <a:bodyPr/>
        <a:lstStyle/>
        <a:p>
          <a:endParaRPr lang="en-US"/>
        </a:p>
      </dgm:t>
    </dgm:pt>
    <dgm:pt modelId="{7668CC2E-68E2-4E83-BEDF-CD7C08A018D9}" type="sibTrans" cxnId="{AA429F77-F091-4F4A-A861-50F3F4A8FD3B}">
      <dgm:prSet/>
      <dgm:spPr/>
      <dgm:t>
        <a:bodyPr/>
        <a:lstStyle/>
        <a:p>
          <a:endParaRPr lang="en-US"/>
        </a:p>
      </dgm:t>
    </dgm:pt>
    <dgm:pt modelId="{B13895FB-05F2-4B90-B32B-8CC01B50E1B4}">
      <dgm:prSet/>
      <dgm:spPr/>
      <dgm:t>
        <a:bodyPr/>
        <a:lstStyle/>
        <a:p>
          <a:r>
            <a:rPr lang="en-US"/>
            <a:t>$ docker stop mybox</a:t>
          </a:r>
        </a:p>
      </dgm:t>
    </dgm:pt>
    <dgm:pt modelId="{894DCB11-3B16-4D07-B097-C8FBEE7A432E}" type="parTrans" cxnId="{0AF5F677-5D58-418E-B2A9-6BA007487E1E}">
      <dgm:prSet/>
      <dgm:spPr/>
      <dgm:t>
        <a:bodyPr/>
        <a:lstStyle/>
        <a:p>
          <a:endParaRPr lang="en-US"/>
        </a:p>
      </dgm:t>
    </dgm:pt>
    <dgm:pt modelId="{CD6BBD71-FF28-44C9-B3C3-E9CD047C1CCA}" type="sibTrans" cxnId="{0AF5F677-5D58-418E-B2A9-6BA007487E1E}">
      <dgm:prSet/>
      <dgm:spPr/>
      <dgm:t>
        <a:bodyPr/>
        <a:lstStyle/>
        <a:p>
          <a:endParaRPr lang="en-US"/>
        </a:p>
      </dgm:t>
    </dgm:pt>
    <dgm:pt modelId="{CBE78A08-FE88-45A1-B55E-C75E6F5F9B9C}">
      <dgm:prSet/>
      <dgm:spPr/>
      <dgm:t>
        <a:bodyPr/>
        <a:lstStyle/>
        <a:p>
          <a:r>
            <a:rPr lang="en-US"/>
            <a:t>$ docker rm mybox</a:t>
          </a:r>
        </a:p>
      </dgm:t>
    </dgm:pt>
    <dgm:pt modelId="{3B3D49CC-1367-45E9-BDD1-3949B9DA8245}" type="parTrans" cxnId="{6D37D715-6CB4-4CD8-AA4E-A33D37E60DBD}">
      <dgm:prSet/>
      <dgm:spPr/>
      <dgm:t>
        <a:bodyPr/>
        <a:lstStyle/>
        <a:p>
          <a:endParaRPr lang="en-US"/>
        </a:p>
      </dgm:t>
    </dgm:pt>
    <dgm:pt modelId="{661FB063-C9DC-4EB0-BCAB-BB76DA820032}" type="sibTrans" cxnId="{6D37D715-6CB4-4CD8-AA4E-A33D37E60DBD}">
      <dgm:prSet/>
      <dgm:spPr/>
      <dgm:t>
        <a:bodyPr/>
        <a:lstStyle/>
        <a:p>
          <a:endParaRPr lang="en-US"/>
        </a:p>
      </dgm:t>
    </dgm:pt>
    <dgm:pt modelId="{0A1A41F9-BE88-4E62-81AB-981CCE30D86B}">
      <dgm:prSet/>
      <dgm:spPr/>
      <dgm:t>
        <a:bodyPr/>
        <a:lstStyle/>
        <a:p>
          <a:r>
            <a:rPr lang="en-US"/>
            <a:t>$ docker rmi ubuntu </a:t>
          </a:r>
        </a:p>
      </dgm:t>
    </dgm:pt>
    <dgm:pt modelId="{2E87609D-E449-485F-99AD-E0CDF6BC6398}" type="parTrans" cxnId="{0008F2FD-80FA-4E69-AD07-8835ED692D9D}">
      <dgm:prSet/>
      <dgm:spPr/>
      <dgm:t>
        <a:bodyPr/>
        <a:lstStyle/>
        <a:p>
          <a:endParaRPr lang="en-US"/>
        </a:p>
      </dgm:t>
    </dgm:pt>
    <dgm:pt modelId="{39710094-0D87-4260-9312-85275241AF88}" type="sibTrans" cxnId="{0008F2FD-80FA-4E69-AD07-8835ED692D9D}">
      <dgm:prSet/>
      <dgm:spPr/>
      <dgm:t>
        <a:bodyPr/>
        <a:lstStyle/>
        <a:p>
          <a:endParaRPr lang="en-US"/>
        </a:p>
      </dgm:t>
    </dgm:pt>
    <dgm:pt modelId="{0803E116-FEC5-4124-98B5-2877F66FE209}">
      <dgm:prSet/>
      <dgm:spPr/>
      <dgm:t>
        <a:bodyPr/>
        <a:lstStyle/>
        <a:p>
          <a:r>
            <a:rPr lang="en-US"/>
            <a:t>$ docker images</a:t>
          </a:r>
        </a:p>
      </dgm:t>
    </dgm:pt>
    <dgm:pt modelId="{CE94AC76-FB2B-4052-8A07-A57BFB14D317}" type="parTrans" cxnId="{796901E3-AB9E-43B8-84A6-A61995467FC0}">
      <dgm:prSet/>
      <dgm:spPr/>
      <dgm:t>
        <a:bodyPr/>
        <a:lstStyle/>
        <a:p>
          <a:endParaRPr lang="en-US"/>
        </a:p>
      </dgm:t>
    </dgm:pt>
    <dgm:pt modelId="{C395BBCF-BBA2-4A0F-A6B4-941A7076C1C7}" type="sibTrans" cxnId="{796901E3-AB9E-43B8-84A6-A61995467FC0}">
      <dgm:prSet/>
      <dgm:spPr/>
      <dgm:t>
        <a:bodyPr/>
        <a:lstStyle/>
        <a:p>
          <a:endParaRPr lang="en-US"/>
        </a:p>
      </dgm:t>
    </dgm:pt>
    <dgm:pt modelId="{A3738985-E2BF-DC40-8803-553D068323C5}" type="pres">
      <dgm:prSet presAssocID="{DFB90C2E-E131-4C9E-821D-2E0FBD0AA998}" presName="cycle" presStyleCnt="0">
        <dgm:presLayoutVars>
          <dgm:dir/>
          <dgm:resizeHandles val="exact"/>
        </dgm:presLayoutVars>
      </dgm:prSet>
      <dgm:spPr/>
    </dgm:pt>
    <dgm:pt modelId="{4613CC6F-F8C2-C145-B103-BC0389BE1EF0}" type="pres">
      <dgm:prSet presAssocID="{AAF7AFF8-9951-4DAC-B387-CA9A4C2DFF48}" presName="node" presStyleLbl="node1" presStyleIdx="0" presStyleCnt="11">
        <dgm:presLayoutVars>
          <dgm:bulletEnabled val="1"/>
        </dgm:presLayoutVars>
      </dgm:prSet>
      <dgm:spPr/>
    </dgm:pt>
    <dgm:pt modelId="{5B4D7171-893B-E746-A2E6-C9EBAFBD5AB7}" type="pres">
      <dgm:prSet presAssocID="{AAF7AFF8-9951-4DAC-B387-CA9A4C2DFF48}" presName="spNode" presStyleCnt="0"/>
      <dgm:spPr/>
    </dgm:pt>
    <dgm:pt modelId="{1B0DAF3D-3D9B-B24F-A640-DD88E6A8BA06}" type="pres">
      <dgm:prSet presAssocID="{ADC321FD-AC5A-41E0-93D0-316329283DCE}" presName="sibTrans" presStyleLbl="sibTrans1D1" presStyleIdx="0" presStyleCnt="11"/>
      <dgm:spPr/>
    </dgm:pt>
    <dgm:pt modelId="{27193E9B-65D4-DE40-8D81-EB3B77CD0C87}" type="pres">
      <dgm:prSet presAssocID="{6F281355-D542-4D6F-B6AC-FDC5866B60A1}" presName="node" presStyleLbl="node1" presStyleIdx="1" presStyleCnt="11">
        <dgm:presLayoutVars>
          <dgm:bulletEnabled val="1"/>
        </dgm:presLayoutVars>
      </dgm:prSet>
      <dgm:spPr/>
    </dgm:pt>
    <dgm:pt modelId="{2E2B6D5E-44E3-EB46-A2C8-BE385C48824B}" type="pres">
      <dgm:prSet presAssocID="{6F281355-D542-4D6F-B6AC-FDC5866B60A1}" presName="spNode" presStyleCnt="0"/>
      <dgm:spPr/>
    </dgm:pt>
    <dgm:pt modelId="{9FB5AFCD-2A5E-CF4B-A90A-8F2F4BA9DBCB}" type="pres">
      <dgm:prSet presAssocID="{DDDF722E-39DE-4F3C-BBB9-406894268810}" presName="sibTrans" presStyleLbl="sibTrans1D1" presStyleIdx="1" presStyleCnt="11"/>
      <dgm:spPr/>
    </dgm:pt>
    <dgm:pt modelId="{B39E79A3-8DA0-BE49-A52A-BE0090DDF2DD}" type="pres">
      <dgm:prSet presAssocID="{1E13F890-7BEB-44B6-83A5-568723CD8D9F}" presName="node" presStyleLbl="node1" presStyleIdx="2" presStyleCnt="11">
        <dgm:presLayoutVars>
          <dgm:bulletEnabled val="1"/>
        </dgm:presLayoutVars>
      </dgm:prSet>
      <dgm:spPr/>
    </dgm:pt>
    <dgm:pt modelId="{77A63E4D-A3A6-254E-9C7A-E4CF0DE0BFA4}" type="pres">
      <dgm:prSet presAssocID="{1E13F890-7BEB-44B6-83A5-568723CD8D9F}" presName="spNode" presStyleCnt="0"/>
      <dgm:spPr/>
    </dgm:pt>
    <dgm:pt modelId="{A5E5E215-8514-C241-97E8-C7E47084B4DC}" type="pres">
      <dgm:prSet presAssocID="{3847786E-5BB0-4EF5-B97F-E654824E3659}" presName="sibTrans" presStyleLbl="sibTrans1D1" presStyleIdx="2" presStyleCnt="11"/>
      <dgm:spPr/>
    </dgm:pt>
    <dgm:pt modelId="{647C17CC-92DF-6A49-A694-7A3152FA8CF1}" type="pres">
      <dgm:prSet presAssocID="{1C1C6ACB-C2FA-4E71-920F-F4D610AEAE1C}" presName="node" presStyleLbl="node1" presStyleIdx="3" presStyleCnt="11">
        <dgm:presLayoutVars>
          <dgm:bulletEnabled val="1"/>
        </dgm:presLayoutVars>
      </dgm:prSet>
      <dgm:spPr/>
    </dgm:pt>
    <dgm:pt modelId="{8BF1C6E6-1EED-F040-8CC4-2FB41F00EC02}" type="pres">
      <dgm:prSet presAssocID="{1C1C6ACB-C2FA-4E71-920F-F4D610AEAE1C}" presName="spNode" presStyleCnt="0"/>
      <dgm:spPr/>
    </dgm:pt>
    <dgm:pt modelId="{34DBC905-DF69-D94A-A37E-BD3AC04714B5}" type="pres">
      <dgm:prSet presAssocID="{935DC4DE-7E93-4F32-A40D-CD7FF0814F4D}" presName="sibTrans" presStyleLbl="sibTrans1D1" presStyleIdx="3" presStyleCnt="11"/>
      <dgm:spPr/>
    </dgm:pt>
    <dgm:pt modelId="{5896E413-D771-8F41-A34A-7FEE809C397C}" type="pres">
      <dgm:prSet presAssocID="{86434569-6DBD-499E-A095-51A5465F2D5B}" presName="node" presStyleLbl="node1" presStyleIdx="4" presStyleCnt="11">
        <dgm:presLayoutVars>
          <dgm:bulletEnabled val="1"/>
        </dgm:presLayoutVars>
      </dgm:prSet>
      <dgm:spPr/>
    </dgm:pt>
    <dgm:pt modelId="{C2D6CAD0-BB69-0F45-9F52-2C4F139C3D0E}" type="pres">
      <dgm:prSet presAssocID="{86434569-6DBD-499E-A095-51A5465F2D5B}" presName="spNode" presStyleCnt="0"/>
      <dgm:spPr/>
    </dgm:pt>
    <dgm:pt modelId="{31E3D511-769F-7E41-9EFC-5BBF583F52F9}" type="pres">
      <dgm:prSet presAssocID="{789D6623-4595-4818-9708-11BA42037694}" presName="sibTrans" presStyleLbl="sibTrans1D1" presStyleIdx="4" presStyleCnt="11"/>
      <dgm:spPr/>
    </dgm:pt>
    <dgm:pt modelId="{FF84E77A-097C-FA4D-89B1-A033F0CFD4E3}" type="pres">
      <dgm:prSet presAssocID="{99C65CEB-E182-4C18-A714-B63F736EF6ED}" presName="node" presStyleLbl="node1" presStyleIdx="5" presStyleCnt="11">
        <dgm:presLayoutVars>
          <dgm:bulletEnabled val="1"/>
        </dgm:presLayoutVars>
      </dgm:prSet>
      <dgm:spPr/>
    </dgm:pt>
    <dgm:pt modelId="{CD568204-A96E-3E40-A65B-EA1C9A7C1C82}" type="pres">
      <dgm:prSet presAssocID="{99C65CEB-E182-4C18-A714-B63F736EF6ED}" presName="spNode" presStyleCnt="0"/>
      <dgm:spPr/>
    </dgm:pt>
    <dgm:pt modelId="{B69D4E0A-FD09-4B47-9665-7C3A763365EB}" type="pres">
      <dgm:prSet presAssocID="{3AEBFC4F-7B47-4126-A1F2-E06CC66BBB02}" presName="sibTrans" presStyleLbl="sibTrans1D1" presStyleIdx="5" presStyleCnt="11"/>
      <dgm:spPr/>
    </dgm:pt>
    <dgm:pt modelId="{106DBC6E-F95B-6447-83DC-8AD261F9DC68}" type="pres">
      <dgm:prSet presAssocID="{FA5E049A-7BA3-47D8-87C9-391F5B3EF500}" presName="node" presStyleLbl="node1" presStyleIdx="6" presStyleCnt="11">
        <dgm:presLayoutVars>
          <dgm:bulletEnabled val="1"/>
        </dgm:presLayoutVars>
      </dgm:prSet>
      <dgm:spPr/>
    </dgm:pt>
    <dgm:pt modelId="{EC0EC1B1-1ECE-DF41-B12A-87C16E48EBB7}" type="pres">
      <dgm:prSet presAssocID="{FA5E049A-7BA3-47D8-87C9-391F5B3EF500}" presName="spNode" presStyleCnt="0"/>
      <dgm:spPr/>
    </dgm:pt>
    <dgm:pt modelId="{6AA693C3-BB86-BF41-BFE6-236BD4D1CD74}" type="pres">
      <dgm:prSet presAssocID="{7668CC2E-68E2-4E83-BEDF-CD7C08A018D9}" presName="sibTrans" presStyleLbl="sibTrans1D1" presStyleIdx="6" presStyleCnt="11"/>
      <dgm:spPr/>
    </dgm:pt>
    <dgm:pt modelId="{06C91EEC-06F7-AB41-9DD6-E47AD1384477}" type="pres">
      <dgm:prSet presAssocID="{B13895FB-05F2-4B90-B32B-8CC01B50E1B4}" presName="node" presStyleLbl="node1" presStyleIdx="7" presStyleCnt="11">
        <dgm:presLayoutVars>
          <dgm:bulletEnabled val="1"/>
        </dgm:presLayoutVars>
      </dgm:prSet>
      <dgm:spPr/>
    </dgm:pt>
    <dgm:pt modelId="{918221D4-6558-8F46-8AB4-B63F2D0A6467}" type="pres">
      <dgm:prSet presAssocID="{B13895FB-05F2-4B90-B32B-8CC01B50E1B4}" presName="spNode" presStyleCnt="0"/>
      <dgm:spPr/>
    </dgm:pt>
    <dgm:pt modelId="{7E8F05A7-674C-A147-8A69-DFFEB1D34EB9}" type="pres">
      <dgm:prSet presAssocID="{CD6BBD71-FF28-44C9-B3C3-E9CD047C1CCA}" presName="sibTrans" presStyleLbl="sibTrans1D1" presStyleIdx="7" presStyleCnt="11"/>
      <dgm:spPr/>
    </dgm:pt>
    <dgm:pt modelId="{16CF4A59-1C4D-E848-BC1A-EDED05D7AA44}" type="pres">
      <dgm:prSet presAssocID="{CBE78A08-FE88-45A1-B55E-C75E6F5F9B9C}" presName="node" presStyleLbl="node1" presStyleIdx="8" presStyleCnt="11">
        <dgm:presLayoutVars>
          <dgm:bulletEnabled val="1"/>
        </dgm:presLayoutVars>
      </dgm:prSet>
      <dgm:spPr/>
    </dgm:pt>
    <dgm:pt modelId="{8D9BD857-0CA3-384F-9442-A5B7CB3DEAE7}" type="pres">
      <dgm:prSet presAssocID="{CBE78A08-FE88-45A1-B55E-C75E6F5F9B9C}" presName="spNode" presStyleCnt="0"/>
      <dgm:spPr/>
    </dgm:pt>
    <dgm:pt modelId="{D3A286D1-4A32-624D-9F34-BA2B8887B910}" type="pres">
      <dgm:prSet presAssocID="{661FB063-C9DC-4EB0-BCAB-BB76DA820032}" presName="sibTrans" presStyleLbl="sibTrans1D1" presStyleIdx="8" presStyleCnt="11"/>
      <dgm:spPr/>
    </dgm:pt>
    <dgm:pt modelId="{C662ABBA-6BC8-904F-90F1-DA2D26C2C82B}" type="pres">
      <dgm:prSet presAssocID="{0A1A41F9-BE88-4E62-81AB-981CCE30D86B}" presName="node" presStyleLbl="node1" presStyleIdx="9" presStyleCnt="11">
        <dgm:presLayoutVars>
          <dgm:bulletEnabled val="1"/>
        </dgm:presLayoutVars>
      </dgm:prSet>
      <dgm:spPr/>
    </dgm:pt>
    <dgm:pt modelId="{EBDD07C4-201B-9542-9C29-BF302DCC11DE}" type="pres">
      <dgm:prSet presAssocID="{0A1A41F9-BE88-4E62-81AB-981CCE30D86B}" presName="spNode" presStyleCnt="0"/>
      <dgm:spPr/>
    </dgm:pt>
    <dgm:pt modelId="{83CE1BF7-F4F6-D745-BD37-B41923A86ECE}" type="pres">
      <dgm:prSet presAssocID="{39710094-0D87-4260-9312-85275241AF88}" presName="sibTrans" presStyleLbl="sibTrans1D1" presStyleIdx="9" presStyleCnt="11"/>
      <dgm:spPr/>
    </dgm:pt>
    <dgm:pt modelId="{0E180BD8-515E-D441-8BDB-956587086A0B}" type="pres">
      <dgm:prSet presAssocID="{0803E116-FEC5-4124-98B5-2877F66FE209}" presName="node" presStyleLbl="node1" presStyleIdx="10" presStyleCnt="11">
        <dgm:presLayoutVars>
          <dgm:bulletEnabled val="1"/>
        </dgm:presLayoutVars>
      </dgm:prSet>
      <dgm:spPr/>
    </dgm:pt>
    <dgm:pt modelId="{D2691FC6-9882-D74D-9DBE-3AE2CB65DCD1}" type="pres">
      <dgm:prSet presAssocID="{0803E116-FEC5-4124-98B5-2877F66FE209}" presName="spNode" presStyleCnt="0"/>
      <dgm:spPr/>
    </dgm:pt>
    <dgm:pt modelId="{32129D46-6CF3-BB42-A217-A41240E0C57C}" type="pres">
      <dgm:prSet presAssocID="{C395BBCF-BBA2-4A0F-A6B4-941A7076C1C7}" presName="sibTrans" presStyleLbl="sibTrans1D1" presStyleIdx="10" presStyleCnt="11"/>
      <dgm:spPr/>
    </dgm:pt>
  </dgm:ptLst>
  <dgm:cxnLst>
    <dgm:cxn modelId="{D57DBB04-FBE4-4F42-8D77-F41DF0444C7F}" type="presOf" srcId="{661FB063-C9DC-4EB0-BCAB-BB76DA820032}" destId="{D3A286D1-4A32-624D-9F34-BA2B8887B910}" srcOrd="0" destOrd="0" presId="urn:microsoft.com/office/officeart/2005/8/layout/cycle5"/>
    <dgm:cxn modelId="{6D37D715-6CB4-4CD8-AA4E-A33D37E60DBD}" srcId="{DFB90C2E-E131-4C9E-821D-2E0FBD0AA998}" destId="{CBE78A08-FE88-45A1-B55E-C75E6F5F9B9C}" srcOrd="8" destOrd="0" parTransId="{3B3D49CC-1367-45E9-BDD1-3949B9DA8245}" sibTransId="{661FB063-C9DC-4EB0-BCAB-BB76DA820032}"/>
    <dgm:cxn modelId="{CDBFD819-35D9-084A-8B9D-D032499541FD}" type="presOf" srcId="{AAF7AFF8-9951-4DAC-B387-CA9A4C2DFF48}" destId="{4613CC6F-F8C2-C145-B103-BC0389BE1EF0}" srcOrd="0" destOrd="0" presId="urn:microsoft.com/office/officeart/2005/8/layout/cycle5"/>
    <dgm:cxn modelId="{57CEC52A-0E39-344D-A0B4-39232CAF2835}" type="presOf" srcId="{1E13F890-7BEB-44B6-83A5-568723CD8D9F}" destId="{B39E79A3-8DA0-BE49-A52A-BE0090DDF2DD}" srcOrd="0" destOrd="0" presId="urn:microsoft.com/office/officeart/2005/8/layout/cycle5"/>
    <dgm:cxn modelId="{5225912F-DD80-5C49-BF44-717B359C8E9A}" type="presOf" srcId="{6F281355-D542-4D6F-B6AC-FDC5866B60A1}" destId="{27193E9B-65D4-DE40-8D81-EB3B77CD0C87}" srcOrd="0" destOrd="0" presId="urn:microsoft.com/office/officeart/2005/8/layout/cycle5"/>
    <dgm:cxn modelId="{4C6FEF33-08A3-9544-93DD-D3A7CA79CF14}" type="presOf" srcId="{3AEBFC4F-7B47-4126-A1F2-E06CC66BBB02}" destId="{B69D4E0A-FD09-4B47-9665-7C3A763365EB}" srcOrd="0" destOrd="0" presId="urn:microsoft.com/office/officeart/2005/8/layout/cycle5"/>
    <dgm:cxn modelId="{E9D16139-A7BF-834F-88CB-ACC893BEE7D0}" type="presOf" srcId="{789D6623-4595-4818-9708-11BA42037694}" destId="{31E3D511-769F-7E41-9EFC-5BBF583F52F9}" srcOrd="0" destOrd="0" presId="urn:microsoft.com/office/officeart/2005/8/layout/cycle5"/>
    <dgm:cxn modelId="{E561F940-C9EB-394B-B68C-EDA45DE16C0F}" type="presOf" srcId="{DDDF722E-39DE-4F3C-BBB9-406894268810}" destId="{9FB5AFCD-2A5E-CF4B-A90A-8F2F4BA9DBCB}" srcOrd="0" destOrd="0" presId="urn:microsoft.com/office/officeart/2005/8/layout/cycle5"/>
    <dgm:cxn modelId="{77F6E543-BE85-C641-8D60-E919BDF4C47C}" type="presOf" srcId="{99C65CEB-E182-4C18-A714-B63F736EF6ED}" destId="{FF84E77A-097C-FA4D-89B1-A033F0CFD4E3}" srcOrd="0" destOrd="0" presId="urn:microsoft.com/office/officeart/2005/8/layout/cycle5"/>
    <dgm:cxn modelId="{603EE648-8CFF-3D4E-919D-7DF9EDA84899}" type="presOf" srcId="{7668CC2E-68E2-4E83-BEDF-CD7C08A018D9}" destId="{6AA693C3-BB86-BF41-BFE6-236BD4D1CD74}" srcOrd="0" destOrd="0" presId="urn:microsoft.com/office/officeart/2005/8/layout/cycle5"/>
    <dgm:cxn modelId="{B49F4E4A-CD31-4B43-AD82-55AE8416D264}" type="presOf" srcId="{935DC4DE-7E93-4F32-A40D-CD7FF0814F4D}" destId="{34DBC905-DF69-D94A-A37E-BD3AC04714B5}" srcOrd="0" destOrd="0" presId="urn:microsoft.com/office/officeart/2005/8/layout/cycle5"/>
    <dgm:cxn modelId="{DED96F4A-C7C6-7745-82D9-409B8CC2A7D2}" type="presOf" srcId="{39710094-0D87-4260-9312-85275241AF88}" destId="{83CE1BF7-F4F6-D745-BD37-B41923A86ECE}" srcOrd="0" destOrd="0" presId="urn:microsoft.com/office/officeart/2005/8/layout/cycle5"/>
    <dgm:cxn modelId="{B2E41F51-37C1-4B6C-AF52-0BE3D1F86AA8}" srcId="{DFB90C2E-E131-4C9E-821D-2E0FBD0AA998}" destId="{86434569-6DBD-499E-A095-51A5465F2D5B}" srcOrd="4" destOrd="0" parTransId="{7FC220E0-58BF-42E1-BEB0-2CD4024F6356}" sibTransId="{789D6623-4595-4818-9708-11BA42037694}"/>
    <dgm:cxn modelId="{57E00D52-45A5-4380-94FF-ABF4587EFF38}" srcId="{DFB90C2E-E131-4C9E-821D-2E0FBD0AA998}" destId="{1C1C6ACB-C2FA-4E71-920F-F4D610AEAE1C}" srcOrd="3" destOrd="0" parTransId="{9BC00904-2723-4D0C-88B0-0B9B49A6C039}" sibTransId="{935DC4DE-7E93-4F32-A40D-CD7FF0814F4D}"/>
    <dgm:cxn modelId="{4D7B9954-E0F6-0042-ABF5-574EA163DBDA}" type="presOf" srcId="{C395BBCF-BBA2-4A0F-A6B4-941A7076C1C7}" destId="{32129D46-6CF3-BB42-A217-A41240E0C57C}" srcOrd="0" destOrd="0" presId="urn:microsoft.com/office/officeart/2005/8/layout/cycle5"/>
    <dgm:cxn modelId="{833D8161-FC1D-AE42-AD1B-E961CE80987E}" type="presOf" srcId="{FA5E049A-7BA3-47D8-87C9-391F5B3EF500}" destId="{106DBC6E-F95B-6447-83DC-8AD261F9DC68}" srcOrd="0" destOrd="0" presId="urn:microsoft.com/office/officeart/2005/8/layout/cycle5"/>
    <dgm:cxn modelId="{A4D0F86B-9F6A-1942-B292-D2FB98CD0FA0}" type="presOf" srcId="{1C1C6ACB-C2FA-4E71-920F-F4D610AEAE1C}" destId="{647C17CC-92DF-6A49-A694-7A3152FA8CF1}" srcOrd="0" destOrd="0" presId="urn:microsoft.com/office/officeart/2005/8/layout/cycle5"/>
    <dgm:cxn modelId="{4423046F-F65A-CC40-AE90-BB64895B7054}" type="presOf" srcId="{CBE78A08-FE88-45A1-B55E-C75E6F5F9B9C}" destId="{16CF4A59-1C4D-E848-BC1A-EDED05D7AA44}" srcOrd="0" destOrd="0" presId="urn:microsoft.com/office/officeart/2005/8/layout/cycle5"/>
    <dgm:cxn modelId="{AA429F77-F091-4F4A-A861-50F3F4A8FD3B}" srcId="{DFB90C2E-E131-4C9E-821D-2E0FBD0AA998}" destId="{FA5E049A-7BA3-47D8-87C9-391F5B3EF500}" srcOrd="6" destOrd="0" parTransId="{AE1018FD-DBA5-495E-A57B-F15636471DF5}" sibTransId="{7668CC2E-68E2-4E83-BEDF-CD7C08A018D9}"/>
    <dgm:cxn modelId="{2A59BC77-905D-4A20-B6CA-E6842D595399}" srcId="{DFB90C2E-E131-4C9E-821D-2E0FBD0AA998}" destId="{99C65CEB-E182-4C18-A714-B63F736EF6ED}" srcOrd="5" destOrd="0" parTransId="{C144E431-25B8-4D11-AD08-93651E267CC5}" sibTransId="{3AEBFC4F-7B47-4126-A1F2-E06CC66BBB02}"/>
    <dgm:cxn modelId="{0AF5F677-5D58-418E-B2A9-6BA007487E1E}" srcId="{DFB90C2E-E131-4C9E-821D-2E0FBD0AA998}" destId="{B13895FB-05F2-4B90-B32B-8CC01B50E1B4}" srcOrd="7" destOrd="0" parTransId="{894DCB11-3B16-4D07-B097-C8FBEE7A432E}" sibTransId="{CD6BBD71-FF28-44C9-B3C3-E9CD047C1CCA}"/>
    <dgm:cxn modelId="{9D4EA181-9914-F34C-B507-5A45539FEA30}" type="presOf" srcId="{ADC321FD-AC5A-41E0-93D0-316329283DCE}" destId="{1B0DAF3D-3D9B-B24F-A640-DD88E6A8BA06}" srcOrd="0" destOrd="0" presId="urn:microsoft.com/office/officeart/2005/8/layout/cycle5"/>
    <dgm:cxn modelId="{046A4399-C906-634A-9137-1DAF1F7A7BA7}" type="presOf" srcId="{CD6BBD71-FF28-44C9-B3C3-E9CD047C1CCA}" destId="{7E8F05A7-674C-A147-8A69-DFFEB1D34EB9}" srcOrd="0" destOrd="0" presId="urn:microsoft.com/office/officeart/2005/8/layout/cycle5"/>
    <dgm:cxn modelId="{C9A7609C-6406-FE44-9157-276C6FCC7603}" type="presOf" srcId="{B13895FB-05F2-4B90-B32B-8CC01B50E1B4}" destId="{06C91EEC-06F7-AB41-9DD6-E47AD1384477}" srcOrd="0" destOrd="0" presId="urn:microsoft.com/office/officeart/2005/8/layout/cycle5"/>
    <dgm:cxn modelId="{F50E61A0-3839-458F-BA16-F1601C9415A6}" srcId="{DFB90C2E-E131-4C9E-821D-2E0FBD0AA998}" destId="{1E13F890-7BEB-44B6-83A5-568723CD8D9F}" srcOrd="2" destOrd="0" parTransId="{DC7938AD-7CB7-4888-A31A-6269A06BB5E8}" sibTransId="{3847786E-5BB0-4EF5-B97F-E654824E3659}"/>
    <dgm:cxn modelId="{5BEC18A6-F090-EF4E-8D84-E343BB832670}" type="presOf" srcId="{DFB90C2E-E131-4C9E-821D-2E0FBD0AA998}" destId="{A3738985-E2BF-DC40-8803-553D068323C5}" srcOrd="0" destOrd="0" presId="urn:microsoft.com/office/officeart/2005/8/layout/cycle5"/>
    <dgm:cxn modelId="{943647A7-5236-5446-96F6-D34430F1A65A}" type="presOf" srcId="{0A1A41F9-BE88-4E62-81AB-981CCE30D86B}" destId="{C662ABBA-6BC8-904F-90F1-DA2D26C2C82B}" srcOrd="0" destOrd="0" presId="urn:microsoft.com/office/officeart/2005/8/layout/cycle5"/>
    <dgm:cxn modelId="{B13DABA7-F3E3-4BAA-8D05-C0E572B0D5C9}" srcId="{DFB90C2E-E131-4C9E-821D-2E0FBD0AA998}" destId="{6F281355-D542-4D6F-B6AC-FDC5866B60A1}" srcOrd="1" destOrd="0" parTransId="{7BBD2EA0-FFA2-4994-A961-59D68FA60634}" sibTransId="{DDDF722E-39DE-4F3C-BBB9-406894268810}"/>
    <dgm:cxn modelId="{8620A1BD-49D0-4459-88C2-53BF32409903}" srcId="{DFB90C2E-E131-4C9E-821D-2E0FBD0AA998}" destId="{AAF7AFF8-9951-4DAC-B387-CA9A4C2DFF48}" srcOrd="0" destOrd="0" parTransId="{7ACCD8F7-288B-424B-97B8-A0203EB92F52}" sibTransId="{ADC321FD-AC5A-41E0-93D0-316329283DCE}"/>
    <dgm:cxn modelId="{7EBAEECA-6FD4-664E-AFBD-1A3F184D4E9B}" type="presOf" srcId="{3847786E-5BB0-4EF5-B97F-E654824E3659}" destId="{A5E5E215-8514-C241-97E8-C7E47084B4DC}" srcOrd="0" destOrd="0" presId="urn:microsoft.com/office/officeart/2005/8/layout/cycle5"/>
    <dgm:cxn modelId="{D516FFD3-9459-2E46-9DF2-B1C4D718A88C}" type="presOf" srcId="{86434569-6DBD-499E-A095-51A5465F2D5B}" destId="{5896E413-D771-8F41-A34A-7FEE809C397C}" srcOrd="0" destOrd="0" presId="urn:microsoft.com/office/officeart/2005/8/layout/cycle5"/>
    <dgm:cxn modelId="{796901E3-AB9E-43B8-84A6-A61995467FC0}" srcId="{DFB90C2E-E131-4C9E-821D-2E0FBD0AA998}" destId="{0803E116-FEC5-4124-98B5-2877F66FE209}" srcOrd="10" destOrd="0" parTransId="{CE94AC76-FB2B-4052-8A07-A57BFB14D317}" sibTransId="{C395BBCF-BBA2-4A0F-A6B4-941A7076C1C7}"/>
    <dgm:cxn modelId="{194CB8EE-D760-D74E-9F66-567D94C85A07}" type="presOf" srcId="{0803E116-FEC5-4124-98B5-2877F66FE209}" destId="{0E180BD8-515E-D441-8BDB-956587086A0B}" srcOrd="0" destOrd="0" presId="urn:microsoft.com/office/officeart/2005/8/layout/cycle5"/>
    <dgm:cxn modelId="{0008F2FD-80FA-4E69-AD07-8835ED692D9D}" srcId="{DFB90C2E-E131-4C9E-821D-2E0FBD0AA998}" destId="{0A1A41F9-BE88-4E62-81AB-981CCE30D86B}" srcOrd="9" destOrd="0" parTransId="{2E87609D-E449-485F-99AD-E0CDF6BC6398}" sibTransId="{39710094-0D87-4260-9312-85275241AF88}"/>
    <dgm:cxn modelId="{747D4F4C-9FF2-0443-8FAC-D6B0386DDD61}" type="presParOf" srcId="{A3738985-E2BF-DC40-8803-553D068323C5}" destId="{4613CC6F-F8C2-C145-B103-BC0389BE1EF0}" srcOrd="0" destOrd="0" presId="urn:microsoft.com/office/officeart/2005/8/layout/cycle5"/>
    <dgm:cxn modelId="{2A125D6C-4C56-584E-A127-FAAA00467FD4}" type="presParOf" srcId="{A3738985-E2BF-DC40-8803-553D068323C5}" destId="{5B4D7171-893B-E746-A2E6-C9EBAFBD5AB7}" srcOrd="1" destOrd="0" presId="urn:microsoft.com/office/officeart/2005/8/layout/cycle5"/>
    <dgm:cxn modelId="{C557ACB7-B568-AD4D-AADA-BD7EC62C8956}" type="presParOf" srcId="{A3738985-E2BF-DC40-8803-553D068323C5}" destId="{1B0DAF3D-3D9B-B24F-A640-DD88E6A8BA06}" srcOrd="2" destOrd="0" presId="urn:microsoft.com/office/officeart/2005/8/layout/cycle5"/>
    <dgm:cxn modelId="{5E58FAD0-D617-0840-A6C8-9B67B4F29FE7}" type="presParOf" srcId="{A3738985-E2BF-DC40-8803-553D068323C5}" destId="{27193E9B-65D4-DE40-8D81-EB3B77CD0C87}" srcOrd="3" destOrd="0" presId="urn:microsoft.com/office/officeart/2005/8/layout/cycle5"/>
    <dgm:cxn modelId="{B95D1288-2EFB-E74E-91DE-8596CAA7268E}" type="presParOf" srcId="{A3738985-E2BF-DC40-8803-553D068323C5}" destId="{2E2B6D5E-44E3-EB46-A2C8-BE385C48824B}" srcOrd="4" destOrd="0" presId="urn:microsoft.com/office/officeart/2005/8/layout/cycle5"/>
    <dgm:cxn modelId="{DBB42ED3-99D7-4946-BFB6-741C84BF0CFE}" type="presParOf" srcId="{A3738985-E2BF-DC40-8803-553D068323C5}" destId="{9FB5AFCD-2A5E-CF4B-A90A-8F2F4BA9DBCB}" srcOrd="5" destOrd="0" presId="urn:microsoft.com/office/officeart/2005/8/layout/cycle5"/>
    <dgm:cxn modelId="{EFD266EE-B89B-AB4D-86FE-BD9B97F1DB48}" type="presParOf" srcId="{A3738985-E2BF-DC40-8803-553D068323C5}" destId="{B39E79A3-8DA0-BE49-A52A-BE0090DDF2DD}" srcOrd="6" destOrd="0" presId="urn:microsoft.com/office/officeart/2005/8/layout/cycle5"/>
    <dgm:cxn modelId="{4686220E-51B3-5744-AFAB-E2F11F8800F0}" type="presParOf" srcId="{A3738985-E2BF-DC40-8803-553D068323C5}" destId="{77A63E4D-A3A6-254E-9C7A-E4CF0DE0BFA4}" srcOrd="7" destOrd="0" presId="urn:microsoft.com/office/officeart/2005/8/layout/cycle5"/>
    <dgm:cxn modelId="{08291FD5-86B0-5243-B444-E4BD3C976690}" type="presParOf" srcId="{A3738985-E2BF-DC40-8803-553D068323C5}" destId="{A5E5E215-8514-C241-97E8-C7E47084B4DC}" srcOrd="8" destOrd="0" presId="urn:microsoft.com/office/officeart/2005/8/layout/cycle5"/>
    <dgm:cxn modelId="{56613C15-D570-754F-9F8C-E8C278351A16}" type="presParOf" srcId="{A3738985-E2BF-DC40-8803-553D068323C5}" destId="{647C17CC-92DF-6A49-A694-7A3152FA8CF1}" srcOrd="9" destOrd="0" presId="urn:microsoft.com/office/officeart/2005/8/layout/cycle5"/>
    <dgm:cxn modelId="{8589E5EB-6649-4B4E-9E80-66E7F8EA1DF9}" type="presParOf" srcId="{A3738985-E2BF-DC40-8803-553D068323C5}" destId="{8BF1C6E6-1EED-F040-8CC4-2FB41F00EC02}" srcOrd="10" destOrd="0" presId="urn:microsoft.com/office/officeart/2005/8/layout/cycle5"/>
    <dgm:cxn modelId="{13E9CF97-3343-5E45-A395-300657B3EBC5}" type="presParOf" srcId="{A3738985-E2BF-DC40-8803-553D068323C5}" destId="{34DBC905-DF69-D94A-A37E-BD3AC04714B5}" srcOrd="11" destOrd="0" presId="urn:microsoft.com/office/officeart/2005/8/layout/cycle5"/>
    <dgm:cxn modelId="{A41C3EE1-BD5C-1848-BC31-0CC8E3174163}" type="presParOf" srcId="{A3738985-E2BF-DC40-8803-553D068323C5}" destId="{5896E413-D771-8F41-A34A-7FEE809C397C}" srcOrd="12" destOrd="0" presId="urn:microsoft.com/office/officeart/2005/8/layout/cycle5"/>
    <dgm:cxn modelId="{4F8F8380-490D-5A40-B6B2-E4F08655BBEE}" type="presParOf" srcId="{A3738985-E2BF-DC40-8803-553D068323C5}" destId="{C2D6CAD0-BB69-0F45-9F52-2C4F139C3D0E}" srcOrd="13" destOrd="0" presId="urn:microsoft.com/office/officeart/2005/8/layout/cycle5"/>
    <dgm:cxn modelId="{DCCA592B-A4BD-7A4E-AC80-8BE3791C37AF}" type="presParOf" srcId="{A3738985-E2BF-DC40-8803-553D068323C5}" destId="{31E3D511-769F-7E41-9EFC-5BBF583F52F9}" srcOrd="14" destOrd="0" presId="urn:microsoft.com/office/officeart/2005/8/layout/cycle5"/>
    <dgm:cxn modelId="{F9548B0D-020E-F747-9679-A252D2987B64}" type="presParOf" srcId="{A3738985-E2BF-DC40-8803-553D068323C5}" destId="{FF84E77A-097C-FA4D-89B1-A033F0CFD4E3}" srcOrd="15" destOrd="0" presId="urn:microsoft.com/office/officeart/2005/8/layout/cycle5"/>
    <dgm:cxn modelId="{EA3334B4-A61F-D14A-A85C-8734942023D7}" type="presParOf" srcId="{A3738985-E2BF-DC40-8803-553D068323C5}" destId="{CD568204-A96E-3E40-A65B-EA1C9A7C1C82}" srcOrd="16" destOrd="0" presId="urn:microsoft.com/office/officeart/2005/8/layout/cycle5"/>
    <dgm:cxn modelId="{56DFE2CD-2521-5B48-B6F7-2764C19F5D47}" type="presParOf" srcId="{A3738985-E2BF-DC40-8803-553D068323C5}" destId="{B69D4E0A-FD09-4B47-9665-7C3A763365EB}" srcOrd="17" destOrd="0" presId="urn:microsoft.com/office/officeart/2005/8/layout/cycle5"/>
    <dgm:cxn modelId="{A10B580E-E726-3B41-8D1C-EC516E5BE795}" type="presParOf" srcId="{A3738985-E2BF-DC40-8803-553D068323C5}" destId="{106DBC6E-F95B-6447-83DC-8AD261F9DC68}" srcOrd="18" destOrd="0" presId="urn:microsoft.com/office/officeart/2005/8/layout/cycle5"/>
    <dgm:cxn modelId="{675A68CE-FB86-9349-AE41-72CAFA89865C}" type="presParOf" srcId="{A3738985-E2BF-DC40-8803-553D068323C5}" destId="{EC0EC1B1-1ECE-DF41-B12A-87C16E48EBB7}" srcOrd="19" destOrd="0" presId="urn:microsoft.com/office/officeart/2005/8/layout/cycle5"/>
    <dgm:cxn modelId="{53FBCFCC-D187-064C-A30E-AB5FFF39860A}" type="presParOf" srcId="{A3738985-E2BF-DC40-8803-553D068323C5}" destId="{6AA693C3-BB86-BF41-BFE6-236BD4D1CD74}" srcOrd="20" destOrd="0" presId="urn:microsoft.com/office/officeart/2005/8/layout/cycle5"/>
    <dgm:cxn modelId="{A2982030-D3DE-F946-8A77-079FDF8593E3}" type="presParOf" srcId="{A3738985-E2BF-DC40-8803-553D068323C5}" destId="{06C91EEC-06F7-AB41-9DD6-E47AD1384477}" srcOrd="21" destOrd="0" presId="urn:microsoft.com/office/officeart/2005/8/layout/cycle5"/>
    <dgm:cxn modelId="{D8FC3237-D0E7-584D-9975-99C44F515E29}" type="presParOf" srcId="{A3738985-E2BF-DC40-8803-553D068323C5}" destId="{918221D4-6558-8F46-8AB4-B63F2D0A6467}" srcOrd="22" destOrd="0" presId="urn:microsoft.com/office/officeart/2005/8/layout/cycle5"/>
    <dgm:cxn modelId="{63C120D3-1CC8-AF49-86E2-DE220CAADD0B}" type="presParOf" srcId="{A3738985-E2BF-DC40-8803-553D068323C5}" destId="{7E8F05A7-674C-A147-8A69-DFFEB1D34EB9}" srcOrd="23" destOrd="0" presId="urn:microsoft.com/office/officeart/2005/8/layout/cycle5"/>
    <dgm:cxn modelId="{53336AF1-C233-0345-AF07-32488463D197}" type="presParOf" srcId="{A3738985-E2BF-DC40-8803-553D068323C5}" destId="{16CF4A59-1C4D-E848-BC1A-EDED05D7AA44}" srcOrd="24" destOrd="0" presId="urn:microsoft.com/office/officeart/2005/8/layout/cycle5"/>
    <dgm:cxn modelId="{8FF24495-8D49-2F42-9A0E-E84BFBD3BA4F}" type="presParOf" srcId="{A3738985-E2BF-DC40-8803-553D068323C5}" destId="{8D9BD857-0CA3-384F-9442-A5B7CB3DEAE7}" srcOrd="25" destOrd="0" presId="urn:microsoft.com/office/officeart/2005/8/layout/cycle5"/>
    <dgm:cxn modelId="{83C2A1E1-CEFB-7848-A8B6-32C0987ECFE9}" type="presParOf" srcId="{A3738985-E2BF-DC40-8803-553D068323C5}" destId="{D3A286D1-4A32-624D-9F34-BA2B8887B910}" srcOrd="26" destOrd="0" presId="urn:microsoft.com/office/officeart/2005/8/layout/cycle5"/>
    <dgm:cxn modelId="{BEB3433D-6F45-0C46-8F94-0BB24058BADE}" type="presParOf" srcId="{A3738985-E2BF-DC40-8803-553D068323C5}" destId="{C662ABBA-6BC8-904F-90F1-DA2D26C2C82B}" srcOrd="27" destOrd="0" presId="urn:microsoft.com/office/officeart/2005/8/layout/cycle5"/>
    <dgm:cxn modelId="{AC175E31-4D23-E241-A78D-1676D66B5AD6}" type="presParOf" srcId="{A3738985-E2BF-DC40-8803-553D068323C5}" destId="{EBDD07C4-201B-9542-9C29-BF302DCC11DE}" srcOrd="28" destOrd="0" presId="urn:microsoft.com/office/officeart/2005/8/layout/cycle5"/>
    <dgm:cxn modelId="{EEB69AC0-4759-9B4A-BC92-23CA88D7B014}" type="presParOf" srcId="{A3738985-E2BF-DC40-8803-553D068323C5}" destId="{83CE1BF7-F4F6-D745-BD37-B41923A86ECE}" srcOrd="29" destOrd="0" presId="urn:microsoft.com/office/officeart/2005/8/layout/cycle5"/>
    <dgm:cxn modelId="{6AAD1AEE-A468-0B42-A991-0FF02E715082}" type="presParOf" srcId="{A3738985-E2BF-DC40-8803-553D068323C5}" destId="{0E180BD8-515E-D441-8BDB-956587086A0B}" srcOrd="30" destOrd="0" presId="urn:microsoft.com/office/officeart/2005/8/layout/cycle5"/>
    <dgm:cxn modelId="{3C9FCD3F-A2A2-704F-85D2-E6011F78CCB1}" type="presParOf" srcId="{A3738985-E2BF-DC40-8803-553D068323C5}" destId="{D2691FC6-9882-D74D-9DBE-3AE2CB65DCD1}" srcOrd="31" destOrd="0" presId="urn:microsoft.com/office/officeart/2005/8/layout/cycle5"/>
    <dgm:cxn modelId="{712F1BA9-E2A3-CF47-8F10-565DB5479366}" type="presParOf" srcId="{A3738985-E2BF-DC40-8803-553D068323C5}" destId="{32129D46-6CF3-BB42-A217-A41240E0C57C}" srcOrd="32"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B97E78-C462-4C37-B4B1-3BB00647979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E556CE17-B80F-4ADB-B84C-6FCFED579EB4}">
      <dgm:prSet/>
      <dgm:spPr/>
      <dgm:t>
        <a:bodyPr/>
        <a:lstStyle/>
        <a:p>
          <a:r>
            <a:rPr lang="en-CA" dirty="0"/>
            <a:t>Docker can build images automatically by reading the instructions from a </a:t>
          </a:r>
          <a:r>
            <a:rPr lang="en-CA" dirty="0" err="1"/>
            <a:t>Dockerfile</a:t>
          </a:r>
          <a:r>
            <a:rPr lang="en-CA" dirty="0"/>
            <a:t>. </a:t>
          </a:r>
          <a:endParaRPr lang="en-US" dirty="0"/>
        </a:p>
      </dgm:t>
    </dgm:pt>
    <dgm:pt modelId="{4E2C2C50-B8DB-460E-A16B-48B5D04B44D2}" type="parTrans" cxnId="{4F349120-3561-4AE6-835B-EF0798DA52C6}">
      <dgm:prSet/>
      <dgm:spPr/>
      <dgm:t>
        <a:bodyPr/>
        <a:lstStyle/>
        <a:p>
          <a:endParaRPr lang="en-US"/>
        </a:p>
      </dgm:t>
    </dgm:pt>
    <dgm:pt modelId="{6C6895E9-E20F-4953-962A-4614416FAB0A}" type="sibTrans" cxnId="{4F349120-3561-4AE6-835B-EF0798DA52C6}">
      <dgm:prSet/>
      <dgm:spPr/>
      <dgm:t>
        <a:bodyPr/>
        <a:lstStyle/>
        <a:p>
          <a:endParaRPr lang="en-US"/>
        </a:p>
      </dgm:t>
    </dgm:pt>
    <dgm:pt modelId="{D280E4A6-704A-4C23-9CCB-67D6998C334A}">
      <dgm:prSet/>
      <dgm:spPr/>
      <dgm:t>
        <a:bodyPr/>
        <a:lstStyle/>
        <a:p>
          <a:r>
            <a:rPr lang="en-CA" dirty="0"/>
            <a:t>A </a:t>
          </a:r>
          <a:r>
            <a:rPr lang="en-CA" dirty="0" err="1"/>
            <a:t>Dockerfile</a:t>
          </a:r>
          <a:r>
            <a:rPr lang="en-CA" dirty="0"/>
            <a:t> is a text document that contains all the commands a user could call on the command line to assemble an image. </a:t>
          </a:r>
          <a:endParaRPr lang="en-US" dirty="0"/>
        </a:p>
      </dgm:t>
    </dgm:pt>
    <dgm:pt modelId="{E35F5227-DF47-4378-B114-85418E7C35AE}" type="parTrans" cxnId="{16F2514A-4862-493F-9B47-6D7763377E3B}">
      <dgm:prSet/>
      <dgm:spPr/>
      <dgm:t>
        <a:bodyPr/>
        <a:lstStyle/>
        <a:p>
          <a:endParaRPr lang="en-US"/>
        </a:p>
      </dgm:t>
    </dgm:pt>
    <dgm:pt modelId="{75242CB8-47DB-4F26-AB45-4C976ADB060C}" type="sibTrans" cxnId="{16F2514A-4862-493F-9B47-6D7763377E3B}">
      <dgm:prSet/>
      <dgm:spPr/>
      <dgm:t>
        <a:bodyPr/>
        <a:lstStyle/>
        <a:p>
          <a:endParaRPr lang="en-US"/>
        </a:p>
      </dgm:t>
    </dgm:pt>
    <dgm:pt modelId="{4734053E-A663-4BB6-AC16-3DCB3C73E89A}">
      <dgm:prSet/>
      <dgm:spPr/>
      <dgm:t>
        <a:bodyPr/>
        <a:lstStyle/>
        <a:p>
          <a:r>
            <a:rPr lang="en-CA" dirty="0"/>
            <a:t>Using docker build users can create an automated build that executes several command-line instructions in succession.</a:t>
          </a:r>
          <a:endParaRPr lang="en-US" dirty="0"/>
        </a:p>
      </dgm:t>
    </dgm:pt>
    <dgm:pt modelId="{BC54BDE1-60B5-477A-860F-2EDD4E312801}" type="parTrans" cxnId="{8F8D1D6D-9F93-4F3F-B095-6ADBE0002FB4}">
      <dgm:prSet/>
      <dgm:spPr/>
      <dgm:t>
        <a:bodyPr/>
        <a:lstStyle/>
        <a:p>
          <a:endParaRPr lang="en-US"/>
        </a:p>
      </dgm:t>
    </dgm:pt>
    <dgm:pt modelId="{35A1B7F8-4CB8-40D8-8F2C-E0A9BC1A03AB}" type="sibTrans" cxnId="{8F8D1D6D-9F93-4F3F-B095-6ADBE0002FB4}">
      <dgm:prSet/>
      <dgm:spPr/>
      <dgm:t>
        <a:bodyPr/>
        <a:lstStyle/>
        <a:p>
          <a:endParaRPr lang="en-US"/>
        </a:p>
      </dgm:t>
    </dgm:pt>
    <dgm:pt modelId="{185E2CA5-53BB-4719-A5C8-DD94E2E31B0F}" type="pres">
      <dgm:prSet presAssocID="{34B97E78-C462-4C37-B4B1-3BB006479797}" presName="root" presStyleCnt="0">
        <dgm:presLayoutVars>
          <dgm:dir/>
          <dgm:resizeHandles val="exact"/>
        </dgm:presLayoutVars>
      </dgm:prSet>
      <dgm:spPr/>
    </dgm:pt>
    <dgm:pt modelId="{2DA13225-5A19-4C8F-9D7D-5ABE7B5D03B2}" type="pres">
      <dgm:prSet presAssocID="{E556CE17-B80F-4ADB-B84C-6FCFED579EB4}" presName="compNode" presStyleCnt="0"/>
      <dgm:spPr/>
    </dgm:pt>
    <dgm:pt modelId="{C833B92B-AFE8-4825-ACA8-E3A3423815DE}" type="pres">
      <dgm:prSet presAssocID="{E556CE17-B80F-4ADB-B84C-6FCFED579EB4}" presName="bgRect" presStyleLbl="bgShp" presStyleIdx="0" presStyleCnt="3"/>
      <dgm:spPr/>
    </dgm:pt>
    <dgm:pt modelId="{CE87DD1A-BF6A-47C3-B057-C6CE44EDF097}" type="pres">
      <dgm:prSet presAssocID="{E556CE17-B80F-4ADB-B84C-6FCFED579E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E31EB87A-A239-4B64-BADD-21835B71B83D}" type="pres">
      <dgm:prSet presAssocID="{E556CE17-B80F-4ADB-B84C-6FCFED579EB4}" presName="spaceRect" presStyleCnt="0"/>
      <dgm:spPr/>
    </dgm:pt>
    <dgm:pt modelId="{7A902FC7-6591-4249-B839-53A61CAB694F}" type="pres">
      <dgm:prSet presAssocID="{E556CE17-B80F-4ADB-B84C-6FCFED579EB4}" presName="parTx" presStyleLbl="revTx" presStyleIdx="0" presStyleCnt="3">
        <dgm:presLayoutVars>
          <dgm:chMax val="0"/>
          <dgm:chPref val="0"/>
        </dgm:presLayoutVars>
      </dgm:prSet>
      <dgm:spPr/>
    </dgm:pt>
    <dgm:pt modelId="{6A4EE0BC-AE51-4E3C-8F46-4FCE36AE0324}" type="pres">
      <dgm:prSet presAssocID="{6C6895E9-E20F-4953-962A-4614416FAB0A}" presName="sibTrans" presStyleCnt="0"/>
      <dgm:spPr/>
    </dgm:pt>
    <dgm:pt modelId="{D64440F4-9138-4F35-8F0B-C17021114403}" type="pres">
      <dgm:prSet presAssocID="{D280E4A6-704A-4C23-9CCB-67D6998C334A}" presName="compNode" presStyleCnt="0"/>
      <dgm:spPr/>
    </dgm:pt>
    <dgm:pt modelId="{1F6FFA84-773A-4D9A-81A2-D13ACE0D3810}" type="pres">
      <dgm:prSet presAssocID="{D280E4A6-704A-4C23-9CCB-67D6998C334A}" presName="bgRect" presStyleLbl="bgShp" presStyleIdx="1" presStyleCnt="3"/>
      <dgm:spPr/>
    </dgm:pt>
    <dgm:pt modelId="{4BEBE23C-BF1F-4C43-B5DD-B35566A96ED9}" type="pres">
      <dgm:prSet presAssocID="{D280E4A6-704A-4C23-9CCB-67D6998C33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BABE8A5-EFE2-4EA7-AAD0-EB31EB564637}" type="pres">
      <dgm:prSet presAssocID="{D280E4A6-704A-4C23-9CCB-67D6998C334A}" presName="spaceRect" presStyleCnt="0"/>
      <dgm:spPr/>
    </dgm:pt>
    <dgm:pt modelId="{CF7EBDC4-5D55-4581-B343-4B84581AA347}" type="pres">
      <dgm:prSet presAssocID="{D280E4A6-704A-4C23-9CCB-67D6998C334A}" presName="parTx" presStyleLbl="revTx" presStyleIdx="1" presStyleCnt="3">
        <dgm:presLayoutVars>
          <dgm:chMax val="0"/>
          <dgm:chPref val="0"/>
        </dgm:presLayoutVars>
      </dgm:prSet>
      <dgm:spPr/>
    </dgm:pt>
    <dgm:pt modelId="{37BF93FA-3423-45F2-9500-F7A6E946FC8F}" type="pres">
      <dgm:prSet presAssocID="{75242CB8-47DB-4F26-AB45-4C976ADB060C}" presName="sibTrans" presStyleCnt="0"/>
      <dgm:spPr/>
    </dgm:pt>
    <dgm:pt modelId="{A80FB160-7C9F-4BCB-8A9F-8287AABF4C6E}" type="pres">
      <dgm:prSet presAssocID="{4734053E-A663-4BB6-AC16-3DCB3C73E89A}" presName="compNode" presStyleCnt="0"/>
      <dgm:spPr/>
    </dgm:pt>
    <dgm:pt modelId="{29A8C23A-E89C-4DD2-A1D2-12477C7CD92F}" type="pres">
      <dgm:prSet presAssocID="{4734053E-A663-4BB6-AC16-3DCB3C73E89A}" presName="bgRect" presStyleLbl="bgShp" presStyleIdx="2" presStyleCnt="3"/>
      <dgm:spPr/>
    </dgm:pt>
    <dgm:pt modelId="{7F4FAEDE-771E-48BA-870F-47AECB7DD55B}" type="pres">
      <dgm:prSet presAssocID="{4734053E-A663-4BB6-AC16-3DCB3C73E8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FD83EB5-B65A-4AE0-9932-01A34BCEE141}" type="pres">
      <dgm:prSet presAssocID="{4734053E-A663-4BB6-AC16-3DCB3C73E89A}" presName="spaceRect" presStyleCnt="0"/>
      <dgm:spPr/>
    </dgm:pt>
    <dgm:pt modelId="{31058277-B38A-44A2-9137-F78968765820}" type="pres">
      <dgm:prSet presAssocID="{4734053E-A663-4BB6-AC16-3DCB3C73E89A}" presName="parTx" presStyleLbl="revTx" presStyleIdx="2" presStyleCnt="3">
        <dgm:presLayoutVars>
          <dgm:chMax val="0"/>
          <dgm:chPref val="0"/>
        </dgm:presLayoutVars>
      </dgm:prSet>
      <dgm:spPr/>
    </dgm:pt>
  </dgm:ptLst>
  <dgm:cxnLst>
    <dgm:cxn modelId="{9452F010-2D9C-48F4-ABAE-5E58D39062A8}" type="presOf" srcId="{4734053E-A663-4BB6-AC16-3DCB3C73E89A}" destId="{31058277-B38A-44A2-9137-F78968765820}" srcOrd="0" destOrd="0" presId="urn:microsoft.com/office/officeart/2018/2/layout/IconVerticalSolidList"/>
    <dgm:cxn modelId="{4F349120-3561-4AE6-835B-EF0798DA52C6}" srcId="{34B97E78-C462-4C37-B4B1-3BB006479797}" destId="{E556CE17-B80F-4ADB-B84C-6FCFED579EB4}" srcOrd="0" destOrd="0" parTransId="{4E2C2C50-B8DB-460E-A16B-48B5D04B44D2}" sibTransId="{6C6895E9-E20F-4953-962A-4614416FAB0A}"/>
    <dgm:cxn modelId="{16F2514A-4862-493F-9B47-6D7763377E3B}" srcId="{34B97E78-C462-4C37-B4B1-3BB006479797}" destId="{D280E4A6-704A-4C23-9CCB-67D6998C334A}" srcOrd="1" destOrd="0" parTransId="{E35F5227-DF47-4378-B114-85418E7C35AE}" sibTransId="{75242CB8-47DB-4F26-AB45-4C976ADB060C}"/>
    <dgm:cxn modelId="{8F8D1D6D-9F93-4F3F-B095-6ADBE0002FB4}" srcId="{34B97E78-C462-4C37-B4B1-3BB006479797}" destId="{4734053E-A663-4BB6-AC16-3DCB3C73E89A}" srcOrd="2" destOrd="0" parTransId="{BC54BDE1-60B5-477A-860F-2EDD4E312801}" sibTransId="{35A1B7F8-4CB8-40D8-8F2C-E0A9BC1A03AB}"/>
    <dgm:cxn modelId="{15E593B3-EF80-4FDD-A4E0-22F3D56320F2}" type="presOf" srcId="{E556CE17-B80F-4ADB-B84C-6FCFED579EB4}" destId="{7A902FC7-6591-4249-B839-53A61CAB694F}" srcOrd="0" destOrd="0" presId="urn:microsoft.com/office/officeart/2018/2/layout/IconVerticalSolidList"/>
    <dgm:cxn modelId="{A16C7DF4-B4EE-4A81-AAE3-088CD84941ED}" type="presOf" srcId="{34B97E78-C462-4C37-B4B1-3BB006479797}" destId="{185E2CA5-53BB-4719-A5C8-DD94E2E31B0F}" srcOrd="0" destOrd="0" presId="urn:microsoft.com/office/officeart/2018/2/layout/IconVerticalSolidList"/>
    <dgm:cxn modelId="{B34CA2FE-329B-4CAA-A5E3-308445F6281B}" type="presOf" srcId="{D280E4A6-704A-4C23-9CCB-67D6998C334A}" destId="{CF7EBDC4-5D55-4581-B343-4B84581AA347}" srcOrd="0" destOrd="0" presId="urn:microsoft.com/office/officeart/2018/2/layout/IconVerticalSolidList"/>
    <dgm:cxn modelId="{5CFCF9D1-F104-4CB8-AB19-720D777FB728}" type="presParOf" srcId="{185E2CA5-53BB-4719-A5C8-DD94E2E31B0F}" destId="{2DA13225-5A19-4C8F-9D7D-5ABE7B5D03B2}" srcOrd="0" destOrd="0" presId="urn:microsoft.com/office/officeart/2018/2/layout/IconVerticalSolidList"/>
    <dgm:cxn modelId="{E65D93AD-7849-4F1B-A384-02558B32A1E2}" type="presParOf" srcId="{2DA13225-5A19-4C8F-9D7D-5ABE7B5D03B2}" destId="{C833B92B-AFE8-4825-ACA8-E3A3423815DE}" srcOrd="0" destOrd="0" presId="urn:microsoft.com/office/officeart/2018/2/layout/IconVerticalSolidList"/>
    <dgm:cxn modelId="{07F61931-CF98-4118-8905-BE23E4AA9F41}" type="presParOf" srcId="{2DA13225-5A19-4C8F-9D7D-5ABE7B5D03B2}" destId="{CE87DD1A-BF6A-47C3-B057-C6CE44EDF097}" srcOrd="1" destOrd="0" presId="urn:microsoft.com/office/officeart/2018/2/layout/IconVerticalSolidList"/>
    <dgm:cxn modelId="{7A1B1FD9-946F-4660-A5A8-391617921121}" type="presParOf" srcId="{2DA13225-5A19-4C8F-9D7D-5ABE7B5D03B2}" destId="{E31EB87A-A239-4B64-BADD-21835B71B83D}" srcOrd="2" destOrd="0" presId="urn:microsoft.com/office/officeart/2018/2/layout/IconVerticalSolidList"/>
    <dgm:cxn modelId="{6D477F60-F8D7-4840-BE90-ED9E9E316D36}" type="presParOf" srcId="{2DA13225-5A19-4C8F-9D7D-5ABE7B5D03B2}" destId="{7A902FC7-6591-4249-B839-53A61CAB694F}" srcOrd="3" destOrd="0" presId="urn:microsoft.com/office/officeart/2018/2/layout/IconVerticalSolidList"/>
    <dgm:cxn modelId="{47E29ECD-F722-4883-9F29-6752171448C3}" type="presParOf" srcId="{185E2CA5-53BB-4719-A5C8-DD94E2E31B0F}" destId="{6A4EE0BC-AE51-4E3C-8F46-4FCE36AE0324}" srcOrd="1" destOrd="0" presId="urn:microsoft.com/office/officeart/2018/2/layout/IconVerticalSolidList"/>
    <dgm:cxn modelId="{E184952A-E7B2-447F-A299-EF84B95C08E7}" type="presParOf" srcId="{185E2CA5-53BB-4719-A5C8-DD94E2E31B0F}" destId="{D64440F4-9138-4F35-8F0B-C17021114403}" srcOrd="2" destOrd="0" presId="urn:microsoft.com/office/officeart/2018/2/layout/IconVerticalSolidList"/>
    <dgm:cxn modelId="{B7AC64C1-6283-412B-8AA7-C26F1A0509D6}" type="presParOf" srcId="{D64440F4-9138-4F35-8F0B-C17021114403}" destId="{1F6FFA84-773A-4D9A-81A2-D13ACE0D3810}" srcOrd="0" destOrd="0" presId="urn:microsoft.com/office/officeart/2018/2/layout/IconVerticalSolidList"/>
    <dgm:cxn modelId="{6937AC9C-5050-4220-AC1D-9BC7B8ECE4FF}" type="presParOf" srcId="{D64440F4-9138-4F35-8F0B-C17021114403}" destId="{4BEBE23C-BF1F-4C43-B5DD-B35566A96ED9}" srcOrd="1" destOrd="0" presId="urn:microsoft.com/office/officeart/2018/2/layout/IconVerticalSolidList"/>
    <dgm:cxn modelId="{471AE59C-0C65-4F20-BE8C-9F195BCC66FA}" type="presParOf" srcId="{D64440F4-9138-4F35-8F0B-C17021114403}" destId="{9BABE8A5-EFE2-4EA7-AAD0-EB31EB564637}" srcOrd="2" destOrd="0" presId="urn:microsoft.com/office/officeart/2018/2/layout/IconVerticalSolidList"/>
    <dgm:cxn modelId="{03091F74-BAF3-48EE-A62A-B62ED0393B27}" type="presParOf" srcId="{D64440F4-9138-4F35-8F0B-C17021114403}" destId="{CF7EBDC4-5D55-4581-B343-4B84581AA347}" srcOrd="3" destOrd="0" presId="urn:microsoft.com/office/officeart/2018/2/layout/IconVerticalSolidList"/>
    <dgm:cxn modelId="{DCAB6E13-BDD4-4516-B993-C7C0B937AED8}" type="presParOf" srcId="{185E2CA5-53BB-4719-A5C8-DD94E2E31B0F}" destId="{37BF93FA-3423-45F2-9500-F7A6E946FC8F}" srcOrd="3" destOrd="0" presId="urn:microsoft.com/office/officeart/2018/2/layout/IconVerticalSolidList"/>
    <dgm:cxn modelId="{E81096BA-4B94-4FDD-975B-02E183065C98}" type="presParOf" srcId="{185E2CA5-53BB-4719-A5C8-DD94E2E31B0F}" destId="{A80FB160-7C9F-4BCB-8A9F-8287AABF4C6E}" srcOrd="4" destOrd="0" presId="urn:microsoft.com/office/officeart/2018/2/layout/IconVerticalSolidList"/>
    <dgm:cxn modelId="{93B7A18A-E396-4DF6-932C-614DB8DE1B7F}" type="presParOf" srcId="{A80FB160-7C9F-4BCB-8A9F-8287AABF4C6E}" destId="{29A8C23A-E89C-4DD2-A1D2-12477C7CD92F}" srcOrd="0" destOrd="0" presId="urn:microsoft.com/office/officeart/2018/2/layout/IconVerticalSolidList"/>
    <dgm:cxn modelId="{424219E9-EC1F-400B-8A3A-9AE5D8904C8E}" type="presParOf" srcId="{A80FB160-7C9F-4BCB-8A9F-8287AABF4C6E}" destId="{7F4FAEDE-771E-48BA-870F-47AECB7DD55B}" srcOrd="1" destOrd="0" presId="urn:microsoft.com/office/officeart/2018/2/layout/IconVerticalSolidList"/>
    <dgm:cxn modelId="{1924A9E6-3784-4953-9877-748C6FA220DD}" type="presParOf" srcId="{A80FB160-7C9F-4BCB-8A9F-8287AABF4C6E}" destId="{5FD83EB5-B65A-4AE0-9932-01A34BCEE141}" srcOrd="2" destOrd="0" presId="urn:microsoft.com/office/officeart/2018/2/layout/IconVerticalSolidList"/>
    <dgm:cxn modelId="{57B0B35B-CF98-4802-AB47-8D1C6784B782}" type="presParOf" srcId="{A80FB160-7C9F-4BCB-8A9F-8287AABF4C6E}" destId="{31058277-B38A-44A2-9137-F789687658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5A282-CECD-EB4C-85E0-E39E5E4E300B}">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812CFAF-4CD5-1346-AE04-4C419BC35EC8}">
      <dsp:nvSpPr>
        <dsp:cNvPr id="0" name=""/>
        <dsp:cNvSpPr/>
      </dsp:nvSpPr>
      <dsp:spPr>
        <a:xfrm>
          <a:off x="0" y="0"/>
          <a:ext cx="10515600" cy="51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Ubuntu: </a:t>
          </a:r>
        </a:p>
      </dsp:txBody>
      <dsp:txXfrm>
        <a:off x="0" y="0"/>
        <a:ext cx="10515600" cy="510121"/>
      </dsp:txXfrm>
    </dsp:sp>
    <dsp:sp modelId="{171B3959-E7FD-444D-B316-36DEAD9BD67B}">
      <dsp:nvSpPr>
        <dsp:cNvPr id="0" name=""/>
        <dsp:cNvSpPr/>
      </dsp:nvSpPr>
      <dsp:spPr>
        <a:xfrm>
          <a:off x="0" y="51012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399D63D-667A-FA44-B708-B4C5C21070CC}">
      <dsp:nvSpPr>
        <dsp:cNvPr id="0" name=""/>
        <dsp:cNvSpPr/>
      </dsp:nvSpPr>
      <dsp:spPr>
        <a:xfrm>
          <a:off x="0" y="510121"/>
          <a:ext cx="10515600" cy="51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sudo apt-get update</a:t>
          </a:r>
        </a:p>
      </dsp:txBody>
      <dsp:txXfrm>
        <a:off x="0" y="510121"/>
        <a:ext cx="10515600" cy="510121"/>
      </dsp:txXfrm>
    </dsp:sp>
    <dsp:sp modelId="{7891A7D2-25ED-6E46-8068-76981F5692CC}">
      <dsp:nvSpPr>
        <dsp:cNvPr id="0" name=""/>
        <dsp:cNvSpPr/>
      </dsp:nvSpPr>
      <dsp:spPr>
        <a:xfrm>
          <a:off x="0" y="1020243"/>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F425E21-9636-0647-BDF5-9563C402128F}">
      <dsp:nvSpPr>
        <dsp:cNvPr id="0" name=""/>
        <dsp:cNvSpPr/>
      </dsp:nvSpPr>
      <dsp:spPr>
        <a:xfrm>
          <a:off x="0" y="1020243"/>
          <a:ext cx="10515600" cy="51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sudo apt install docker.io </a:t>
          </a:r>
        </a:p>
      </dsp:txBody>
      <dsp:txXfrm>
        <a:off x="0" y="1020243"/>
        <a:ext cx="10515600" cy="510121"/>
      </dsp:txXfrm>
    </dsp:sp>
    <dsp:sp modelId="{A4EF4FED-31BF-C34B-B21E-462693A7944C}">
      <dsp:nvSpPr>
        <dsp:cNvPr id="0" name=""/>
        <dsp:cNvSpPr/>
      </dsp:nvSpPr>
      <dsp:spPr>
        <a:xfrm>
          <a:off x="0" y="1530365"/>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BB1EC62-E2D8-204D-8044-B228D884192C}">
      <dsp:nvSpPr>
        <dsp:cNvPr id="0" name=""/>
        <dsp:cNvSpPr/>
      </dsp:nvSpPr>
      <dsp:spPr>
        <a:xfrm>
          <a:off x="0" y="1530365"/>
          <a:ext cx="10515600" cy="51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 </a:t>
          </a:r>
          <a:r>
            <a:rPr lang="de-DE" sz="2300" kern="1200" dirty="0" err="1"/>
            <a:t>sudo</a:t>
          </a:r>
          <a:r>
            <a:rPr lang="de-DE" sz="2300" kern="1200" dirty="0"/>
            <a:t> </a:t>
          </a:r>
          <a:r>
            <a:rPr lang="de-DE" sz="2300" kern="1200" dirty="0" err="1"/>
            <a:t>usermod</a:t>
          </a:r>
          <a:r>
            <a:rPr lang="de-DE" sz="2300" kern="1200" dirty="0"/>
            <a:t> -</a:t>
          </a:r>
          <a:r>
            <a:rPr lang="de-DE" sz="2300" kern="1200" dirty="0" err="1"/>
            <a:t>aG</a:t>
          </a:r>
          <a:r>
            <a:rPr lang="de-DE" sz="2300" kern="1200" dirty="0"/>
            <a:t> </a:t>
          </a:r>
          <a:r>
            <a:rPr lang="de-DE" sz="2300" kern="1200" dirty="0" err="1"/>
            <a:t>docker</a:t>
          </a:r>
          <a:r>
            <a:rPr lang="de-DE" sz="2300" kern="1200" dirty="0"/>
            <a:t> $USER</a:t>
          </a:r>
          <a:endParaRPr lang="en-US" sz="2300" kern="1200" dirty="0"/>
        </a:p>
      </dsp:txBody>
      <dsp:txXfrm>
        <a:off x="0" y="1530365"/>
        <a:ext cx="10515600" cy="510121"/>
      </dsp:txXfrm>
    </dsp:sp>
    <dsp:sp modelId="{FD681443-5DAA-4546-9C07-948315DA2A3B}">
      <dsp:nvSpPr>
        <dsp:cNvPr id="0" name=""/>
        <dsp:cNvSpPr/>
      </dsp:nvSpPr>
      <dsp:spPr>
        <a:xfrm>
          <a:off x="0" y="2040487"/>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C99FBED-972A-C74A-8A11-8094883894A4}">
      <dsp:nvSpPr>
        <dsp:cNvPr id="0" name=""/>
        <dsp:cNvSpPr/>
      </dsp:nvSpPr>
      <dsp:spPr>
        <a:xfrm>
          <a:off x="0" y="2040487"/>
          <a:ext cx="10515600" cy="51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sudo service docker restart </a:t>
          </a:r>
        </a:p>
      </dsp:txBody>
      <dsp:txXfrm>
        <a:off x="0" y="2040487"/>
        <a:ext cx="10515600" cy="510121"/>
      </dsp:txXfrm>
    </dsp:sp>
    <dsp:sp modelId="{9FB8F7ED-4155-DE4D-A72F-0AE0620411E7}">
      <dsp:nvSpPr>
        <dsp:cNvPr id="0" name=""/>
        <dsp:cNvSpPr/>
      </dsp:nvSpPr>
      <dsp:spPr>
        <a:xfrm>
          <a:off x="0" y="2550608"/>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9AB5A94-F8D7-1541-9E6E-961A595D0958}">
      <dsp:nvSpPr>
        <dsp:cNvPr id="0" name=""/>
        <dsp:cNvSpPr/>
      </dsp:nvSpPr>
      <dsp:spPr>
        <a:xfrm>
          <a:off x="0" y="2550608"/>
          <a:ext cx="10515600" cy="51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RHEL/Centos/Fedora</a:t>
          </a:r>
        </a:p>
      </dsp:txBody>
      <dsp:txXfrm>
        <a:off x="0" y="2550608"/>
        <a:ext cx="10515600" cy="510121"/>
      </dsp:txXfrm>
    </dsp:sp>
    <dsp:sp modelId="{31A3E979-8BE6-BC40-A1ED-8E4E23354D8E}">
      <dsp:nvSpPr>
        <dsp:cNvPr id="0" name=""/>
        <dsp:cNvSpPr/>
      </dsp:nvSpPr>
      <dsp:spPr>
        <a:xfrm>
          <a:off x="0" y="3060730"/>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145345A-2B24-0842-BE36-7A2D395A5EC6}">
      <dsp:nvSpPr>
        <dsp:cNvPr id="0" name=""/>
        <dsp:cNvSpPr/>
      </dsp:nvSpPr>
      <dsp:spPr>
        <a:xfrm>
          <a:off x="0" y="3060730"/>
          <a:ext cx="10515600" cy="51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sudo yum install docker</a:t>
          </a:r>
        </a:p>
      </dsp:txBody>
      <dsp:txXfrm>
        <a:off x="0" y="3060730"/>
        <a:ext cx="10515600" cy="510121"/>
      </dsp:txXfrm>
    </dsp:sp>
    <dsp:sp modelId="{C5791AFA-2B27-FE45-933C-09D14F599D47}">
      <dsp:nvSpPr>
        <dsp:cNvPr id="0" name=""/>
        <dsp:cNvSpPr/>
      </dsp:nvSpPr>
      <dsp:spPr>
        <a:xfrm>
          <a:off x="0" y="3570852"/>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EC916F7-B06E-9C4F-8F25-900491AA0B59}">
      <dsp:nvSpPr>
        <dsp:cNvPr id="0" name=""/>
        <dsp:cNvSpPr/>
      </dsp:nvSpPr>
      <dsp:spPr>
        <a:xfrm>
          <a:off x="0" y="3570852"/>
          <a:ext cx="10515600" cy="51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sudo service docker start</a:t>
          </a:r>
        </a:p>
      </dsp:txBody>
      <dsp:txXfrm>
        <a:off x="0" y="3570852"/>
        <a:ext cx="10515600" cy="510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AF96D-EB4B-7E4D-8EE4-1503E35F2D91}">
      <dsp:nvSpPr>
        <dsp:cNvPr id="0" name=""/>
        <dsp:cNvSpPr/>
      </dsp:nvSpPr>
      <dsp:spPr>
        <a:xfrm>
          <a:off x="0" y="331701"/>
          <a:ext cx="1051560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Windows 10 professional:</a:t>
          </a:r>
        </a:p>
      </dsp:txBody>
      <dsp:txXfrm>
        <a:off x="30442" y="362143"/>
        <a:ext cx="10454716" cy="562726"/>
      </dsp:txXfrm>
    </dsp:sp>
    <dsp:sp modelId="{C2100B40-900B-C341-B0C1-7C347982B5FD}">
      <dsp:nvSpPr>
        <dsp:cNvPr id="0" name=""/>
        <dsp:cNvSpPr/>
      </dsp:nvSpPr>
      <dsp:spPr>
        <a:xfrm>
          <a:off x="0" y="1030192"/>
          <a:ext cx="1051560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hlinkClick xmlns:r="http://schemas.openxmlformats.org/officeDocument/2006/relationships" r:id="rId1"/>
            </a:rPr>
            <a:t>https://docs.docker.com/docker-for-windows/install/</a:t>
          </a:r>
          <a:endParaRPr lang="en-US" sz="2600" kern="1200"/>
        </a:p>
      </dsp:txBody>
      <dsp:txXfrm>
        <a:off x="30442" y="1060634"/>
        <a:ext cx="10454716" cy="562726"/>
      </dsp:txXfrm>
    </dsp:sp>
    <dsp:sp modelId="{101B2999-5DB4-B641-8079-1C9E9F89DA5F}">
      <dsp:nvSpPr>
        <dsp:cNvPr id="0" name=""/>
        <dsp:cNvSpPr/>
      </dsp:nvSpPr>
      <dsp:spPr>
        <a:xfrm>
          <a:off x="0" y="1728682"/>
          <a:ext cx="1051560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hlinkClick xmlns:r="http://schemas.openxmlformats.org/officeDocument/2006/relationships" r:id="rId2"/>
            </a:rPr>
            <a:t>https://hub.docker.com/editions/community/docker-ce-desktop-windows</a:t>
          </a:r>
          <a:endParaRPr lang="en-US" sz="2600" kern="1200" dirty="0"/>
        </a:p>
      </dsp:txBody>
      <dsp:txXfrm>
        <a:off x="30442" y="1759124"/>
        <a:ext cx="10454716" cy="562726"/>
      </dsp:txXfrm>
    </dsp:sp>
    <dsp:sp modelId="{482A99F3-9FBE-6A41-8D31-5529C4D78932}">
      <dsp:nvSpPr>
        <dsp:cNvPr id="0" name=""/>
        <dsp:cNvSpPr/>
      </dsp:nvSpPr>
      <dsp:spPr>
        <a:xfrm>
          <a:off x="0" y="2427172"/>
          <a:ext cx="1051560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Windows other versions:</a:t>
          </a:r>
        </a:p>
      </dsp:txBody>
      <dsp:txXfrm>
        <a:off x="30442" y="2457614"/>
        <a:ext cx="10454716" cy="562726"/>
      </dsp:txXfrm>
    </dsp:sp>
    <dsp:sp modelId="{6CAB9308-4DC3-2748-A0B3-9E19FD957003}">
      <dsp:nvSpPr>
        <dsp:cNvPr id="0" name=""/>
        <dsp:cNvSpPr/>
      </dsp:nvSpPr>
      <dsp:spPr>
        <a:xfrm>
          <a:off x="0" y="3125662"/>
          <a:ext cx="10515600" cy="623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hlinkClick xmlns:r="http://schemas.openxmlformats.org/officeDocument/2006/relationships" r:id="rId3"/>
            </a:rPr>
            <a:t>https://docs.docker.com/toolbox/overview/</a:t>
          </a:r>
          <a:endParaRPr lang="en-US" sz="2600" kern="1200"/>
        </a:p>
      </dsp:txBody>
      <dsp:txXfrm>
        <a:off x="30442" y="3156104"/>
        <a:ext cx="10454716" cy="562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7B9FA-A999-B94A-9D3F-AF5015FCD89D}">
      <dsp:nvSpPr>
        <dsp:cNvPr id="0" name=""/>
        <dsp:cNvSpPr/>
      </dsp:nvSpPr>
      <dsp:spPr>
        <a:xfrm>
          <a:off x="0" y="3605786"/>
          <a:ext cx="2628900" cy="47325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a:t>Remove</a:t>
          </a:r>
        </a:p>
      </dsp:txBody>
      <dsp:txXfrm>
        <a:off x="0" y="3605786"/>
        <a:ext cx="2628900" cy="473257"/>
      </dsp:txXfrm>
    </dsp:sp>
    <dsp:sp modelId="{03F8105D-6A8F-1547-9E7E-DC2DB0BF54CE}">
      <dsp:nvSpPr>
        <dsp:cNvPr id="0" name=""/>
        <dsp:cNvSpPr/>
      </dsp:nvSpPr>
      <dsp:spPr>
        <a:xfrm>
          <a:off x="2628900" y="3605786"/>
          <a:ext cx="7886700" cy="47325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152400" rIns="159980" bIns="152400" numCol="1" spcCol="1270" anchor="ctr" anchorCtr="0">
          <a:noAutofit/>
        </a:bodyPr>
        <a:lstStyle/>
        <a:p>
          <a:pPr marL="0" lvl="0" indent="0" algn="l" defTabSz="533400">
            <a:lnSpc>
              <a:spcPct val="90000"/>
            </a:lnSpc>
            <a:spcBef>
              <a:spcPct val="0"/>
            </a:spcBef>
            <a:spcAft>
              <a:spcPct val="35000"/>
            </a:spcAft>
            <a:buNone/>
          </a:pPr>
          <a:r>
            <a:rPr lang="en-US" sz="1200" kern="1200"/>
            <a:t>Remove an image</a:t>
          </a:r>
        </a:p>
      </dsp:txBody>
      <dsp:txXfrm>
        <a:off x="2628900" y="3605786"/>
        <a:ext cx="7886700" cy="473257"/>
      </dsp:txXfrm>
    </dsp:sp>
    <dsp:sp modelId="{8066EEF3-D4A9-B94D-8F7A-4FB892E88CA0}">
      <dsp:nvSpPr>
        <dsp:cNvPr id="0" name=""/>
        <dsp:cNvSpPr/>
      </dsp:nvSpPr>
      <dsp:spPr>
        <a:xfrm rot="10800000">
          <a:off x="0" y="2885014"/>
          <a:ext cx="2628900" cy="727870"/>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a:t>Remove</a:t>
          </a:r>
        </a:p>
      </dsp:txBody>
      <dsp:txXfrm rot="-10800000">
        <a:off x="0" y="2885014"/>
        <a:ext cx="2628900" cy="473115"/>
      </dsp:txXfrm>
    </dsp:sp>
    <dsp:sp modelId="{14D5E413-0A79-2049-BADB-69F30BAC094F}">
      <dsp:nvSpPr>
        <dsp:cNvPr id="0" name=""/>
        <dsp:cNvSpPr/>
      </dsp:nvSpPr>
      <dsp:spPr>
        <a:xfrm>
          <a:off x="2628900" y="2885014"/>
          <a:ext cx="7886700" cy="473115"/>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152400" rIns="159980" bIns="152400" numCol="1" spcCol="1270" anchor="ctr" anchorCtr="0">
          <a:noAutofit/>
        </a:bodyPr>
        <a:lstStyle/>
        <a:p>
          <a:pPr marL="0" lvl="0" indent="0" algn="l" defTabSz="533400">
            <a:lnSpc>
              <a:spcPct val="90000"/>
            </a:lnSpc>
            <a:spcBef>
              <a:spcPct val="0"/>
            </a:spcBef>
            <a:spcAft>
              <a:spcPct val="35000"/>
            </a:spcAft>
            <a:buNone/>
          </a:pPr>
          <a:r>
            <a:rPr lang="en-US" sz="1200" kern="1200"/>
            <a:t>Remove an instance</a:t>
          </a:r>
        </a:p>
      </dsp:txBody>
      <dsp:txXfrm>
        <a:off x="2628900" y="2885014"/>
        <a:ext cx="7886700" cy="473115"/>
      </dsp:txXfrm>
    </dsp:sp>
    <dsp:sp modelId="{B948C5F9-BAD5-B84E-AB1A-2FD135FB574A}">
      <dsp:nvSpPr>
        <dsp:cNvPr id="0" name=""/>
        <dsp:cNvSpPr/>
      </dsp:nvSpPr>
      <dsp:spPr>
        <a:xfrm rot="10800000">
          <a:off x="0" y="2164243"/>
          <a:ext cx="2628900" cy="727870"/>
        </a:xfrm>
        <a:prstGeom prst="upArrowCallout">
          <a:avLst>
            <a:gd name="adj1" fmla="val 5000"/>
            <a:gd name="adj2" fmla="val 10000"/>
            <a:gd name="adj3" fmla="val 15000"/>
            <a:gd name="adj4" fmla="val 64977"/>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a:t>Stop</a:t>
          </a:r>
        </a:p>
      </dsp:txBody>
      <dsp:txXfrm rot="-10800000">
        <a:off x="0" y="2164243"/>
        <a:ext cx="2628900" cy="473115"/>
      </dsp:txXfrm>
    </dsp:sp>
    <dsp:sp modelId="{768656DD-E858-2840-A904-37E78C9B9630}">
      <dsp:nvSpPr>
        <dsp:cNvPr id="0" name=""/>
        <dsp:cNvSpPr/>
      </dsp:nvSpPr>
      <dsp:spPr>
        <a:xfrm>
          <a:off x="2628900" y="2164243"/>
          <a:ext cx="7886700" cy="473115"/>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152400" rIns="159980" bIns="152400" numCol="1" spcCol="1270" anchor="ctr" anchorCtr="0">
          <a:noAutofit/>
        </a:bodyPr>
        <a:lstStyle/>
        <a:p>
          <a:pPr marL="0" lvl="0" indent="0" algn="l" defTabSz="533400">
            <a:lnSpc>
              <a:spcPct val="90000"/>
            </a:lnSpc>
            <a:spcBef>
              <a:spcPct val="0"/>
            </a:spcBef>
            <a:spcAft>
              <a:spcPct val="35000"/>
            </a:spcAft>
            <a:buNone/>
          </a:pPr>
          <a:r>
            <a:rPr lang="en-US" sz="1200" kern="1200"/>
            <a:t>Stop an instance</a:t>
          </a:r>
        </a:p>
      </dsp:txBody>
      <dsp:txXfrm>
        <a:off x="2628900" y="2164243"/>
        <a:ext cx="7886700" cy="473115"/>
      </dsp:txXfrm>
    </dsp:sp>
    <dsp:sp modelId="{F50181DA-640A-3C48-BF79-2258237ECC0A}">
      <dsp:nvSpPr>
        <dsp:cNvPr id="0" name=""/>
        <dsp:cNvSpPr/>
      </dsp:nvSpPr>
      <dsp:spPr>
        <a:xfrm rot="10800000">
          <a:off x="0" y="1443472"/>
          <a:ext cx="2628900" cy="727870"/>
        </a:xfrm>
        <a:prstGeom prst="upArrowCallout">
          <a:avLst>
            <a:gd name="adj1" fmla="val 5000"/>
            <a:gd name="adj2" fmla="val 10000"/>
            <a:gd name="adj3" fmla="val 15000"/>
            <a:gd name="adj4" fmla="val 64977"/>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a:t>Run</a:t>
          </a:r>
        </a:p>
      </dsp:txBody>
      <dsp:txXfrm rot="-10800000">
        <a:off x="0" y="1443472"/>
        <a:ext cx="2628900" cy="473115"/>
      </dsp:txXfrm>
    </dsp:sp>
    <dsp:sp modelId="{F79CDBDE-7FCA-504D-A451-7B31F01FE945}">
      <dsp:nvSpPr>
        <dsp:cNvPr id="0" name=""/>
        <dsp:cNvSpPr/>
      </dsp:nvSpPr>
      <dsp:spPr>
        <a:xfrm>
          <a:off x="2628900" y="1443472"/>
          <a:ext cx="7886700" cy="473115"/>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152400" rIns="159980" bIns="152400" numCol="1" spcCol="1270" anchor="ctr" anchorCtr="0">
          <a:noAutofit/>
        </a:bodyPr>
        <a:lstStyle/>
        <a:p>
          <a:pPr marL="0" lvl="0" indent="0" algn="l" defTabSz="533400">
            <a:lnSpc>
              <a:spcPct val="90000"/>
            </a:lnSpc>
            <a:spcBef>
              <a:spcPct val="0"/>
            </a:spcBef>
            <a:spcAft>
              <a:spcPct val="35000"/>
            </a:spcAft>
            <a:buNone/>
          </a:pPr>
          <a:r>
            <a:rPr lang="en-US" sz="1200" kern="1200"/>
            <a:t>Run an image on docker host</a:t>
          </a:r>
        </a:p>
      </dsp:txBody>
      <dsp:txXfrm>
        <a:off x="2628900" y="1443472"/>
        <a:ext cx="7886700" cy="473115"/>
      </dsp:txXfrm>
    </dsp:sp>
    <dsp:sp modelId="{35F63AAC-F6E7-8746-8B18-03B0AE6B7F6E}">
      <dsp:nvSpPr>
        <dsp:cNvPr id="0" name=""/>
        <dsp:cNvSpPr/>
      </dsp:nvSpPr>
      <dsp:spPr>
        <a:xfrm rot="10800000">
          <a:off x="0" y="722701"/>
          <a:ext cx="2628900" cy="727870"/>
        </a:xfrm>
        <a:prstGeom prst="upArrowCallout">
          <a:avLst>
            <a:gd name="adj1" fmla="val 5000"/>
            <a:gd name="adj2" fmla="val 10000"/>
            <a:gd name="adj3" fmla="val 15000"/>
            <a:gd name="adj4" fmla="val 64977"/>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a:t>Pull</a:t>
          </a:r>
        </a:p>
      </dsp:txBody>
      <dsp:txXfrm rot="-10800000">
        <a:off x="0" y="722701"/>
        <a:ext cx="2628900" cy="473115"/>
      </dsp:txXfrm>
    </dsp:sp>
    <dsp:sp modelId="{771D1A22-D856-3B46-A18D-D8A2F30DE350}">
      <dsp:nvSpPr>
        <dsp:cNvPr id="0" name=""/>
        <dsp:cNvSpPr/>
      </dsp:nvSpPr>
      <dsp:spPr>
        <a:xfrm>
          <a:off x="2628900" y="722701"/>
          <a:ext cx="7886700" cy="473115"/>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152400" rIns="159980" bIns="152400" numCol="1" spcCol="1270" anchor="ctr" anchorCtr="0">
          <a:noAutofit/>
        </a:bodyPr>
        <a:lstStyle/>
        <a:p>
          <a:pPr marL="0" lvl="0" indent="0" algn="l" defTabSz="533400">
            <a:lnSpc>
              <a:spcPct val="90000"/>
            </a:lnSpc>
            <a:spcBef>
              <a:spcPct val="0"/>
            </a:spcBef>
            <a:spcAft>
              <a:spcPct val="35000"/>
            </a:spcAft>
            <a:buNone/>
          </a:pPr>
          <a:r>
            <a:rPr lang="en-US" sz="1200" kern="1200"/>
            <a:t>Pull an image from dockerhub</a:t>
          </a:r>
        </a:p>
      </dsp:txBody>
      <dsp:txXfrm>
        <a:off x="2628900" y="722701"/>
        <a:ext cx="7886700" cy="473115"/>
      </dsp:txXfrm>
    </dsp:sp>
    <dsp:sp modelId="{DFDD6DEA-D53C-A54D-9117-56B2E10960B6}">
      <dsp:nvSpPr>
        <dsp:cNvPr id="0" name=""/>
        <dsp:cNvSpPr/>
      </dsp:nvSpPr>
      <dsp:spPr>
        <a:xfrm rot="10800000">
          <a:off x="0" y="1930"/>
          <a:ext cx="2628900" cy="727870"/>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86967" tIns="113792" rIns="186967" bIns="113792" numCol="1" spcCol="1270" anchor="ctr" anchorCtr="0">
          <a:noAutofit/>
        </a:bodyPr>
        <a:lstStyle/>
        <a:p>
          <a:pPr marL="0" lvl="0" indent="0" algn="ctr" defTabSz="711200">
            <a:lnSpc>
              <a:spcPct val="90000"/>
            </a:lnSpc>
            <a:spcBef>
              <a:spcPct val="0"/>
            </a:spcBef>
            <a:spcAft>
              <a:spcPct val="35000"/>
            </a:spcAft>
            <a:buNone/>
          </a:pPr>
          <a:r>
            <a:rPr lang="en-US" sz="1600" kern="1200"/>
            <a:t>Find</a:t>
          </a:r>
        </a:p>
      </dsp:txBody>
      <dsp:txXfrm rot="-10800000">
        <a:off x="0" y="1930"/>
        <a:ext cx="2628900" cy="473115"/>
      </dsp:txXfrm>
    </dsp:sp>
    <dsp:sp modelId="{09BC7E02-10DD-964D-AA49-132915017889}">
      <dsp:nvSpPr>
        <dsp:cNvPr id="0" name=""/>
        <dsp:cNvSpPr/>
      </dsp:nvSpPr>
      <dsp:spPr>
        <a:xfrm>
          <a:off x="2628900" y="1930"/>
          <a:ext cx="7886700" cy="47311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59980" tIns="152400" rIns="159980" bIns="152400" numCol="1" spcCol="1270" anchor="ctr" anchorCtr="0">
          <a:noAutofit/>
        </a:bodyPr>
        <a:lstStyle/>
        <a:p>
          <a:pPr marL="0" lvl="0" indent="0" algn="l" defTabSz="533400">
            <a:lnSpc>
              <a:spcPct val="90000"/>
            </a:lnSpc>
            <a:spcBef>
              <a:spcPct val="0"/>
            </a:spcBef>
            <a:spcAft>
              <a:spcPct val="35000"/>
            </a:spcAft>
            <a:buNone/>
          </a:pPr>
          <a:r>
            <a:rPr lang="en-US" sz="1200" kern="1200"/>
            <a:t>Find an image on dockerhub</a:t>
          </a:r>
        </a:p>
      </dsp:txBody>
      <dsp:txXfrm>
        <a:off x="2628900" y="1930"/>
        <a:ext cx="7886700" cy="4731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3CC6F-F8C2-C145-B103-BC0389BE1EF0}">
      <dsp:nvSpPr>
        <dsp:cNvPr id="0" name=""/>
        <dsp:cNvSpPr/>
      </dsp:nvSpPr>
      <dsp:spPr>
        <a:xfrm>
          <a:off x="5117839" y="3322"/>
          <a:ext cx="841029" cy="54666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 </a:t>
          </a:r>
          <a:r>
            <a:rPr lang="en-US" sz="1000" kern="1200" dirty="0"/>
            <a:t>docker</a:t>
          </a:r>
          <a:r>
            <a:rPr lang="en-US" sz="900" kern="1200" dirty="0"/>
            <a:t> search ubuntu</a:t>
          </a:r>
        </a:p>
      </dsp:txBody>
      <dsp:txXfrm>
        <a:off x="5144525" y="30008"/>
        <a:ext cx="787657" cy="493297"/>
      </dsp:txXfrm>
    </dsp:sp>
    <dsp:sp modelId="{1B0DAF3D-3D9B-B24F-A640-DD88E6A8BA06}">
      <dsp:nvSpPr>
        <dsp:cNvPr id="0" name=""/>
        <dsp:cNvSpPr/>
      </dsp:nvSpPr>
      <dsp:spPr>
        <a:xfrm>
          <a:off x="3079744" y="276657"/>
          <a:ext cx="4917220" cy="4917220"/>
        </a:xfrm>
        <a:custGeom>
          <a:avLst/>
          <a:gdLst/>
          <a:ahLst/>
          <a:cxnLst/>
          <a:rect l="0" t="0" r="0" b="0"/>
          <a:pathLst>
            <a:path>
              <a:moveTo>
                <a:pt x="2978701" y="55639"/>
              </a:moveTo>
              <a:arcTo wR="2458610" hR="2458610" stAng="16932752" swAng="426854"/>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7193E9B-65D4-DE40-8D81-EB3B77CD0C87}">
      <dsp:nvSpPr>
        <dsp:cNvPr id="0" name=""/>
        <dsp:cNvSpPr/>
      </dsp:nvSpPr>
      <dsp:spPr>
        <a:xfrm>
          <a:off x="6447064" y="393618"/>
          <a:ext cx="841029" cy="5466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a:t>
          </a:r>
          <a:r>
            <a:rPr lang="en-CA" sz="900" kern="1200"/>
            <a:t>docker search -s 10 ubuntu</a:t>
          </a:r>
          <a:endParaRPr lang="en-US" sz="900" kern="1200"/>
        </a:p>
      </dsp:txBody>
      <dsp:txXfrm>
        <a:off x="6473750" y="420304"/>
        <a:ext cx="787657" cy="493297"/>
      </dsp:txXfrm>
    </dsp:sp>
    <dsp:sp modelId="{9FB5AFCD-2A5E-CF4B-A90A-8F2F4BA9DBCB}">
      <dsp:nvSpPr>
        <dsp:cNvPr id="0" name=""/>
        <dsp:cNvSpPr/>
      </dsp:nvSpPr>
      <dsp:spPr>
        <a:xfrm>
          <a:off x="3079744" y="276657"/>
          <a:ext cx="4917220" cy="4917220"/>
        </a:xfrm>
        <a:custGeom>
          <a:avLst/>
          <a:gdLst/>
          <a:ahLst/>
          <a:cxnLst/>
          <a:rect l="0" t="0" r="0" b="0"/>
          <a:pathLst>
            <a:path>
              <a:moveTo>
                <a:pt x="4230811" y="754478"/>
              </a:moveTo>
              <a:arcTo wR="2458610" hR="2458610" stAng="18967305" swAng="545290"/>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39E79A3-8DA0-BE49-A52A-BE0090DDF2DD}">
      <dsp:nvSpPr>
        <dsp:cNvPr id="0" name=""/>
        <dsp:cNvSpPr/>
      </dsp:nvSpPr>
      <dsp:spPr>
        <a:xfrm>
          <a:off x="7354270" y="1440589"/>
          <a:ext cx="841029" cy="54666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pull ubuntu</a:t>
          </a:r>
        </a:p>
      </dsp:txBody>
      <dsp:txXfrm>
        <a:off x="7380956" y="1467275"/>
        <a:ext cx="787657" cy="493297"/>
      </dsp:txXfrm>
    </dsp:sp>
    <dsp:sp modelId="{A5E5E215-8514-C241-97E8-C7E47084B4DC}">
      <dsp:nvSpPr>
        <dsp:cNvPr id="0" name=""/>
        <dsp:cNvSpPr/>
      </dsp:nvSpPr>
      <dsp:spPr>
        <a:xfrm>
          <a:off x="3079744" y="276657"/>
          <a:ext cx="4917220" cy="4917220"/>
        </a:xfrm>
        <a:custGeom>
          <a:avLst/>
          <a:gdLst/>
          <a:ahLst/>
          <a:cxnLst/>
          <a:rect l="0" t="0" r="0" b="0"/>
          <a:pathLst>
            <a:path>
              <a:moveTo>
                <a:pt x="4845924" y="1870821"/>
              </a:moveTo>
              <a:arcTo wR="2458610" hR="2458610" stAng="20770088" swAng="704146"/>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647C17CC-92DF-6A49-A694-7A3152FA8CF1}">
      <dsp:nvSpPr>
        <dsp:cNvPr id="0" name=""/>
        <dsp:cNvSpPr/>
      </dsp:nvSpPr>
      <dsp:spPr>
        <a:xfrm>
          <a:off x="7551424" y="2811829"/>
          <a:ext cx="841029" cy="54666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images</a:t>
          </a:r>
        </a:p>
      </dsp:txBody>
      <dsp:txXfrm>
        <a:off x="7578110" y="2838515"/>
        <a:ext cx="787657" cy="493297"/>
      </dsp:txXfrm>
    </dsp:sp>
    <dsp:sp modelId="{34DBC905-DF69-D94A-A37E-BD3AC04714B5}">
      <dsp:nvSpPr>
        <dsp:cNvPr id="0" name=""/>
        <dsp:cNvSpPr/>
      </dsp:nvSpPr>
      <dsp:spPr>
        <a:xfrm>
          <a:off x="3079744" y="276657"/>
          <a:ext cx="4917220" cy="4917220"/>
        </a:xfrm>
        <a:custGeom>
          <a:avLst/>
          <a:gdLst/>
          <a:ahLst/>
          <a:cxnLst/>
          <a:rect l="0" t="0" r="0" b="0"/>
          <a:pathLst>
            <a:path>
              <a:moveTo>
                <a:pt x="4792623" y="3231362"/>
              </a:moveTo>
              <a:arcTo wR="2458610" hR="2458610" stAng="1099131" swAng="658880"/>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896E413-D771-8F41-A34A-7FEE809C397C}">
      <dsp:nvSpPr>
        <dsp:cNvPr id="0" name=""/>
        <dsp:cNvSpPr/>
      </dsp:nvSpPr>
      <dsp:spPr>
        <a:xfrm>
          <a:off x="6975933" y="4071980"/>
          <a:ext cx="841029" cy="546669"/>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history ubuntu</a:t>
          </a:r>
        </a:p>
      </dsp:txBody>
      <dsp:txXfrm>
        <a:off x="7002619" y="4098666"/>
        <a:ext cx="787657" cy="493297"/>
      </dsp:txXfrm>
    </dsp:sp>
    <dsp:sp modelId="{31E3D511-769F-7E41-9EFC-5BBF583F52F9}">
      <dsp:nvSpPr>
        <dsp:cNvPr id="0" name=""/>
        <dsp:cNvSpPr/>
      </dsp:nvSpPr>
      <dsp:spPr>
        <a:xfrm>
          <a:off x="3079744" y="276657"/>
          <a:ext cx="4917220" cy="4917220"/>
        </a:xfrm>
        <a:custGeom>
          <a:avLst/>
          <a:gdLst/>
          <a:ahLst/>
          <a:cxnLst/>
          <a:rect l="0" t="0" r="0" b="0"/>
          <a:pathLst>
            <a:path>
              <a:moveTo>
                <a:pt x="3951591" y="4412009"/>
              </a:moveTo>
              <a:arcTo wR="2458610" hR="2458610" stAng="3156561" swAng="471535"/>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F84E77A-097C-FA4D-89B1-A033F0CFD4E3}">
      <dsp:nvSpPr>
        <dsp:cNvPr id="0" name=""/>
        <dsp:cNvSpPr/>
      </dsp:nvSpPr>
      <dsp:spPr>
        <a:xfrm>
          <a:off x="5810510" y="4820952"/>
          <a:ext cx="841029" cy="54666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run --name mybox -it ubuntu bash</a:t>
          </a:r>
        </a:p>
      </dsp:txBody>
      <dsp:txXfrm>
        <a:off x="5837196" y="4847638"/>
        <a:ext cx="787657" cy="493297"/>
      </dsp:txXfrm>
    </dsp:sp>
    <dsp:sp modelId="{B69D4E0A-FD09-4B47-9665-7C3A763365EB}">
      <dsp:nvSpPr>
        <dsp:cNvPr id="0" name=""/>
        <dsp:cNvSpPr/>
      </dsp:nvSpPr>
      <dsp:spPr>
        <a:xfrm>
          <a:off x="3079744" y="276657"/>
          <a:ext cx="4917220" cy="4917220"/>
        </a:xfrm>
        <a:custGeom>
          <a:avLst/>
          <a:gdLst/>
          <a:ahLst/>
          <a:cxnLst/>
          <a:rect l="0" t="0" r="0" b="0"/>
          <a:pathLst>
            <a:path>
              <a:moveTo>
                <a:pt x="2622341" y="4911762"/>
              </a:moveTo>
              <a:arcTo wR="2458610" hR="2458610" stAng="5170894" swAng="458213"/>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06DBC6E-F95B-6447-83DC-8AD261F9DC68}">
      <dsp:nvSpPr>
        <dsp:cNvPr id="0" name=""/>
        <dsp:cNvSpPr/>
      </dsp:nvSpPr>
      <dsp:spPr>
        <a:xfrm>
          <a:off x="4425169" y="4820952"/>
          <a:ext cx="841029" cy="5466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exec mybox ip a </a:t>
          </a:r>
        </a:p>
      </dsp:txBody>
      <dsp:txXfrm>
        <a:off x="4451855" y="4847638"/>
        <a:ext cx="787657" cy="493297"/>
      </dsp:txXfrm>
    </dsp:sp>
    <dsp:sp modelId="{6AA693C3-BB86-BF41-BFE6-236BD4D1CD74}">
      <dsp:nvSpPr>
        <dsp:cNvPr id="0" name=""/>
        <dsp:cNvSpPr/>
      </dsp:nvSpPr>
      <dsp:spPr>
        <a:xfrm>
          <a:off x="3079744" y="276657"/>
          <a:ext cx="4917220" cy="4917220"/>
        </a:xfrm>
        <a:custGeom>
          <a:avLst/>
          <a:gdLst/>
          <a:ahLst/>
          <a:cxnLst/>
          <a:rect l="0" t="0" r="0" b="0"/>
          <a:pathLst>
            <a:path>
              <a:moveTo>
                <a:pt x="1246747" y="4597804"/>
              </a:moveTo>
              <a:arcTo wR="2458610" hR="2458610" stAng="7171904" swAng="471535"/>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6C91EEC-06F7-AB41-9DD6-E47AD1384477}">
      <dsp:nvSpPr>
        <dsp:cNvPr id="0" name=""/>
        <dsp:cNvSpPr/>
      </dsp:nvSpPr>
      <dsp:spPr>
        <a:xfrm>
          <a:off x="3259746" y="4071980"/>
          <a:ext cx="841029" cy="54666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stop mybox</a:t>
          </a:r>
        </a:p>
      </dsp:txBody>
      <dsp:txXfrm>
        <a:off x="3286432" y="4098666"/>
        <a:ext cx="787657" cy="493297"/>
      </dsp:txXfrm>
    </dsp:sp>
    <dsp:sp modelId="{7E8F05A7-674C-A147-8A69-DFFEB1D34EB9}">
      <dsp:nvSpPr>
        <dsp:cNvPr id="0" name=""/>
        <dsp:cNvSpPr/>
      </dsp:nvSpPr>
      <dsp:spPr>
        <a:xfrm>
          <a:off x="3079744" y="276657"/>
          <a:ext cx="4917220" cy="4917220"/>
        </a:xfrm>
        <a:custGeom>
          <a:avLst/>
          <a:gdLst/>
          <a:ahLst/>
          <a:cxnLst/>
          <a:rect l="0" t="0" r="0" b="0"/>
          <a:pathLst>
            <a:path>
              <a:moveTo>
                <a:pt x="314535" y="3661817"/>
              </a:moveTo>
              <a:arcTo wR="2458610" hR="2458610" stAng="9041989" swAng="658880"/>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6CF4A59-1C4D-E848-BC1A-EDED05D7AA44}">
      <dsp:nvSpPr>
        <dsp:cNvPr id="0" name=""/>
        <dsp:cNvSpPr/>
      </dsp:nvSpPr>
      <dsp:spPr>
        <a:xfrm>
          <a:off x="2684254" y="2811829"/>
          <a:ext cx="841029" cy="54666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rm mybox</a:t>
          </a:r>
        </a:p>
      </dsp:txBody>
      <dsp:txXfrm>
        <a:off x="2710940" y="2838515"/>
        <a:ext cx="787657" cy="493297"/>
      </dsp:txXfrm>
    </dsp:sp>
    <dsp:sp modelId="{D3A286D1-4A32-624D-9F34-BA2B8887B910}">
      <dsp:nvSpPr>
        <dsp:cNvPr id="0" name=""/>
        <dsp:cNvSpPr/>
      </dsp:nvSpPr>
      <dsp:spPr>
        <a:xfrm>
          <a:off x="3079744" y="276657"/>
          <a:ext cx="4917220" cy="4917220"/>
        </a:xfrm>
        <a:custGeom>
          <a:avLst/>
          <a:gdLst/>
          <a:ahLst/>
          <a:cxnLst/>
          <a:rect l="0" t="0" r="0" b="0"/>
          <a:pathLst>
            <a:path>
              <a:moveTo>
                <a:pt x="1645" y="2368684"/>
              </a:moveTo>
              <a:arcTo wR="2458610" hR="2458610" stAng="10925766" swAng="704146"/>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662ABBA-6BC8-904F-90F1-DA2D26C2C82B}">
      <dsp:nvSpPr>
        <dsp:cNvPr id="0" name=""/>
        <dsp:cNvSpPr/>
      </dsp:nvSpPr>
      <dsp:spPr>
        <a:xfrm>
          <a:off x="2881409" y="1440589"/>
          <a:ext cx="841029" cy="546669"/>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rmi ubuntu </a:t>
          </a:r>
        </a:p>
      </dsp:txBody>
      <dsp:txXfrm>
        <a:off x="2908095" y="1467275"/>
        <a:ext cx="787657" cy="493297"/>
      </dsp:txXfrm>
    </dsp:sp>
    <dsp:sp modelId="{83CE1BF7-F4F6-D745-BD37-B41923A86ECE}">
      <dsp:nvSpPr>
        <dsp:cNvPr id="0" name=""/>
        <dsp:cNvSpPr/>
      </dsp:nvSpPr>
      <dsp:spPr>
        <a:xfrm>
          <a:off x="3079744" y="276657"/>
          <a:ext cx="4917220" cy="4917220"/>
        </a:xfrm>
        <a:custGeom>
          <a:avLst/>
          <a:gdLst/>
          <a:ahLst/>
          <a:cxnLst/>
          <a:rect l="0" t="0" r="0" b="0"/>
          <a:pathLst>
            <a:path>
              <a:moveTo>
                <a:pt x="439481" y="1055797"/>
              </a:moveTo>
              <a:arcTo wR="2458610" hR="2458610" stAng="12887405" swAng="545290"/>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180BD8-515E-D441-8BDB-956587086A0B}">
      <dsp:nvSpPr>
        <dsp:cNvPr id="0" name=""/>
        <dsp:cNvSpPr/>
      </dsp:nvSpPr>
      <dsp:spPr>
        <a:xfrm>
          <a:off x="3788614" y="393618"/>
          <a:ext cx="841029" cy="54666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 docker images</a:t>
          </a:r>
        </a:p>
      </dsp:txBody>
      <dsp:txXfrm>
        <a:off x="3815300" y="420304"/>
        <a:ext cx="787657" cy="493297"/>
      </dsp:txXfrm>
    </dsp:sp>
    <dsp:sp modelId="{32129D46-6CF3-BB42-A217-A41240E0C57C}">
      <dsp:nvSpPr>
        <dsp:cNvPr id="0" name=""/>
        <dsp:cNvSpPr/>
      </dsp:nvSpPr>
      <dsp:spPr>
        <a:xfrm>
          <a:off x="3079744" y="276657"/>
          <a:ext cx="4917220" cy="4917220"/>
        </a:xfrm>
        <a:custGeom>
          <a:avLst/>
          <a:gdLst/>
          <a:ahLst/>
          <a:cxnLst/>
          <a:rect l="0" t="0" r="0" b="0"/>
          <a:pathLst>
            <a:path>
              <a:moveTo>
                <a:pt x="1644920" y="138551"/>
              </a:moveTo>
              <a:arcTo wR="2458610" hR="2458610" stAng="15040394" swAng="426854"/>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3B92B-AFE8-4825-ACA8-E3A3423815DE}">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E87DD1A-BF6A-47C3-B057-C6CE44EDF09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A902FC7-6591-4249-B839-53A61CAB694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CA" sz="2500" kern="1200" dirty="0"/>
            <a:t>Docker can build images automatically by reading the instructions from a </a:t>
          </a:r>
          <a:r>
            <a:rPr lang="en-CA" sz="2500" kern="1200" dirty="0" err="1"/>
            <a:t>Dockerfile</a:t>
          </a:r>
          <a:r>
            <a:rPr lang="en-CA" sz="2500" kern="1200" dirty="0"/>
            <a:t>. </a:t>
          </a:r>
          <a:endParaRPr lang="en-US" sz="2500" kern="1200" dirty="0"/>
        </a:p>
      </dsp:txBody>
      <dsp:txXfrm>
        <a:off x="1435590" y="531"/>
        <a:ext cx="9080009" cy="1242935"/>
      </dsp:txXfrm>
    </dsp:sp>
    <dsp:sp modelId="{1F6FFA84-773A-4D9A-81A2-D13ACE0D3810}">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BEBE23C-BF1F-4C43-B5DD-B35566A96ED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F7EBDC4-5D55-4581-B343-4B84581AA34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CA" sz="2500" kern="1200" dirty="0"/>
            <a:t>A </a:t>
          </a:r>
          <a:r>
            <a:rPr lang="en-CA" sz="2500" kern="1200" dirty="0" err="1"/>
            <a:t>Dockerfile</a:t>
          </a:r>
          <a:r>
            <a:rPr lang="en-CA" sz="2500" kern="1200" dirty="0"/>
            <a:t> is a text document that contains all the commands a user could call on the command line to assemble an image. </a:t>
          </a:r>
          <a:endParaRPr lang="en-US" sz="2500" kern="1200" dirty="0"/>
        </a:p>
      </dsp:txBody>
      <dsp:txXfrm>
        <a:off x="1435590" y="1554201"/>
        <a:ext cx="9080009" cy="1242935"/>
      </dsp:txXfrm>
    </dsp:sp>
    <dsp:sp modelId="{29A8C23A-E89C-4DD2-A1D2-12477C7CD92F}">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F4FAEDE-771E-48BA-870F-47AECB7DD55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1058277-B38A-44A2-9137-F7896876582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CA" sz="2500" kern="1200" dirty="0"/>
            <a:t>Using docker build users can create an automated build that executes several command-line instructions in succession.</a:t>
          </a:r>
          <a:endParaRPr lang="en-US" sz="2500" kern="1200" dirty="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4D4B-A4AC-EB45-9DA7-D7A484BBC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959D91-1D73-4C4C-9BAC-5FA699875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5582F-F7C0-A74E-8B56-9C9ADA435CBC}"/>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5" name="Footer Placeholder 4">
            <a:extLst>
              <a:ext uri="{FF2B5EF4-FFF2-40B4-BE49-F238E27FC236}">
                <a16:creationId xmlns:a16="http://schemas.microsoft.com/office/drawing/2014/main" id="{F2427AC9-F3CC-6049-84CC-16474175A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808BB-E56C-6C4B-864E-DC262B231BB0}"/>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317796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7F98-E93D-7A42-9AB6-CDD0D363C9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0EE49C-4EF6-8C48-8E71-58AD617858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868B6-9CAC-6241-BB68-8CCE4D2C721C}"/>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5" name="Footer Placeholder 4">
            <a:extLst>
              <a:ext uri="{FF2B5EF4-FFF2-40B4-BE49-F238E27FC236}">
                <a16:creationId xmlns:a16="http://schemas.microsoft.com/office/drawing/2014/main" id="{69157697-C590-BF45-BBC6-D7DDD4CD9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0EC52-4532-3746-99E2-2C17CBB7688F}"/>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310901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0231EB-C17D-E846-8DEF-20230527DD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8A452B-4DCB-7E4F-A6FF-E273B8E4B0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41FB9-6689-9642-A768-9E5DFB0323C8}"/>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5" name="Footer Placeholder 4">
            <a:extLst>
              <a:ext uri="{FF2B5EF4-FFF2-40B4-BE49-F238E27FC236}">
                <a16:creationId xmlns:a16="http://schemas.microsoft.com/office/drawing/2014/main" id="{A4697064-142F-1E42-B7B4-1894F648C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C12B2-7E49-4847-9657-EEF9EB610A63}"/>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237667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9139-F6B6-7F47-A9DD-B47426429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BBE2-3A71-DE42-A92C-DE0039089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2CC04-0A54-BC43-8FD1-16365DD069C4}"/>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5" name="Footer Placeholder 4">
            <a:extLst>
              <a:ext uri="{FF2B5EF4-FFF2-40B4-BE49-F238E27FC236}">
                <a16:creationId xmlns:a16="http://schemas.microsoft.com/office/drawing/2014/main" id="{03E871FC-FCAC-2046-9CB9-E6360E978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E3155-81E2-6243-999F-55B63EEE8243}"/>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371653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AEA6-3192-C942-949A-C58354FA3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69733C-0C16-164F-9EE6-E8E0B616C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A71275-0996-B749-B0D0-87BC95A495B6}"/>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5" name="Footer Placeholder 4">
            <a:extLst>
              <a:ext uri="{FF2B5EF4-FFF2-40B4-BE49-F238E27FC236}">
                <a16:creationId xmlns:a16="http://schemas.microsoft.com/office/drawing/2014/main" id="{2F7451EB-0FEF-AE4E-9C92-170F988E7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59C9D-8CCE-0A4C-87DA-BF5A7756BC92}"/>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403126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2126-0CF0-1C46-85AA-89312C038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F4180-29F3-F642-A9FC-D98B0A8490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0DF8F-66AD-3248-98A2-77BED611BD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1E00D-9162-7A4C-8F0F-C0A221EB44E0}"/>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6" name="Footer Placeholder 5">
            <a:extLst>
              <a:ext uri="{FF2B5EF4-FFF2-40B4-BE49-F238E27FC236}">
                <a16:creationId xmlns:a16="http://schemas.microsoft.com/office/drawing/2014/main" id="{CFCF1770-3C72-394B-B34C-B6D93C18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A4D12-74D2-E245-97C6-89F8A4C18B6B}"/>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241106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DA05-2C7F-D44B-9377-F2BCBBAD3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E7A47B-DD9A-5B4F-9455-41F6CB0D7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B3B124-20BE-F446-A8DF-3C43E89422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9552CD-592B-9A4F-B6F4-A91E7877F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8A93F2-7C7C-9A43-AB6E-B3902D6A5F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9AB9CD-E9E2-2A42-9140-C484705DDE79}"/>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8" name="Footer Placeholder 7">
            <a:extLst>
              <a:ext uri="{FF2B5EF4-FFF2-40B4-BE49-F238E27FC236}">
                <a16:creationId xmlns:a16="http://schemas.microsoft.com/office/drawing/2014/main" id="{3F5D0361-14E7-7C4D-8453-72AEFE840F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9BC7CF-6CAC-4B4C-8FBE-EE3DC85CC2C9}"/>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277878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17B9-9990-9E40-B8BB-EAB24DA8AA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6F8861-AC5F-4A47-A11A-F0A9605065BD}"/>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4" name="Footer Placeholder 3">
            <a:extLst>
              <a:ext uri="{FF2B5EF4-FFF2-40B4-BE49-F238E27FC236}">
                <a16:creationId xmlns:a16="http://schemas.microsoft.com/office/drawing/2014/main" id="{A42F547E-3E10-694A-BF72-9BD745326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828064-43FD-2D4B-936A-360754C04F09}"/>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165530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F6FDD-9A03-B84C-BF51-2EA8A28F50D3}"/>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3" name="Footer Placeholder 2">
            <a:extLst>
              <a:ext uri="{FF2B5EF4-FFF2-40B4-BE49-F238E27FC236}">
                <a16:creationId xmlns:a16="http://schemas.microsoft.com/office/drawing/2014/main" id="{8643BEBB-4402-714F-BBEA-6F8CC09CB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ACDD1-D1B0-204A-95A4-B005CD8AEE07}"/>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138464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B635-A264-D840-AE0A-F7E8A712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518CA-9F64-714C-B2BD-7F3F6665C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AFAF28-8900-8A4D-84B9-4AD88B585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EA0362-C290-5D43-9E6D-038C25CD3335}"/>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6" name="Footer Placeholder 5">
            <a:extLst>
              <a:ext uri="{FF2B5EF4-FFF2-40B4-BE49-F238E27FC236}">
                <a16:creationId xmlns:a16="http://schemas.microsoft.com/office/drawing/2014/main" id="{615C5478-3F68-F34A-B37A-1E28086D7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5206B-6366-6942-A97D-FE179769DE17}"/>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161368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3BA1-1BE1-CF4F-9B33-E24300A78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049840-D1B3-3949-919E-5C5E98B4A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44919-49CB-EC40-8CED-7849AB4A2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1356B3-8631-3845-AF80-711C488163EF}"/>
              </a:ext>
            </a:extLst>
          </p:cNvPr>
          <p:cNvSpPr>
            <a:spLocks noGrp="1"/>
          </p:cNvSpPr>
          <p:nvPr>
            <p:ph type="dt" sz="half" idx="10"/>
          </p:nvPr>
        </p:nvSpPr>
        <p:spPr/>
        <p:txBody>
          <a:bodyPr/>
          <a:lstStyle/>
          <a:p>
            <a:fld id="{378BD939-25D2-E444-BD93-7750F25C5E5C}" type="datetimeFigureOut">
              <a:rPr lang="en-US" smtClean="0"/>
              <a:t>4/12/20</a:t>
            </a:fld>
            <a:endParaRPr lang="en-US"/>
          </a:p>
        </p:txBody>
      </p:sp>
      <p:sp>
        <p:nvSpPr>
          <p:cNvPr id="6" name="Footer Placeholder 5">
            <a:extLst>
              <a:ext uri="{FF2B5EF4-FFF2-40B4-BE49-F238E27FC236}">
                <a16:creationId xmlns:a16="http://schemas.microsoft.com/office/drawing/2014/main" id="{7630C006-728F-444F-916E-D47F26412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B70A2-3D1F-AB40-9DD7-1A637DBB44CF}"/>
              </a:ext>
            </a:extLst>
          </p:cNvPr>
          <p:cNvSpPr>
            <a:spLocks noGrp="1"/>
          </p:cNvSpPr>
          <p:nvPr>
            <p:ph type="sldNum" sz="quarter" idx="12"/>
          </p:nvPr>
        </p:nvSpPr>
        <p:spPr/>
        <p:txBody>
          <a:bodyPr/>
          <a:lstStyle/>
          <a:p>
            <a:fld id="{52DC219A-D9BE-1743-9AA5-2AA1776B0260}" type="slidenum">
              <a:rPr lang="en-US" smtClean="0"/>
              <a:t>‹#›</a:t>
            </a:fld>
            <a:endParaRPr lang="en-US"/>
          </a:p>
        </p:txBody>
      </p:sp>
    </p:spTree>
    <p:extLst>
      <p:ext uri="{BB962C8B-B14F-4D97-AF65-F5344CB8AC3E}">
        <p14:creationId xmlns:p14="http://schemas.microsoft.com/office/powerpoint/2010/main" val="72045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60B64-B72D-7C4C-B8F6-979E5ED67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A6263-1264-D44A-B529-6D8002BD6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57A13-7563-7F40-9AEE-2890E0F22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BD939-25D2-E444-BD93-7750F25C5E5C}" type="datetimeFigureOut">
              <a:rPr lang="en-US" smtClean="0"/>
              <a:t>4/12/20</a:t>
            </a:fld>
            <a:endParaRPr lang="en-US"/>
          </a:p>
        </p:txBody>
      </p:sp>
      <p:sp>
        <p:nvSpPr>
          <p:cNvPr id="5" name="Footer Placeholder 4">
            <a:extLst>
              <a:ext uri="{FF2B5EF4-FFF2-40B4-BE49-F238E27FC236}">
                <a16:creationId xmlns:a16="http://schemas.microsoft.com/office/drawing/2014/main" id="{BD629AC6-CCC0-E94D-9247-A4EE83B3DC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BDA3C8-CA7F-D149-8A25-68DE4008A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C219A-D9BE-1743-9AA5-2AA1776B0260}" type="slidenum">
              <a:rPr lang="en-US" smtClean="0"/>
              <a:t>‹#›</a:t>
            </a:fld>
            <a:endParaRPr lang="en-US"/>
          </a:p>
        </p:txBody>
      </p:sp>
    </p:spTree>
    <p:extLst>
      <p:ext uri="{BB962C8B-B14F-4D97-AF65-F5344CB8AC3E}">
        <p14:creationId xmlns:p14="http://schemas.microsoft.com/office/powerpoint/2010/main" val="4179937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docker.com/engine/reference/commandline/buil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docker.com/engine/reference/builder/#en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_/alpine/" TargetMode="External"/><Relationship Id="rId2" Type="http://schemas.openxmlformats.org/officeDocument/2006/relationships/hyperlink" Target="https://docs.docker.com/engine/reference/glossary/#base-imag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tianon/gos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A2EAADF7-B906-0849-A32E-AEC7C550237D}"/>
              </a:ext>
            </a:extLst>
          </p:cNvPr>
          <p:cNvSpPr>
            <a:spLocks noGrp="1"/>
          </p:cNvSpPr>
          <p:nvPr>
            <p:ph type="subTitle" idx="1"/>
          </p:nvPr>
        </p:nvSpPr>
        <p:spPr>
          <a:xfrm>
            <a:off x="1524000" y="4495800"/>
            <a:ext cx="9144000" cy="762000"/>
          </a:xfrm>
        </p:spPr>
        <p:txBody>
          <a:bodyPr>
            <a:normAutofit/>
          </a:bodyPr>
          <a:lstStyle/>
          <a:p>
            <a:r>
              <a:rPr lang="en-US" sz="1800"/>
              <a:t>By, Sameer Sonaikar</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620124-40A1-C34A-807B-6F37AA727EF3}"/>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Docker basics - Hands-on</a:t>
            </a:r>
          </a:p>
        </p:txBody>
      </p:sp>
    </p:spTree>
    <p:extLst>
      <p:ext uri="{BB962C8B-B14F-4D97-AF65-F5344CB8AC3E}">
        <p14:creationId xmlns:p14="http://schemas.microsoft.com/office/powerpoint/2010/main" val="12763077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9B57F0-7E60-D849-A33F-58A76E873C6E}"/>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Docker build in local directory</a:t>
            </a:r>
          </a:p>
        </p:txBody>
      </p:sp>
      <p:sp>
        <p:nvSpPr>
          <p:cNvPr id="3" name="Content Placeholder 2">
            <a:extLst>
              <a:ext uri="{FF2B5EF4-FFF2-40B4-BE49-F238E27FC236}">
                <a16:creationId xmlns:a16="http://schemas.microsoft.com/office/drawing/2014/main" id="{0173AB0B-2921-E74D-B931-2E486C60DDCB}"/>
              </a:ext>
            </a:extLst>
          </p:cNvPr>
          <p:cNvSpPr>
            <a:spLocks noGrp="1"/>
          </p:cNvSpPr>
          <p:nvPr>
            <p:ph idx="1"/>
          </p:nvPr>
        </p:nvSpPr>
        <p:spPr>
          <a:xfrm>
            <a:off x="838201" y="2022601"/>
            <a:ext cx="10515598" cy="4154361"/>
          </a:xfrm>
        </p:spPr>
        <p:txBody>
          <a:bodyPr>
            <a:normAutofit/>
          </a:bodyPr>
          <a:lstStyle/>
          <a:p>
            <a:r>
              <a:rPr lang="en-CA" sz="1700" dirty="0">
                <a:solidFill>
                  <a:srgbClr val="FFFFFF"/>
                </a:solidFill>
              </a:rPr>
              <a:t>The </a:t>
            </a:r>
            <a:r>
              <a:rPr lang="en-CA" sz="1700" dirty="0">
                <a:solidFill>
                  <a:srgbClr val="FFFFFF"/>
                </a:solidFill>
                <a:hlinkClick r:id="rId2"/>
              </a:rPr>
              <a:t>docker build</a:t>
            </a:r>
            <a:r>
              <a:rPr lang="en-CA" sz="1700" dirty="0">
                <a:solidFill>
                  <a:srgbClr val="FFFFFF"/>
                </a:solidFill>
              </a:rPr>
              <a:t> command builds an image from a </a:t>
            </a:r>
            <a:r>
              <a:rPr lang="en-CA" sz="1700" dirty="0" err="1">
                <a:solidFill>
                  <a:srgbClr val="FFFFFF"/>
                </a:solidFill>
              </a:rPr>
              <a:t>Dockerfile</a:t>
            </a:r>
            <a:r>
              <a:rPr lang="en-CA" sz="1700" dirty="0">
                <a:solidFill>
                  <a:srgbClr val="FFFFFF"/>
                </a:solidFill>
              </a:rPr>
              <a:t> and a </a:t>
            </a:r>
            <a:r>
              <a:rPr lang="en-CA" sz="1700" i="1" dirty="0">
                <a:solidFill>
                  <a:srgbClr val="FFFFFF"/>
                </a:solidFill>
              </a:rPr>
              <a:t>context</a:t>
            </a:r>
            <a:r>
              <a:rPr lang="en-CA" sz="1700" dirty="0">
                <a:solidFill>
                  <a:srgbClr val="FFFFFF"/>
                </a:solidFill>
              </a:rPr>
              <a:t>. The build’s context is the set of files at a specified location PATH or URL. The PATH is a directory on your local filesystem. The URL is a Git repository location.</a:t>
            </a:r>
          </a:p>
          <a:p>
            <a:r>
              <a:rPr lang="en-CA" sz="1700" dirty="0">
                <a:solidFill>
                  <a:srgbClr val="FFFFFF"/>
                </a:solidFill>
              </a:rPr>
              <a:t>A context is processed recursively. So, a PATH includes any subdirectories and the URL includes the repository and its submodules. This example shows a build command that uses the current directory as context:</a:t>
            </a:r>
          </a:p>
          <a:p>
            <a:pPr marL="0" indent="0">
              <a:buNone/>
            </a:pPr>
            <a:r>
              <a:rPr lang="en-CA" sz="1700" dirty="0">
                <a:solidFill>
                  <a:srgbClr val="FFFFFF"/>
                </a:solidFill>
              </a:rPr>
              <a:t>$ docker build . </a:t>
            </a:r>
          </a:p>
          <a:p>
            <a:pPr marL="0" indent="0">
              <a:buNone/>
            </a:pPr>
            <a:r>
              <a:rPr lang="en-CA" sz="1700" dirty="0">
                <a:solidFill>
                  <a:srgbClr val="FFFFFF"/>
                </a:solidFill>
              </a:rPr>
              <a:t>Sending build context to Docker daemon 6.51 MB</a:t>
            </a:r>
          </a:p>
          <a:p>
            <a:pPr marL="0" indent="0">
              <a:buNone/>
            </a:pPr>
            <a:endParaRPr lang="en-CA" sz="1700" dirty="0">
              <a:solidFill>
                <a:srgbClr val="FFFFFF"/>
              </a:solidFill>
            </a:endParaRPr>
          </a:p>
          <a:p>
            <a:pPr marL="0" indent="0">
              <a:buNone/>
            </a:pPr>
            <a:r>
              <a:rPr lang="en-CA" sz="1700" dirty="0">
                <a:solidFill>
                  <a:srgbClr val="FFFFFF"/>
                </a:solidFill>
              </a:rPr>
              <a:t>The build is run by the Docker daemon, not by the CLI. The first thing a build process does is send the entire context (recursively) to the daemon.</a:t>
            </a:r>
          </a:p>
          <a:p>
            <a:pPr marL="0" indent="0">
              <a:buNone/>
            </a:pPr>
            <a:r>
              <a:rPr lang="en-CA" sz="1700" dirty="0">
                <a:solidFill>
                  <a:srgbClr val="FFFFFF"/>
                </a:solidFill>
              </a:rPr>
              <a:t> In most cases, it’s best to start with an empty directory as context and keep your </a:t>
            </a:r>
            <a:r>
              <a:rPr lang="en-CA" sz="1700" dirty="0" err="1">
                <a:solidFill>
                  <a:srgbClr val="FFFFFF"/>
                </a:solidFill>
              </a:rPr>
              <a:t>Dockerfile</a:t>
            </a:r>
            <a:r>
              <a:rPr lang="en-CA" sz="1700" dirty="0">
                <a:solidFill>
                  <a:srgbClr val="FFFFFF"/>
                </a:solidFill>
              </a:rPr>
              <a:t> in that directory. Add only the files needed for building the </a:t>
            </a:r>
            <a:r>
              <a:rPr lang="en-CA" sz="1700" dirty="0" err="1">
                <a:solidFill>
                  <a:srgbClr val="FFFFFF"/>
                </a:solidFill>
              </a:rPr>
              <a:t>Dockerfile</a:t>
            </a:r>
            <a:r>
              <a:rPr lang="en-CA" sz="1700" dirty="0">
                <a:solidFill>
                  <a:srgbClr val="FFFFFF"/>
                </a:solidFill>
              </a:rPr>
              <a:t>.</a:t>
            </a:r>
            <a:endParaRPr lang="en-US" sz="1700" dirty="0">
              <a:solidFill>
                <a:srgbClr val="FFFFFF"/>
              </a:solidFill>
            </a:endParaRPr>
          </a:p>
        </p:txBody>
      </p:sp>
    </p:spTree>
    <p:extLst>
      <p:ext uri="{BB962C8B-B14F-4D97-AF65-F5344CB8AC3E}">
        <p14:creationId xmlns:p14="http://schemas.microsoft.com/office/powerpoint/2010/main" val="147378039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75F847-37B0-F443-B812-578E0127F3F1}"/>
              </a:ext>
            </a:extLst>
          </p:cNvPr>
          <p:cNvSpPr>
            <a:spLocks noGrp="1"/>
          </p:cNvSpPr>
          <p:nvPr>
            <p:ph type="title"/>
          </p:nvPr>
        </p:nvSpPr>
        <p:spPr>
          <a:xfrm>
            <a:off x="655320" y="365125"/>
            <a:ext cx="9013052" cy="1623312"/>
          </a:xfrm>
        </p:spPr>
        <p:txBody>
          <a:bodyPr anchor="b">
            <a:normAutofit/>
          </a:bodyPr>
          <a:lstStyle/>
          <a:p>
            <a:r>
              <a:rPr lang="en-US" sz="4000"/>
              <a:t>Dockerfile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63ECCB-63B5-6F41-A9C5-85D079B896AB}"/>
              </a:ext>
            </a:extLst>
          </p:cNvPr>
          <p:cNvSpPr>
            <a:spLocks noGrp="1"/>
          </p:cNvSpPr>
          <p:nvPr>
            <p:ph idx="1"/>
          </p:nvPr>
        </p:nvSpPr>
        <p:spPr>
          <a:xfrm>
            <a:off x="655320" y="2644518"/>
            <a:ext cx="9013052" cy="3327251"/>
          </a:xfrm>
        </p:spPr>
        <p:txBody>
          <a:bodyPr>
            <a:normAutofit/>
          </a:bodyPr>
          <a:lstStyle/>
          <a:p>
            <a:r>
              <a:rPr lang="en-CA" sz="2000" dirty="0"/>
              <a:t>$ docker build -f /path/to/a/</a:t>
            </a:r>
            <a:r>
              <a:rPr lang="en-CA" sz="2000" dirty="0" err="1"/>
              <a:t>Dockerfile</a:t>
            </a:r>
            <a:r>
              <a:rPr lang="en-CA" sz="2000" dirty="0"/>
              <a:t> .</a:t>
            </a:r>
          </a:p>
          <a:p>
            <a:r>
              <a:rPr lang="en-CA" sz="2000" dirty="0"/>
              <a:t>$ docker build -t </a:t>
            </a:r>
            <a:r>
              <a:rPr lang="en-CA" sz="2000" dirty="0" err="1"/>
              <a:t>shykes</a:t>
            </a:r>
            <a:r>
              <a:rPr lang="en-CA" sz="2000" dirty="0"/>
              <a:t>/</a:t>
            </a:r>
            <a:r>
              <a:rPr lang="en-CA" sz="2000" dirty="0" err="1"/>
              <a:t>myapp</a:t>
            </a:r>
            <a:r>
              <a:rPr lang="en-CA" sz="2000" dirty="0"/>
              <a:t> .</a:t>
            </a:r>
          </a:p>
          <a:p>
            <a:r>
              <a:rPr lang="en-CA" sz="2000" dirty="0"/>
              <a:t>$ docker build -t </a:t>
            </a:r>
            <a:r>
              <a:rPr lang="en-CA" sz="2000" dirty="0" err="1"/>
              <a:t>shykes</a:t>
            </a:r>
            <a:r>
              <a:rPr lang="en-CA" sz="2000" dirty="0"/>
              <a:t>/myapp:1.0.2 -t </a:t>
            </a:r>
            <a:r>
              <a:rPr lang="en-CA" sz="2000" dirty="0" err="1"/>
              <a:t>shykes</a:t>
            </a:r>
            <a:r>
              <a:rPr lang="en-CA" sz="2000" dirty="0"/>
              <a:t>/</a:t>
            </a:r>
            <a:r>
              <a:rPr lang="en-CA" sz="2000" dirty="0" err="1"/>
              <a:t>myapp:latest</a:t>
            </a:r>
            <a:r>
              <a:rPr lang="en-CA" sz="2000" dirty="0"/>
              <a:t> .</a:t>
            </a:r>
          </a:p>
          <a:p>
            <a:endParaRPr lang="en-CA" sz="2000" dirty="0"/>
          </a:p>
          <a:p>
            <a:endParaRPr lang="en-CA" sz="2000" dirty="0"/>
          </a:p>
          <a:p>
            <a:pPr marL="0" indent="0">
              <a:buNone/>
            </a:pPr>
            <a:endParaRPr lang="en-US" sz="2000" dirty="0"/>
          </a:p>
        </p:txBody>
      </p:sp>
    </p:spTree>
    <p:extLst>
      <p:ext uri="{BB962C8B-B14F-4D97-AF65-F5344CB8AC3E}">
        <p14:creationId xmlns:p14="http://schemas.microsoft.com/office/powerpoint/2010/main" val="12689636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C1710-87EB-0340-97C0-D28850DB87F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ENV</a:t>
            </a:r>
          </a:p>
        </p:txBody>
      </p:sp>
      <p:sp>
        <p:nvSpPr>
          <p:cNvPr id="3" name="Content Placeholder 2">
            <a:extLst>
              <a:ext uri="{FF2B5EF4-FFF2-40B4-BE49-F238E27FC236}">
                <a16:creationId xmlns:a16="http://schemas.microsoft.com/office/drawing/2014/main" id="{E143F43B-5D46-3540-86F3-94A19E9C929D}"/>
              </a:ext>
            </a:extLst>
          </p:cNvPr>
          <p:cNvSpPr>
            <a:spLocks noGrp="1"/>
          </p:cNvSpPr>
          <p:nvPr>
            <p:ph idx="1"/>
          </p:nvPr>
        </p:nvSpPr>
        <p:spPr>
          <a:xfrm>
            <a:off x="838200" y="2015406"/>
            <a:ext cx="10515600" cy="4065986"/>
          </a:xfrm>
        </p:spPr>
        <p:txBody>
          <a:bodyPr anchor="ctr">
            <a:normAutofit/>
          </a:bodyPr>
          <a:lstStyle/>
          <a:p>
            <a:pPr marL="0" indent="0">
              <a:buNone/>
            </a:pPr>
            <a:r>
              <a:rPr lang="en-CA" sz="1600" dirty="0"/>
              <a:t>Environment variables (declared with </a:t>
            </a:r>
            <a:r>
              <a:rPr lang="en-CA" sz="1600" dirty="0">
                <a:hlinkClick r:id="rId2"/>
              </a:rPr>
              <a:t>the ENV statement</a:t>
            </a:r>
            <a:r>
              <a:rPr lang="en-CA" sz="1600" dirty="0"/>
              <a:t>) can also be used in certain instructions as variables to be interpreted by </a:t>
            </a:r>
            <a:r>
              <a:rPr lang="en-CA" sz="1600" dirty="0" err="1"/>
              <a:t>theDockerfile</a:t>
            </a:r>
            <a:r>
              <a:rPr lang="en-CA" sz="1600" dirty="0"/>
              <a:t>.</a:t>
            </a:r>
          </a:p>
          <a:p>
            <a:pPr marL="0" indent="0">
              <a:buNone/>
            </a:pPr>
            <a:r>
              <a:rPr lang="en-CA" sz="1600" dirty="0"/>
              <a:t>The ${</a:t>
            </a:r>
            <a:r>
              <a:rPr lang="en-CA" sz="1600" dirty="0" err="1"/>
              <a:t>variable_name</a:t>
            </a:r>
            <a:r>
              <a:rPr lang="en-CA" sz="1600" dirty="0"/>
              <a:t>} syntax also supports a few of the standard bash modifiers as specified below:</a:t>
            </a:r>
          </a:p>
          <a:p>
            <a:r>
              <a:rPr lang="en-CA" sz="1600" dirty="0"/>
              <a:t>${variable:-word} indicates that if variable is set then the result will be that value. If variable is not set then </a:t>
            </a:r>
            <a:r>
              <a:rPr lang="en-CA" sz="1600" dirty="0" err="1"/>
              <a:t>wordwill</a:t>
            </a:r>
            <a:r>
              <a:rPr lang="en-CA" sz="1600" dirty="0"/>
              <a:t> be the result.</a:t>
            </a:r>
          </a:p>
          <a:p>
            <a:r>
              <a:rPr lang="en-CA" sz="1600" dirty="0"/>
              <a:t>${variable:+word} indicates that if variable is set then word will be the result, otherwise the result is the empty string.</a:t>
            </a:r>
          </a:p>
          <a:p>
            <a:r>
              <a:rPr lang="en-CA" sz="1600" dirty="0"/>
              <a:t>In all cases, word can be any string, including additional environment variables.</a:t>
            </a:r>
          </a:p>
          <a:p>
            <a:r>
              <a:rPr lang="en-CA" sz="1600" dirty="0"/>
              <a:t>Environment variable substitution will use the same value for each variable throughout the entire instruction</a:t>
            </a:r>
          </a:p>
          <a:p>
            <a:pPr marL="457200" lvl="1" indent="0">
              <a:buNone/>
            </a:pPr>
            <a:r>
              <a:rPr lang="en-CA" sz="1600" dirty="0"/>
              <a:t>ENV </a:t>
            </a:r>
            <a:r>
              <a:rPr lang="en-CA" sz="1600" dirty="0" err="1"/>
              <a:t>abc</a:t>
            </a:r>
            <a:r>
              <a:rPr lang="en-CA" sz="1600" dirty="0"/>
              <a:t>=hello </a:t>
            </a:r>
          </a:p>
          <a:p>
            <a:pPr marL="457200" lvl="1" indent="0">
              <a:buNone/>
            </a:pPr>
            <a:r>
              <a:rPr lang="en-CA" sz="1600" dirty="0"/>
              <a:t>ENV </a:t>
            </a:r>
            <a:r>
              <a:rPr lang="en-CA" sz="1600" dirty="0" err="1"/>
              <a:t>abc</a:t>
            </a:r>
            <a:r>
              <a:rPr lang="en-CA" sz="1600" dirty="0"/>
              <a:t>=bye def=$</a:t>
            </a:r>
            <a:r>
              <a:rPr lang="en-CA" sz="1600" dirty="0" err="1"/>
              <a:t>abc</a:t>
            </a:r>
            <a:r>
              <a:rPr lang="en-CA" sz="1600" dirty="0"/>
              <a:t> </a:t>
            </a:r>
          </a:p>
          <a:p>
            <a:pPr marL="457200" lvl="1" indent="0">
              <a:buNone/>
            </a:pPr>
            <a:r>
              <a:rPr lang="en-CA" sz="1600" dirty="0"/>
              <a:t>ENV </a:t>
            </a:r>
            <a:r>
              <a:rPr lang="en-CA" sz="1600" dirty="0" err="1"/>
              <a:t>ghi</a:t>
            </a:r>
            <a:r>
              <a:rPr lang="en-CA" sz="1600" dirty="0"/>
              <a:t>=$</a:t>
            </a:r>
            <a:r>
              <a:rPr lang="en-CA" sz="1600" dirty="0" err="1"/>
              <a:t>abc</a:t>
            </a:r>
            <a:endParaRPr lang="en-CA" sz="1600" dirty="0"/>
          </a:p>
          <a:p>
            <a:pPr marL="0" indent="0">
              <a:buNone/>
            </a:pPr>
            <a:r>
              <a:rPr lang="en-CA" sz="1600" dirty="0"/>
              <a:t>will result in def having a value of hello, not bye. However, </a:t>
            </a:r>
            <a:r>
              <a:rPr lang="en-CA" sz="1600" dirty="0" err="1"/>
              <a:t>ghi</a:t>
            </a:r>
            <a:r>
              <a:rPr lang="en-CA" sz="1600" dirty="0"/>
              <a:t> will have a value of bye because it is not part of the same instruction that set </a:t>
            </a:r>
            <a:r>
              <a:rPr lang="en-CA" sz="1600" dirty="0" err="1"/>
              <a:t>abc</a:t>
            </a:r>
            <a:r>
              <a:rPr lang="en-CA" sz="1600" dirty="0"/>
              <a:t> to bye.</a:t>
            </a:r>
            <a:endParaRPr lang="en-US" sz="1600" dirty="0"/>
          </a:p>
        </p:txBody>
      </p:sp>
    </p:spTree>
    <p:extLst>
      <p:ext uri="{BB962C8B-B14F-4D97-AF65-F5344CB8AC3E}">
        <p14:creationId xmlns:p14="http://schemas.microsoft.com/office/powerpoint/2010/main" val="23309329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A5C426-5373-3B4A-A7CD-2DDD5D32C5B6}"/>
              </a:ext>
            </a:extLst>
          </p:cNvPr>
          <p:cNvSpPr>
            <a:spLocks noGrp="1"/>
          </p:cNvSpPr>
          <p:nvPr>
            <p:ph type="title"/>
          </p:nvPr>
        </p:nvSpPr>
        <p:spPr>
          <a:xfrm>
            <a:off x="655320" y="365125"/>
            <a:ext cx="9013052" cy="1623312"/>
          </a:xfrm>
        </p:spPr>
        <p:txBody>
          <a:bodyPr anchor="b">
            <a:normAutofit/>
          </a:bodyPr>
          <a:lstStyle/>
          <a:p>
            <a:r>
              <a:rPr lang="en-US" sz="4000"/>
              <a:t>FROM</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F64125-F5FD-8A45-989D-0E91B58E276A}"/>
              </a:ext>
            </a:extLst>
          </p:cNvPr>
          <p:cNvSpPr>
            <a:spLocks noGrp="1"/>
          </p:cNvSpPr>
          <p:nvPr>
            <p:ph idx="1"/>
          </p:nvPr>
        </p:nvSpPr>
        <p:spPr>
          <a:xfrm>
            <a:off x="655320" y="2644518"/>
            <a:ext cx="9013052" cy="3327251"/>
          </a:xfrm>
        </p:spPr>
        <p:txBody>
          <a:bodyPr>
            <a:normAutofit/>
          </a:bodyPr>
          <a:lstStyle/>
          <a:p>
            <a:r>
              <a:rPr lang="en-CA" sz="2000" dirty="0"/>
              <a:t>Docker runs instructions in a </a:t>
            </a:r>
            <a:r>
              <a:rPr lang="en-CA" sz="2000" dirty="0" err="1"/>
              <a:t>Dockerfile</a:t>
            </a:r>
            <a:r>
              <a:rPr lang="en-CA" sz="2000" dirty="0"/>
              <a:t> in order. </a:t>
            </a:r>
          </a:p>
          <a:p>
            <a:r>
              <a:rPr lang="en-CA" sz="2000" dirty="0"/>
              <a:t>A </a:t>
            </a:r>
            <a:r>
              <a:rPr lang="en-CA" sz="2000" dirty="0" err="1"/>
              <a:t>Dockerfile</a:t>
            </a:r>
            <a:r>
              <a:rPr lang="en-CA" sz="2000" dirty="0"/>
              <a:t> </a:t>
            </a:r>
            <a:r>
              <a:rPr lang="en-CA" sz="2000" b="1" dirty="0"/>
              <a:t>must start with a `FROM` instruction</a:t>
            </a:r>
            <a:r>
              <a:rPr lang="en-CA" sz="2000" dirty="0"/>
              <a:t>. </a:t>
            </a:r>
          </a:p>
          <a:p>
            <a:r>
              <a:rPr lang="en-CA" sz="2000" dirty="0"/>
              <a:t>The FROM instruction specifies the </a:t>
            </a:r>
            <a:r>
              <a:rPr lang="en-CA" sz="2000" i="1" dirty="0">
                <a:hlinkClick r:id="rId2"/>
              </a:rPr>
              <a:t>Base Image</a:t>
            </a:r>
            <a:r>
              <a:rPr lang="en-CA" sz="2000" dirty="0"/>
              <a:t> from which you are building. </a:t>
            </a:r>
          </a:p>
          <a:p>
            <a:r>
              <a:rPr lang="en-CA" sz="2000" dirty="0"/>
              <a:t>FROM may only be preceded by one or more ARG instructions, which declare arguments that are used in FROM lines in the </a:t>
            </a:r>
            <a:r>
              <a:rPr lang="en-CA" sz="2000" dirty="0" err="1"/>
              <a:t>Dockerfile</a:t>
            </a:r>
            <a:r>
              <a:rPr lang="en-CA" sz="2000" dirty="0"/>
              <a:t>.</a:t>
            </a:r>
          </a:p>
          <a:p>
            <a:r>
              <a:rPr lang="en-CA" sz="2000" dirty="0"/>
              <a:t>Whenever possible, use current official images as the basis for your images. We recommend the </a:t>
            </a:r>
            <a:r>
              <a:rPr lang="en-CA" sz="2000" dirty="0">
                <a:hlinkClick r:id="rId3"/>
              </a:rPr>
              <a:t>Alpine image</a:t>
            </a:r>
            <a:r>
              <a:rPr lang="en-CA" sz="2000" dirty="0"/>
              <a:t> as it is tightly controlled and small in size (currently under 5 MB), while still being a full Linux distribution.</a:t>
            </a:r>
          </a:p>
          <a:p>
            <a:pPr marL="0" indent="0">
              <a:buNone/>
            </a:pPr>
            <a:r>
              <a:rPr lang="en-CA" sz="2000" dirty="0"/>
              <a:t>    https://</a:t>
            </a:r>
            <a:r>
              <a:rPr lang="en-CA" sz="2000" dirty="0" err="1"/>
              <a:t>hub.docker.com</a:t>
            </a:r>
            <a:r>
              <a:rPr lang="en-CA" sz="2000" dirty="0"/>
              <a:t>/_/alpine/</a:t>
            </a:r>
          </a:p>
          <a:p>
            <a:endParaRPr lang="en-US" sz="2000" dirty="0"/>
          </a:p>
        </p:txBody>
      </p:sp>
    </p:spTree>
    <p:extLst>
      <p:ext uri="{BB962C8B-B14F-4D97-AF65-F5344CB8AC3E}">
        <p14:creationId xmlns:p14="http://schemas.microsoft.com/office/powerpoint/2010/main" val="291042126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9C9055-67A5-F64C-9080-827576F0A3C5}"/>
              </a:ext>
            </a:extLst>
          </p:cNvPr>
          <p:cNvSpPr>
            <a:spLocks noGrp="1"/>
          </p:cNvSpPr>
          <p:nvPr>
            <p:ph type="title"/>
          </p:nvPr>
        </p:nvSpPr>
        <p:spPr>
          <a:xfrm>
            <a:off x="655320" y="365125"/>
            <a:ext cx="9013052" cy="1623312"/>
          </a:xfrm>
        </p:spPr>
        <p:txBody>
          <a:bodyPr anchor="b">
            <a:normAutofit/>
          </a:bodyPr>
          <a:lstStyle/>
          <a:p>
            <a:r>
              <a:rPr lang="en-US" sz="4000"/>
              <a:t>FROM</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2F9420-3EE5-0547-A112-E061DA3C147C}"/>
              </a:ext>
            </a:extLst>
          </p:cNvPr>
          <p:cNvSpPr>
            <a:spLocks noGrp="1"/>
          </p:cNvSpPr>
          <p:nvPr>
            <p:ph idx="1"/>
          </p:nvPr>
        </p:nvSpPr>
        <p:spPr>
          <a:xfrm>
            <a:off x="655320" y="2644518"/>
            <a:ext cx="9013052" cy="3327251"/>
          </a:xfrm>
        </p:spPr>
        <p:txBody>
          <a:bodyPr>
            <a:normAutofit/>
          </a:bodyPr>
          <a:lstStyle/>
          <a:p>
            <a:r>
              <a:rPr lang="en-CA" sz="2000" dirty="0"/>
              <a:t>FROM &lt;image&gt; [AS &lt;name&gt;]</a:t>
            </a:r>
          </a:p>
          <a:p>
            <a:r>
              <a:rPr lang="en-CA" sz="2000" dirty="0"/>
              <a:t>FROM &lt;image&gt;[:&lt;tag&gt;] [AS &lt;name&gt;]</a:t>
            </a:r>
          </a:p>
          <a:p>
            <a:r>
              <a:rPr lang="en-CA" sz="2000" dirty="0"/>
              <a:t>FROM &lt;image&gt;[@&lt;digest&gt;] [AS &lt;name&gt;]</a:t>
            </a:r>
          </a:p>
          <a:p>
            <a:endParaRPr lang="en-US" sz="2000" dirty="0"/>
          </a:p>
        </p:txBody>
      </p:sp>
    </p:spTree>
    <p:extLst>
      <p:ext uri="{BB962C8B-B14F-4D97-AF65-F5344CB8AC3E}">
        <p14:creationId xmlns:p14="http://schemas.microsoft.com/office/powerpoint/2010/main" val="192836904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9A5FFA-D007-664A-95B7-7CAEBCA3CF4E}"/>
              </a:ext>
            </a:extLst>
          </p:cNvPr>
          <p:cNvSpPr>
            <a:spLocks noGrp="1"/>
          </p:cNvSpPr>
          <p:nvPr>
            <p:ph type="title"/>
          </p:nvPr>
        </p:nvSpPr>
        <p:spPr>
          <a:xfrm>
            <a:off x="655320" y="365125"/>
            <a:ext cx="9013052" cy="1623312"/>
          </a:xfrm>
        </p:spPr>
        <p:txBody>
          <a:bodyPr anchor="b">
            <a:normAutofit/>
          </a:bodyPr>
          <a:lstStyle/>
          <a:p>
            <a:r>
              <a:rPr lang="en-CA" sz="4000"/>
              <a:t>Understand how ARG and FROM interact</a:t>
            </a:r>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5A49AF-0213-B145-8384-44ADAAF16CF2}"/>
              </a:ext>
            </a:extLst>
          </p:cNvPr>
          <p:cNvSpPr>
            <a:spLocks noGrp="1"/>
          </p:cNvSpPr>
          <p:nvPr>
            <p:ph idx="1"/>
          </p:nvPr>
        </p:nvSpPr>
        <p:spPr>
          <a:xfrm>
            <a:off x="655320" y="2644518"/>
            <a:ext cx="9013052" cy="3327251"/>
          </a:xfrm>
        </p:spPr>
        <p:txBody>
          <a:bodyPr>
            <a:normAutofit/>
          </a:bodyPr>
          <a:lstStyle/>
          <a:p>
            <a:r>
              <a:rPr lang="en-CA" sz="2000"/>
              <a:t>FROM instructions support variables that are declared by any ARG instructions that occur before the first FROM.</a:t>
            </a:r>
          </a:p>
          <a:p>
            <a:pPr marL="457200" lvl="1" indent="0">
              <a:buNone/>
            </a:pPr>
            <a:br>
              <a:rPr lang="en-CA" sz="2000"/>
            </a:br>
            <a:r>
              <a:rPr lang="en-CA" sz="2000" dirty="0"/>
              <a:t>ARG CODE_VERSION=latest </a:t>
            </a:r>
          </a:p>
          <a:p>
            <a:pPr marL="457200" lvl="1" indent="0">
              <a:buNone/>
            </a:pPr>
            <a:r>
              <a:rPr lang="en-CA" sz="2000" dirty="0"/>
              <a:t>FROM base:${CODE_VERSION} </a:t>
            </a:r>
          </a:p>
          <a:p>
            <a:pPr marL="457200" lvl="1" indent="0">
              <a:buNone/>
            </a:pPr>
            <a:r>
              <a:rPr lang="en-CA" sz="2000" dirty="0"/>
              <a:t>CMD /code/run-app </a:t>
            </a:r>
          </a:p>
          <a:p>
            <a:pPr marL="457200" lvl="1" indent="0">
              <a:buNone/>
            </a:pPr>
            <a:r>
              <a:rPr lang="en-CA" sz="2000" dirty="0"/>
              <a:t>------------------------------------------------------------</a:t>
            </a:r>
          </a:p>
          <a:p>
            <a:pPr marL="457200" lvl="1" indent="0">
              <a:buNone/>
            </a:pPr>
            <a:r>
              <a:rPr lang="en-CA" sz="2000" dirty="0"/>
              <a:t>FROM extras:${CODE_VERSION} </a:t>
            </a:r>
          </a:p>
          <a:p>
            <a:pPr marL="457200" lvl="1" indent="0">
              <a:buNone/>
            </a:pPr>
            <a:r>
              <a:rPr lang="en-CA" sz="2000" dirty="0"/>
              <a:t>CMD /code/run-extras</a:t>
            </a:r>
            <a:endParaRPr lang="en-US" sz="2000" dirty="0"/>
          </a:p>
        </p:txBody>
      </p:sp>
    </p:spTree>
    <p:extLst>
      <p:ext uri="{BB962C8B-B14F-4D97-AF65-F5344CB8AC3E}">
        <p14:creationId xmlns:p14="http://schemas.microsoft.com/office/powerpoint/2010/main" val="291709790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1B3F83-8C88-1842-91DE-9D993A2BCE73}"/>
              </a:ext>
            </a:extLst>
          </p:cNvPr>
          <p:cNvSpPr>
            <a:spLocks noGrp="1"/>
          </p:cNvSpPr>
          <p:nvPr>
            <p:ph type="title"/>
          </p:nvPr>
        </p:nvSpPr>
        <p:spPr>
          <a:xfrm>
            <a:off x="655320" y="365125"/>
            <a:ext cx="9013052" cy="1623312"/>
          </a:xfrm>
        </p:spPr>
        <p:txBody>
          <a:bodyPr anchor="b">
            <a:normAutofit/>
          </a:bodyPr>
          <a:lstStyle/>
          <a:p>
            <a:r>
              <a:rPr lang="en-US" sz="4000"/>
              <a:t>ARG</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8E8566-FB95-D949-A7F2-29E84E6D60F6}"/>
              </a:ext>
            </a:extLst>
          </p:cNvPr>
          <p:cNvSpPr>
            <a:spLocks noGrp="1"/>
          </p:cNvSpPr>
          <p:nvPr>
            <p:ph idx="1"/>
          </p:nvPr>
        </p:nvSpPr>
        <p:spPr>
          <a:xfrm>
            <a:off x="655320" y="2644518"/>
            <a:ext cx="9013052" cy="3327251"/>
          </a:xfrm>
        </p:spPr>
        <p:txBody>
          <a:bodyPr>
            <a:normAutofit/>
          </a:bodyPr>
          <a:lstStyle/>
          <a:p>
            <a:r>
              <a:rPr lang="en-CA" sz="2000" dirty="0"/>
              <a:t>An ARG declared before a FROM is outside of a build stage, so it can’t be used in any instruction after a FROM. </a:t>
            </a:r>
          </a:p>
          <a:p>
            <a:r>
              <a:rPr lang="en-CA" sz="2000" dirty="0"/>
              <a:t>To use the default value of an ARG declared before the first FROM use an ARG instruction without a value inside of a build stage:</a:t>
            </a:r>
          </a:p>
          <a:p>
            <a:endParaRPr lang="en-CA" sz="2000" dirty="0"/>
          </a:p>
          <a:p>
            <a:pPr marL="914400" lvl="2" indent="0">
              <a:buNone/>
            </a:pPr>
            <a:r>
              <a:rPr lang="en-CA" dirty="0"/>
              <a:t>ARG VERSION=latest </a:t>
            </a:r>
          </a:p>
          <a:p>
            <a:pPr marL="914400" lvl="2" indent="0">
              <a:buNone/>
            </a:pPr>
            <a:r>
              <a:rPr lang="en-CA" dirty="0"/>
              <a:t>FROM </a:t>
            </a:r>
            <a:r>
              <a:rPr lang="en-CA" dirty="0" err="1"/>
              <a:t>busybox</a:t>
            </a:r>
            <a:r>
              <a:rPr lang="en-CA" dirty="0"/>
              <a:t>:$VERSION </a:t>
            </a:r>
          </a:p>
          <a:p>
            <a:pPr marL="914400" lvl="2" indent="0">
              <a:buNone/>
            </a:pPr>
            <a:r>
              <a:rPr lang="en-CA" dirty="0"/>
              <a:t>ARG VERSION RUN </a:t>
            </a:r>
          </a:p>
          <a:p>
            <a:pPr marL="914400" lvl="2" indent="0">
              <a:buNone/>
            </a:pPr>
            <a:r>
              <a:rPr lang="en-CA" dirty="0"/>
              <a:t>echo $VERSION &gt; </a:t>
            </a:r>
            <a:r>
              <a:rPr lang="en-CA" dirty="0" err="1"/>
              <a:t>image_version</a:t>
            </a:r>
            <a:endParaRPr lang="en-US" dirty="0"/>
          </a:p>
        </p:txBody>
      </p:sp>
    </p:spTree>
    <p:extLst>
      <p:ext uri="{BB962C8B-B14F-4D97-AF65-F5344CB8AC3E}">
        <p14:creationId xmlns:p14="http://schemas.microsoft.com/office/powerpoint/2010/main" val="298538402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C8B2A0-42B1-634E-982C-B0A5270E51F4}"/>
              </a:ext>
            </a:extLst>
          </p:cNvPr>
          <p:cNvSpPr>
            <a:spLocks noGrp="1"/>
          </p:cNvSpPr>
          <p:nvPr>
            <p:ph type="title"/>
          </p:nvPr>
        </p:nvSpPr>
        <p:spPr>
          <a:xfrm>
            <a:off x="833002" y="365125"/>
            <a:ext cx="10520702" cy="1325563"/>
          </a:xfrm>
        </p:spPr>
        <p:txBody>
          <a:bodyPr>
            <a:normAutofit/>
          </a:bodyPr>
          <a:lstStyle/>
          <a:p>
            <a:r>
              <a:rPr lang="en-CA">
                <a:solidFill>
                  <a:srgbClr val="FFFFFF"/>
                </a:solidFill>
              </a:rPr>
              <a:t>RUN</a:t>
            </a:r>
            <a:endParaRPr lang="en-US">
              <a:solidFill>
                <a:srgbClr val="FFFFFF"/>
              </a:solidFill>
            </a:endParaRPr>
          </a:p>
        </p:txBody>
      </p:sp>
      <p:sp>
        <p:nvSpPr>
          <p:cNvPr id="3" name="Content Placeholder 2">
            <a:extLst>
              <a:ext uri="{FF2B5EF4-FFF2-40B4-BE49-F238E27FC236}">
                <a16:creationId xmlns:a16="http://schemas.microsoft.com/office/drawing/2014/main" id="{7B379776-2A47-C147-B6F7-990FA78AADEB}"/>
              </a:ext>
            </a:extLst>
          </p:cNvPr>
          <p:cNvSpPr>
            <a:spLocks noGrp="1"/>
          </p:cNvSpPr>
          <p:nvPr>
            <p:ph idx="1"/>
          </p:nvPr>
        </p:nvSpPr>
        <p:spPr>
          <a:xfrm>
            <a:off x="838201" y="2022601"/>
            <a:ext cx="10515598" cy="4154361"/>
          </a:xfrm>
        </p:spPr>
        <p:txBody>
          <a:bodyPr>
            <a:normAutofit/>
          </a:bodyPr>
          <a:lstStyle/>
          <a:p>
            <a:pPr marL="0" indent="0">
              <a:buNone/>
            </a:pPr>
            <a:r>
              <a:rPr lang="en-CA" sz="1100" dirty="0">
                <a:solidFill>
                  <a:srgbClr val="FFFFFF"/>
                </a:solidFill>
              </a:rPr>
              <a:t>RUN has 2 forms:</a:t>
            </a:r>
          </a:p>
          <a:p>
            <a:pPr marL="514350" indent="-514350">
              <a:buFont typeface="+mj-lt"/>
              <a:buAutoNum type="arabicPeriod"/>
            </a:pPr>
            <a:r>
              <a:rPr lang="en-CA" sz="1100" dirty="0">
                <a:solidFill>
                  <a:srgbClr val="FFFFFF"/>
                </a:solidFill>
              </a:rPr>
              <a:t>RUN &lt;command&gt; (</a:t>
            </a:r>
            <a:r>
              <a:rPr lang="en-CA" sz="1100" i="1" dirty="0">
                <a:solidFill>
                  <a:srgbClr val="FFFFFF"/>
                </a:solidFill>
              </a:rPr>
              <a:t>shell</a:t>
            </a:r>
            <a:r>
              <a:rPr lang="en-CA" sz="1100" dirty="0">
                <a:solidFill>
                  <a:srgbClr val="FFFFFF"/>
                </a:solidFill>
              </a:rPr>
              <a:t> form, the command is run in a shell, which by default is /bin/</a:t>
            </a:r>
            <a:r>
              <a:rPr lang="en-CA" sz="1100" dirty="0" err="1">
                <a:solidFill>
                  <a:srgbClr val="FFFFFF"/>
                </a:solidFill>
              </a:rPr>
              <a:t>sh</a:t>
            </a:r>
            <a:r>
              <a:rPr lang="en-CA" sz="1100" dirty="0">
                <a:solidFill>
                  <a:srgbClr val="FFFFFF"/>
                </a:solidFill>
              </a:rPr>
              <a:t> -c on Linux or </a:t>
            </a:r>
            <a:r>
              <a:rPr lang="en-CA" sz="1100" dirty="0" err="1">
                <a:solidFill>
                  <a:srgbClr val="FFFFFF"/>
                </a:solidFill>
              </a:rPr>
              <a:t>cmd</a:t>
            </a:r>
            <a:r>
              <a:rPr lang="en-CA" sz="1100" dirty="0">
                <a:solidFill>
                  <a:srgbClr val="FFFFFF"/>
                </a:solidFill>
              </a:rPr>
              <a:t> /S /C on Windows)</a:t>
            </a:r>
          </a:p>
          <a:p>
            <a:pPr marL="514350" indent="-514350">
              <a:buFont typeface="+mj-lt"/>
              <a:buAutoNum type="arabicPeriod"/>
            </a:pPr>
            <a:r>
              <a:rPr lang="en-CA" sz="1100" dirty="0">
                <a:solidFill>
                  <a:srgbClr val="FFFFFF"/>
                </a:solidFill>
              </a:rPr>
              <a:t>RUN ["executable", "param1", "param2"] (</a:t>
            </a:r>
            <a:r>
              <a:rPr lang="en-CA" sz="1100" i="1" dirty="0">
                <a:solidFill>
                  <a:srgbClr val="FFFFFF"/>
                </a:solidFill>
              </a:rPr>
              <a:t>exec</a:t>
            </a:r>
            <a:r>
              <a:rPr lang="en-CA" sz="1100" dirty="0">
                <a:solidFill>
                  <a:srgbClr val="FFFFFF"/>
                </a:solidFill>
              </a:rPr>
              <a:t> form)</a:t>
            </a:r>
          </a:p>
          <a:p>
            <a:pPr marL="0" indent="0">
              <a:buNone/>
            </a:pPr>
            <a:endParaRPr lang="en-US" sz="1100" dirty="0">
              <a:solidFill>
                <a:srgbClr val="FFFFFF"/>
              </a:solidFill>
            </a:endParaRPr>
          </a:p>
          <a:p>
            <a:pPr marL="0" indent="0">
              <a:buNone/>
            </a:pPr>
            <a:r>
              <a:rPr lang="en-CA" sz="1100" dirty="0">
                <a:solidFill>
                  <a:srgbClr val="FFFFFF"/>
                </a:solidFill>
              </a:rPr>
              <a:t>The RUN instruction will execute any commands in a new layer on top of the current image and commit the results. The resulting committed image will be used for the next step in the </a:t>
            </a:r>
            <a:r>
              <a:rPr lang="en-CA" sz="1100" dirty="0" err="1">
                <a:solidFill>
                  <a:srgbClr val="FFFFFF"/>
                </a:solidFill>
              </a:rPr>
              <a:t>Dockerfile</a:t>
            </a:r>
            <a:r>
              <a:rPr lang="en-CA" sz="1100" dirty="0">
                <a:solidFill>
                  <a:srgbClr val="FFFFFF"/>
                </a:solidFill>
              </a:rPr>
              <a:t>.</a:t>
            </a:r>
          </a:p>
          <a:p>
            <a:pPr marL="0" indent="0">
              <a:buNone/>
            </a:pPr>
            <a:endParaRPr lang="en-CA" sz="1100" dirty="0">
              <a:solidFill>
                <a:srgbClr val="FFFFFF"/>
              </a:solidFill>
            </a:endParaRPr>
          </a:p>
          <a:p>
            <a:pPr marL="0" indent="0">
              <a:buNone/>
            </a:pPr>
            <a:r>
              <a:rPr lang="en-CA" sz="1100" dirty="0">
                <a:solidFill>
                  <a:srgbClr val="FFFFFF"/>
                </a:solidFill>
              </a:rPr>
              <a:t>Note: the </a:t>
            </a:r>
            <a:r>
              <a:rPr lang="en-CA" sz="1100" i="1" dirty="0">
                <a:solidFill>
                  <a:srgbClr val="FFFFFF"/>
                </a:solidFill>
              </a:rPr>
              <a:t>exec</a:t>
            </a:r>
            <a:r>
              <a:rPr lang="en-CA" sz="1100" dirty="0">
                <a:solidFill>
                  <a:srgbClr val="FFFFFF"/>
                </a:solidFill>
              </a:rPr>
              <a:t> form does not invoke a command shell. This means that normal shell processing does not happen. </a:t>
            </a:r>
          </a:p>
          <a:p>
            <a:pPr marL="0" indent="0">
              <a:buNone/>
            </a:pPr>
            <a:r>
              <a:rPr lang="en-CA" sz="1100" dirty="0">
                <a:solidFill>
                  <a:srgbClr val="FFFFFF"/>
                </a:solidFill>
              </a:rPr>
              <a:t>For example, RUN [ "echo", "$HOME" ] will not do variable substitution on $HOME. </a:t>
            </a:r>
          </a:p>
          <a:p>
            <a:pPr marL="0" indent="0">
              <a:buNone/>
            </a:pPr>
            <a:r>
              <a:rPr lang="en-CA" sz="1100" dirty="0">
                <a:solidFill>
                  <a:srgbClr val="FFFFFF"/>
                </a:solidFill>
              </a:rPr>
              <a:t>If you want shell processing then either use the </a:t>
            </a:r>
            <a:r>
              <a:rPr lang="en-CA" sz="1100" i="1" dirty="0">
                <a:solidFill>
                  <a:srgbClr val="FFFFFF"/>
                </a:solidFill>
              </a:rPr>
              <a:t>shell</a:t>
            </a:r>
            <a:r>
              <a:rPr lang="en-CA" sz="1100" dirty="0">
                <a:solidFill>
                  <a:srgbClr val="FFFFFF"/>
                </a:solidFill>
              </a:rPr>
              <a:t> form or execute a shell directly, for example: RUN [ "</a:t>
            </a:r>
            <a:r>
              <a:rPr lang="en-CA" sz="1100" dirty="0" err="1">
                <a:solidFill>
                  <a:srgbClr val="FFFFFF"/>
                </a:solidFill>
              </a:rPr>
              <a:t>sh</a:t>
            </a:r>
            <a:r>
              <a:rPr lang="en-CA" sz="1100" dirty="0">
                <a:solidFill>
                  <a:srgbClr val="FFFFFF"/>
                </a:solidFill>
              </a:rPr>
              <a:t>", "-c", "echo $HOME" ]. When using the exec form and executing a shell directly, as in the case for the shell form, it is the shell that is doing the environment variable expansion, not docker.</a:t>
            </a:r>
          </a:p>
          <a:p>
            <a:pPr marL="0" indent="0">
              <a:buNone/>
            </a:pPr>
            <a:br>
              <a:rPr lang="en-CA" sz="1100" dirty="0">
                <a:solidFill>
                  <a:srgbClr val="FFFFFF"/>
                </a:solidFill>
              </a:rPr>
            </a:br>
            <a:r>
              <a:rPr lang="en-CA" sz="1100" dirty="0">
                <a:solidFill>
                  <a:srgbClr val="FFFFFF"/>
                </a:solidFill>
              </a:rPr>
              <a:t>The cache for RUN instructions isn’t invalidated automatically during the next build. The cache for an instruction like</a:t>
            </a:r>
          </a:p>
          <a:p>
            <a:pPr marL="0" indent="0">
              <a:buNone/>
            </a:pPr>
            <a:r>
              <a:rPr lang="en-CA" sz="1100" dirty="0">
                <a:solidFill>
                  <a:srgbClr val="FFFFFF"/>
                </a:solidFill>
              </a:rPr>
              <a:t>RUN apt-get </a:t>
            </a:r>
            <a:r>
              <a:rPr lang="en-CA" sz="1100" dirty="0" err="1">
                <a:solidFill>
                  <a:srgbClr val="FFFFFF"/>
                </a:solidFill>
              </a:rPr>
              <a:t>dist</a:t>
            </a:r>
            <a:r>
              <a:rPr lang="en-CA" sz="1100" dirty="0">
                <a:solidFill>
                  <a:srgbClr val="FFFFFF"/>
                </a:solidFill>
              </a:rPr>
              <a:t>-upgrade -y </a:t>
            </a:r>
          </a:p>
          <a:p>
            <a:pPr marL="0" indent="0">
              <a:buNone/>
            </a:pPr>
            <a:r>
              <a:rPr lang="en-CA" sz="1100" dirty="0">
                <a:solidFill>
                  <a:srgbClr val="FFFFFF"/>
                </a:solidFill>
              </a:rPr>
              <a:t>will be reused during the next build. The cache for RUN instructions can be invalidated by using the --no-cache flag, for example docker build --no-cache.</a:t>
            </a:r>
            <a:endParaRPr lang="en-US" sz="1100" dirty="0">
              <a:solidFill>
                <a:srgbClr val="FFFFFF"/>
              </a:solidFill>
            </a:endParaRPr>
          </a:p>
        </p:txBody>
      </p:sp>
    </p:spTree>
    <p:extLst>
      <p:ext uri="{BB962C8B-B14F-4D97-AF65-F5344CB8AC3E}">
        <p14:creationId xmlns:p14="http://schemas.microsoft.com/office/powerpoint/2010/main" val="8590014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096AEC-386B-E944-B9D4-6BA0FF2007BB}"/>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CMD</a:t>
            </a:r>
          </a:p>
        </p:txBody>
      </p:sp>
      <p:sp>
        <p:nvSpPr>
          <p:cNvPr id="3" name="Content Placeholder 2">
            <a:extLst>
              <a:ext uri="{FF2B5EF4-FFF2-40B4-BE49-F238E27FC236}">
                <a16:creationId xmlns:a16="http://schemas.microsoft.com/office/drawing/2014/main" id="{9D6D83D2-1BE3-AC4F-BE57-A509A6862857}"/>
              </a:ext>
            </a:extLst>
          </p:cNvPr>
          <p:cNvSpPr>
            <a:spLocks noGrp="1"/>
          </p:cNvSpPr>
          <p:nvPr>
            <p:ph idx="1"/>
          </p:nvPr>
        </p:nvSpPr>
        <p:spPr>
          <a:xfrm>
            <a:off x="838201" y="2022601"/>
            <a:ext cx="10515598" cy="4154361"/>
          </a:xfrm>
        </p:spPr>
        <p:txBody>
          <a:bodyPr>
            <a:normAutofit/>
          </a:bodyPr>
          <a:lstStyle/>
          <a:p>
            <a:pPr marL="0" indent="0">
              <a:buNone/>
            </a:pPr>
            <a:r>
              <a:rPr lang="en-CA" sz="1400" dirty="0">
                <a:solidFill>
                  <a:srgbClr val="FFFFFF"/>
                </a:solidFill>
              </a:rPr>
              <a:t>The CMD instruction has three forms:</a:t>
            </a:r>
          </a:p>
          <a:p>
            <a:pPr marL="457200" indent="-457200">
              <a:buFont typeface="+mj-lt"/>
              <a:buAutoNum type="arabicPeriod"/>
            </a:pPr>
            <a:r>
              <a:rPr lang="en-CA" sz="1400" dirty="0">
                <a:solidFill>
                  <a:srgbClr val="FFFFFF"/>
                </a:solidFill>
              </a:rPr>
              <a:t>CMD ["executable","param1","param2"] (</a:t>
            </a:r>
            <a:r>
              <a:rPr lang="en-CA" sz="1400" i="1" dirty="0">
                <a:solidFill>
                  <a:srgbClr val="FFFFFF"/>
                </a:solidFill>
              </a:rPr>
              <a:t>exec</a:t>
            </a:r>
            <a:r>
              <a:rPr lang="en-CA" sz="1400" dirty="0">
                <a:solidFill>
                  <a:srgbClr val="FFFFFF"/>
                </a:solidFill>
              </a:rPr>
              <a:t> form, this is the preferred form)</a:t>
            </a:r>
          </a:p>
          <a:p>
            <a:pPr marL="457200" indent="-457200">
              <a:buFont typeface="+mj-lt"/>
              <a:buAutoNum type="arabicPeriod"/>
            </a:pPr>
            <a:r>
              <a:rPr lang="en-CA" sz="1400" dirty="0">
                <a:solidFill>
                  <a:srgbClr val="FFFFFF"/>
                </a:solidFill>
              </a:rPr>
              <a:t>CMD ["param1","param2"] (as </a:t>
            </a:r>
            <a:r>
              <a:rPr lang="en-CA" sz="1400" i="1" dirty="0">
                <a:solidFill>
                  <a:srgbClr val="FFFFFF"/>
                </a:solidFill>
              </a:rPr>
              <a:t>default parameters to ENTRYPOINT</a:t>
            </a:r>
            <a:r>
              <a:rPr lang="en-CA" sz="1400" dirty="0">
                <a:solidFill>
                  <a:srgbClr val="FFFFFF"/>
                </a:solidFill>
              </a:rPr>
              <a:t>)</a:t>
            </a:r>
          </a:p>
          <a:p>
            <a:pPr marL="457200" indent="-457200">
              <a:buFont typeface="+mj-lt"/>
              <a:buAutoNum type="arabicPeriod"/>
            </a:pPr>
            <a:r>
              <a:rPr lang="en-CA" sz="1400" dirty="0">
                <a:solidFill>
                  <a:srgbClr val="FFFFFF"/>
                </a:solidFill>
              </a:rPr>
              <a:t>CMD command param1 param2 (</a:t>
            </a:r>
            <a:r>
              <a:rPr lang="en-CA" sz="1400" i="1" dirty="0">
                <a:solidFill>
                  <a:srgbClr val="FFFFFF"/>
                </a:solidFill>
              </a:rPr>
              <a:t>shell</a:t>
            </a:r>
            <a:r>
              <a:rPr lang="en-CA" sz="1400" dirty="0">
                <a:solidFill>
                  <a:srgbClr val="FFFFFF"/>
                </a:solidFill>
              </a:rPr>
              <a:t> form)</a:t>
            </a:r>
          </a:p>
          <a:p>
            <a:pPr marL="0" indent="0">
              <a:buNone/>
            </a:pPr>
            <a:r>
              <a:rPr lang="en-CA" sz="1400" dirty="0">
                <a:solidFill>
                  <a:srgbClr val="FFFFFF"/>
                </a:solidFill>
              </a:rPr>
              <a:t>There can only be one CMD instruction in a </a:t>
            </a:r>
            <a:r>
              <a:rPr lang="en-CA" sz="1400" dirty="0" err="1">
                <a:solidFill>
                  <a:srgbClr val="FFFFFF"/>
                </a:solidFill>
              </a:rPr>
              <a:t>Dockerfile</a:t>
            </a:r>
            <a:r>
              <a:rPr lang="en-CA" sz="1400" dirty="0">
                <a:solidFill>
                  <a:srgbClr val="FFFFFF"/>
                </a:solidFill>
              </a:rPr>
              <a:t>. If you list more than one CMD then only the last CMD will take effect.</a:t>
            </a:r>
          </a:p>
          <a:p>
            <a:pPr marL="0" indent="0">
              <a:buNone/>
            </a:pPr>
            <a:r>
              <a:rPr lang="en-CA" sz="1400" dirty="0">
                <a:solidFill>
                  <a:srgbClr val="FFFFFF"/>
                </a:solidFill>
              </a:rPr>
              <a:t>The main purpose of a CMD is to provide defaults for an executing container</a:t>
            </a:r>
          </a:p>
          <a:p>
            <a:pPr marL="914400" lvl="2" indent="0">
              <a:buNone/>
            </a:pPr>
            <a:r>
              <a:rPr lang="en-CA" sz="1400" dirty="0">
                <a:solidFill>
                  <a:srgbClr val="FFFFFF"/>
                </a:solidFill>
              </a:rPr>
              <a:t>FROM ubuntu </a:t>
            </a:r>
          </a:p>
          <a:p>
            <a:pPr marL="914400" lvl="2" indent="0">
              <a:buNone/>
            </a:pPr>
            <a:r>
              <a:rPr lang="en-CA" sz="1400" dirty="0">
                <a:solidFill>
                  <a:srgbClr val="FFFFFF"/>
                </a:solidFill>
              </a:rPr>
              <a:t>CMD echo "This is a test." | </a:t>
            </a:r>
            <a:r>
              <a:rPr lang="en-CA" sz="1400" dirty="0" err="1">
                <a:solidFill>
                  <a:srgbClr val="FFFFFF"/>
                </a:solidFill>
              </a:rPr>
              <a:t>wc</a:t>
            </a:r>
            <a:r>
              <a:rPr lang="en-CA" sz="1400" dirty="0">
                <a:solidFill>
                  <a:srgbClr val="FFFFFF"/>
                </a:solidFill>
              </a:rPr>
              <a:t> –</a:t>
            </a:r>
            <a:endParaRPr lang="en-US" sz="1400" dirty="0">
              <a:solidFill>
                <a:srgbClr val="FFFFFF"/>
              </a:solidFill>
            </a:endParaRPr>
          </a:p>
          <a:p>
            <a:pPr marL="0" indent="0">
              <a:buNone/>
            </a:pPr>
            <a:endParaRPr lang="en-CA" sz="1400" dirty="0">
              <a:solidFill>
                <a:srgbClr val="FFFFFF"/>
              </a:solidFill>
            </a:endParaRPr>
          </a:p>
          <a:p>
            <a:pPr marL="0" indent="0">
              <a:buNone/>
            </a:pPr>
            <a:r>
              <a:rPr lang="en-CA" sz="1400" dirty="0">
                <a:solidFill>
                  <a:srgbClr val="FFFFFF"/>
                </a:solidFill>
              </a:rPr>
              <a:t>If the user specifies arguments to docker run then they will override the default specified in CMD.</a:t>
            </a:r>
          </a:p>
          <a:p>
            <a:pPr marL="0" indent="0">
              <a:buNone/>
            </a:pPr>
            <a:endParaRPr lang="en-CA" sz="1400" dirty="0">
              <a:solidFill>
                <a:srgbClr val="FFFFFF"/>
              </a:solidFill>
            </a:endParaRPr>
          </a:p>
          <a:p>
            <a:pPr marL="0" indent="0">
              <a:buNone/>
            </a:pPr>
            <a:r>
              <a:rPr lang="en-CA" sz="1400" b="1" dirty="0">
                <a:solidFill>
                  <a:srgbClr val="FFFFFF"/>
                </a:solidFill>
              </a:rPr>
              <a:t>Note</a:t>
            </a:r>
            <a:r>
              <a:rPr lang="en-CA" sz="1400" dirty="0">
                <a:solidFill>
                  <a:srgbClr val="FFFFFF"/>
                </a:solidFill>
              </a:rPr>
              <a:t>: Don’t confuse RUN with CMD. RUN actually runs a command and commits the result; CMD does not execute anything at build time, but specifies the intended command for the image.</a:t>
            </a:r>
          </a:p>
        </p:txBody>
      </p:sp>
    </p:spTree>
    <p:extLst>
      <p:ext uri="{BB962C8B-B14F-4D97-AF65-F5344CB8AC3E}">
        <p14:creationId xmlns:p14="http://schemas.microsoft.com/office/powerpoint/2010/main" val="276701131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4E556C-D092-734F-A5B4-6DD3D5AA5978}"/>
              </a:ext>
            </a:extLst>
          </p:cNvPr>
          <p:cNvSpPr>
            <a:spLocks noGrp="1"/>
          </p:cNvSpPr>
          <p:nvPr>
            <p:ph type="title"/>
          </p:nvPr>
        </p:nvSpPr>
        <p:spPr>
          <a:xfrm>
            <a:off x="833002" y="365125"/>
            <a:ext cx="10520702" cy="1325563"/>
          </a:xfrm>
        </p:spPr>
        <p:txBody>
          <a:bodyPr>
            <a:normAutofit/>
          </a:bodyPr>
          <a:lstStyle/>
          <a:p>
            <a:r>
              <a:rPr lang="en-CA">
                <a:solidFill>
                  <a:srgbClr val="FFFFFF"/>
                </a:solidFill>
              </a:rPr>
              <a:t>LABEL</a:t>
            </a:r>
            <a:endParaRPr lang="en-US">
              <a:solidFill>
                <a:srgbClr val="FFFFFF"/>
              </a:solidFill>
            </a:endParaRPr>
          </a:p>
        </p:txBody>
      </p:sp>
      <p:sp>
        <p:nvSpPr>
          <p:cNvPr id="3" name="Content Placeholder 2">
            <a:extLst>
              <a:ext uri="{FF2B5EF4-FFF2-40B4-BE49-F238E27FC236}">
                <a16:creationId xmlns:a16="http://schemas.microsoft.com/office/drawing/2014/main" id="{DCC2D472-56FC-ED45-83D5-AC2468D5BD14}"/>
              </a:ext>
            </a:extLst>
          </p:cNvPr>
          <p:cNvSpPr>
            <a:spLocks noGrp="1"/>
          </p:cNvSpPr>
          <p:nvPr>
            <p:ph idx="1"/>
          </p:nvPr>
        </p:nvSpPr>
        <p:spPr>
          <a:xfrm>
            <a:off x="838201" y="2022601"/>
            <a:ext cx="10515598" cy="4154361"/>
          </a:xfrm>
        </p:spPr>
        <p:txBody>
          <a:bodyPr>
            <a:normAutofit/>
          </a:bodyPr>
          <a:lstStyle/>
          <a:p>
            <a:r>
              <a:rPr lang="en-CA" sz="2000" dirty="0">
                <a:solidFill>
                  <a:srgbClr val="FFFFFF"/>
                </a:solidFill>
              </a:rPr>
              <a:t>The LABEL instruction adds metadata to an image. </a:t>
            </a:r>
          </a:p>
          <a:p>
            <a:r>
              <a:rPr lang="en-CA" sz="2000" dirty="0">
                <a:solidFill>
                  <a:srgbClr val="FFFFFF"/>
                </a:solidFill>
              </a:rPr>
              <a:t>A LABEL is a key-value pair. To include spaces within a LABEL value, use quotes and backslashes as you would in command-line parsing.</a:t>
            </a:r>
          </a:p>
          <a:p>
            <a:pPr marL="914400" lvl="2" indent="0">
              <a:buNone/>
            </a:pPr>
            <a:r>
              <a:rPr lang="en-CA" dirty="0">
                <a:solidFill>
                  <a:srgbClr val="FFFFFF"/>
                </a:solidFill>
              </a:rPr>
              <a:t>LABEL "</a:t>
            </a:r>
            <a:r>
              <a:rPr lang="en-CA" dirty="0" err="1">
                <a:solidFill>
                  <a:srgbClr val="FFFFFF"/>
                </a:solidFill>
              </a:rPr>
              <a:t>com.example.vendor</a:t>
            </a:r>
            <a:r>
              <a:rPr lang="en-CA" dirty="0">
                <a:solidFill>
                  <a:srgbClr val="FFFFFF"/>
                </a:solidFill>
              </a:rPr>
              <a:t>"="ACME Incorporated" </a:t>
            </a:r>
          </a:p>
          <a:p>
            <a:pPr marL="914400" lvl="2" indent="0">
              <a:buNone/>
            </a:pPr>
            <a:r>
              <a:rPr lang="en-CA" dirty="0">
                <a:solidFill>
                  <a:srgbClr val="FFFFFF"/>
                </a:solidFill>
              </a:rPr>
              <a:t>LABEL </a:t>
            </a:r>
            <a:r>
              <a:rPr lang="en-CA" dirty="0" err="1">
                <a:solidFill>
                  <a:srgbClr val="FFFFFF"/>
                </a:solidFill>
              </a:rPr>
              <a:t>com.example.label</a:t>
            </a:r>
            <a:r>
              <a:rPr lang="en-CA" dirty="0">
                <a:solidFill>
                  <a:srgbClr val="FFFFFF"/>
                </a:solidFill>
              </a:rPr>
              <a:t>-with-value="foo" </a:t>
            </a:r>
          </a:p>
          <a:p>
            <a:pPr marL="914400" lvl="2" indent="0">
              <a:buNone/>
            </a:pPr>
            <a:r>
              <a:rPr lang="en-CA" dirty="0">
                <a:solidFill>
                  <a:srgbClr val="FFFFFF"/>
                </a:solidFill>
              </a:rPr>
              <a:t>LABEL version="1.0”</a:t>
            </a:r>
          </a:p>
          <a:p>
            <a:r>
              <a:rPr lang="en-CA" sz="2000" dirty="0">
                <a:solidFill>
                  <a:srgbClr val="FFFFFF"/>
                </a:solidFill>
              </a:rPr>
              <a:t>An image can have more than one label. You can specify multiple labels on a single line.</a:t>
            </a:r>
          </a:p>
          <a:p>
            <a:pPr marL="914400" lvl="2" indent="0">
              <a:buNone/>
            </a:pPr>
            <a:r>
              <a:rPr lang="en-CA" dirty="0">
                <a:solidFill>
                  <a:srgbClr val="FFFFFF"/>
                </a:solidFill>
              </a:rPr>
              <a:t>LABEL multi.label1="value1" multi.label2="value2" other="value3</a:t>
            </a:r>
          </a:p>
          <a:p>
            <a:pPr marL="914400" lvl="2" indent="0">
              <a:buNone/>
            </a:pPr>
            <a:endParaRPr lang="en-CA" dirty="0">
              <a:solidFill>
                <a:srgbClr val="FFFFFF"/>
              </a:solidFill>
            </a:endParaRPr>
          </a:p>
          <a:p>
            <a:r>
              <a:rPr lang="en-CA" sz="2000" dirty="0">
                <a:solidFill>
                  <a:srgbClr val="FFFFFF"/>
                </a:solidFill>
              </a:rPr>
              <a:t>The MAINTAINER instruction sets the </a:t>
            </a:r>
            <a:r>
              <a:rPr lang="en-CA" sz="2000" i="1" dirty="0">
                <a:solidFill>
                  <a:srgbClr val="FFFFFF"/>
                </a:solidFill>
              </a:rPr>
              <a:t>Author</a:t>
            </a:r>
            <a:r>
              <a:rPr lang="en-CA" sz="2000" dirty="0">
                <a:solidFill>
                  <a:srgbClr val="FFFFFF"/>
                </a:solidFill>
              </a:rPr>
              <a:t> field of the generated images. </a:t>
            </a:r>
          </a:p>
          <a:p>
            <a:pPr marL="914400" lvl="2" indent="0">
              <a:buNone/>
            </a:pPr>
            <a:r>
              <a:rPr lang="en-CA" dirty="0">
                <a:solidFill>
                  <a:srgbClr val="FFFFFF"/>
                </a:solidFill>
              </a:rPr>
              <a:t>LABEL maintainer="</a:t>
            </a:r>
            <a:r>
              <a:rPr lang="en-CA" dirty="0" err="1">
                <a:solidFill>
                  <a:srgbClr val="FFFFFF"/>
                </a:solidFill>
              </a:rPr>
              <a:t>SvenDowideit@home.org.au</a:t>
            </a:r>
            <a:r>
              <a:rPr lang="en-CA" dirty="0">
                <a:solidFill>
                  <a:srgbClr val="FFFFFF"/>
                </a:solidFill>
              </a:rPr>
              <a:t>"</a:t>
            </a:r>
          </a:p>
        </p:txBody>
      </p:sp>
    </p:spTree>
    <p:extLst>
      <p:ext uri="{BB962C8B-B14F-4D97-AF65-F5344CB8AC3E}">
        <p14:creationId xmlns:p14="http://schemas.microsoft.com/office/powerpoint/2010/main" val="12821838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305C3-3162-5F48-90A5-E62B0D68A2F9}"/>
              </a:ext>
            </a:extLst>
          </p:cNvPr>
          <p:cNvSpPr>
            <a:spLocks noGrp="1"/>
          </p:cNvSpPr>
          <p:nvPr>
            <p:ph type="title"/>
          </p:nvPr>
        </p:nvSpPr>
        <p:spPr>
          <a:xfrm>
            <a:off x="838200" y="5529884"/>
            <a:ext cx="7719381" cy="1096331"/>
          </a:xfrm>
        </p:spPr>
        <p:txBody>
          <a:bodyPr>
            <a:normAutofit/>
          </a:bodyPr>
          <a:lstStyle/>
          <a:p>
            <a:r>
              <a:rPr lang="en-US"/>
              <a:t>Docker Installation</a:t>
            </a:r>
          </a:p>
        </p:txBody>
      </p:sp>
      <p:sp>
        <p:nvSpPr>
          <p:cNvPr id="35" name="Freeform: Shape 34">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3CD5DDF-6084-44FD-9730-E4D9E0B2259E}"/>
              </a:ext>
            </a:extLst>
          </p:cNvPr>
          <p:cNvGraphicFramePr>
            <a:graphicFrameLocks noGrp="1"/>
          </p:cNvGraphicFramePr>
          <p:nvPr>
            <p:ph idx="1"/>
            <p:extLst>
              <p:ext uri="{D42A27DB-BD31-4B8C-83A1-F6EECF244321}">
                <p14:modId xmlns:p14="http://schemas.microsoft.com/office/powerpoint/2010/main" val="340826546"/>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950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EE3EE9-6D0C-4C4B-9E14-74F176A79AE1}"/>
              </a:ext>
            </a:extLst>
          </p:cNvPr>
          <p:cNvSpPr>
            <a:spLocks noGrp="1"/>
          </p:cNvSpPr>
          <p:nvPr>
            <p:ph type="title"/>
          </p:nvPr>
        </p:nvSpPr>
        <p:spPr>
          <a:xfrm>
            <a:off x="833002" y="365125"/>
            <a:ext cx="10520702" cy="1325563"/>
          </a:xfrm>
        </p:spPr>
        <p:txBody>
          <a:bodyPr>
            <a:normAutofit/>
          </a:bodyPr>
          <a:lstStyle/>
          <a:p>
            <a:r>
              <a:rPr lang="en-CA">
                <a:solidFill>
                  <a:srgbClr val="FFFFFF"/>
                </a:solidFill>
              </a:rPr>
              <a:t>EXPOSE</a:t>
            </a:r>
            <a:endParaRPr lang="en-US">
              <a:solidFill>
                <a:srgbClr val="FFFFFF"/>
              </a:solidFill>
            </a:endParaRPr>
          </a:p>
        </p:txBody>
      </p:sp>
      <p:sp>
        <p:nvSpPr>
          <p:cNvPr id="3" name="Content Placeholder 2">
            <a:extLst>
              <a:ext uri="{FF2B5EF4-FFF2-40B4-BE49-F238E27FC236}">
                <a16:creationId xmlns:a16="http://schemas.microsoft.com/office/drawing/2014/main" id="{F0C98CD6-6451-A04D-AA3B-68478786FFE8}"/>
              </a:ext>
            </a:extLst>
          </p:cNvPr>
          <p:cNvSpPr>
            <a:spLocks noGrp="1"/>
          </p:cNvSpPr>
          <p:nvPr>
            <p:ph idx="1"/>
          </p:nvPr>
        </p:nvSpPr>
        <p:spPr>
          <a:xfrm>
            <a:off x="838201" y="2022601"/>
            <a:ext cx="10515598" cy="4154361"/>
          </a:xfrm>
        </p:spPr>
        <p:txBody>
          <a:bodyPr>
            <a:normAutofit/>
          </a:bodyPr>
          <a:lstStyle/>
          <a:p>
            <a:pPr marL="0" indent="0">
              <a:buNone/>
            </a:pPr>
            <a:r>
              <a:rPr lang="en-CA" sz="1900" dirty="0">
                <a:solidFill>
                  <a:srgbClr val="FFFFFF"/>
                </a:solidFill>
              </a:rPr>
              <a:t>EXPOSE &lt;port&gt; [&lt;port&gt;/&lt;protocol&gt;...]</a:t>
            </a:r>
          </a:p>
          <a:p>
            <a:pPr marL="0" indent="0">
              <a:buNone/>
            </a:pPr>
            <a:endParaRPr lang="en-CA" sz="1900" dirty="0">
              <a:solidFill>
                <a:srgbClr val="FFFFFF"/>
              </a:solidFill>
            </a:endParaRPr>
          </a:p>
          <a:p>
            <a:pPr marL="0" indent="0">
              <a:buNone/>
            </a:pPr>
            <a:r>
              <a:rPr lang="en-CA" sz="1900" dirty="0">
                <a:solidFill>
                  <a:srgbClr val="FFFFFF"/>
                </a:solidFill>
              </a:rPr>
              <a:t>The EXPOSE instruction informs Docker that the container listens on the specified network ports at runtime. You can specify whether the port listens on TCP or UDP, and the default is TCP if the protocol is not specified.</a:t>
            </a:r>
          </a:p>
          <a:p>
            <a:pPr marL="0" indent="0">
              <a:buNone/>
            </a:pPr>
            <a:r>
              <a:rPr lang="en-CA" sz="1900" b="1" dirty="0">
                <a:solidFill>
                  <a:srgbClr val="FFFFFF"/>
                </a:solidFill>
              </a:rPr>
              <a:t>The EXPOSE instruction does not actually publish the port. </a:t>
            </a:r>
            <a:r>
              <a:rPr lang="en-CA" sz="1900" dirty="0">
                <a:solidFill>
                  <a:srgbClr val="FFFFFF"/>
                </a:solidFill>
              </a:rPr>
              <a:t>It functions as a type of documentation between the person who builds the image and the person who runs the container, about which ports are intended to be published. To actually publish the port when running the container, use the -p flag on docker run to publish and map one or more ports, or the -P flag to publish all exposed ports and map them to high-order ports.</a:t>
            </a:r>
          </a:p>
          <a:p>
            <a:pPr marL="0" indent="0">
              <a:buNone/>
            </a:pPr>
            <a:endParaRPr lang="en-CA" sz="1900" dirty="0">
              <a:solidFill>
                <a:srgbClr val="FFFFFF"/>
              </a:solidFill>
            </a:endParaRPr>
          </a:p>
          <a:p>
            <a:pPr marL="1371600" lvl="3" indent="0">
              <a:buNone/>
            </a:pPr>
            <a:r>
              <a:rPr lang="en-CA" sz="1900" dirty="0">
                <a:solidFill>
                  <a:srgbClr val="FFFFFF"/>
                </a:solidFill>
              </a:rPr>
              <a:t>EXPOSE 80/</a:t>
            </a:r>
            <a:r>
              <a:rPr lang="en-CA" sz="1900" dirty="0" err="1">
                <a:solidFill>
                  <a:srgbClr val="FFFFFF"/>
                </a:solidFill>
              </a:rPr>
              <a:t>tcp</a:t>
            </a:r>
            <a:r>
              <a:rPr lang="en-CA" sz="1900" dirty="0">
                <a:solidFill>
                  <a:srgbClr val="FFFFFF"/>
                </a:solidFill>
              </a:rPr>
              <a:t> </a:t>
            </a:r>
          </a:p>
          <a:p>
            <a:pPr marL="1371600" lvl="3" indent="0">
              <a:buNone/>
            </a:pPr>
            <a:r>
              <a:rPr lang="en-CA" sz="1900" dirty="0">
                <a:solidFill>
                  <a:srgbClr val="FFFFFF"/>
                </a:solidFill>
              </a:rPr>
              <a:t>EXPOSE 80/</a:t>
            </a:r>
            <a:r>
              <a:rPr lang="en-CA" sz="1900" dirty="0" err="1">
                <a:solidFill>
                  <a:srgbClr val="FFFFFF"/>
                </a:solidFill>
              </a:rPr>
              <a:t>udp</a:t>
            </a:r>
            <a:endParaRPr lang="en-US" sz="1900" dirty="0">
              <a:solidFill>
                <a:srgbClr val="FFFFFF"/>
              </a:solidFill>
            </a:endParaRPr>
          </a:p>
        </p:txBody>
      </p:sp>
    </p:spTree>
    <p:extLst>
      <p:ext uri="{BB962C8B-B14F-4D97-AF65-F5344CB8AC3E}">
        <p14:creationId xmlns:p14="http://schemas.microsoft.com/office/powerpoint/2010/main" val="122666813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4A8902-3F26-DE4B-B9B9-582C53E4227D}"/>
              </a:ext>
            </a:extLst>
          </p:cNvPr>
          <p:cNvSpPr>
            <a:spLocks noGrp="1"/>
          </p:cNvSpPr>
          <p:nvPr>
            <p:ph type="title"/>
          </p:nvPr>
        </p:nvSpPr>
        <p:spPr>
          <a:xfrm>
            <a:off x="833002" y="365125"/>
            <a:ext cx="10520702" cy="1325563"/>
          </a:xfrm>
        </p:spPr>
        <p:txBody>
          <a:bodyPr>
            <a:normAutofit/>
          </a:bodyPr>
          <a:lstStyle/>
          <a:p>
            <a:r>
              <a:rPr lang="en-CA">
                <a:solidFill>
                  <a:srgbClr val="FFFFFF"/>
                </a:solidFill>
              </a:rPr>
              <a:t>ADD</a:t>
            </a:r>
            <a:endParaRPr lang="en-US">
              <a:solidFill>
                <a:srgbClr val="FFFFFF"/>
              </a:solidFill>
            </a:endParaRPr>
          </a:p>
        </p:txBody>
      </p:sp>
      <p:sp>
        <p:nvSpPr>
          <p:cNvPr id="3" name="Content Placeholder 2">
            <a:extLst>
              <a:ext uri="{FF2B5EF4-FFF2-40B4-BE49-F238E27FC236}">
                <a16:creationId xmlns:a16="http://schemas.microsoft.com/office/drawing/2014/main" id="{90357518-2147-8D48-A95D-A9764585A8AE}"/>
              </a:ext>
            </a:extLst>
          </p:cNvPr>
          <p:cNvSpPr>
            <a:spLocks noGrp="1"/>
          </p:cNvSpPr>
          <p:nvPr>
            <p:ph idx="1"/>
          </p:nvPr>
        </p:nvSpPr>
        <p:spPr>
          <a:xfrm>
            <a:off x="838201" y="2022601"/>
            <a:ext cx="10515598" cy="4154361"/>
          </a:xfrm>
        </p:spPr>
        <p:txBody>
          <a:bodyPr>
            <a:normAutofit/>
          </a:bodyPr>
          <a:lstStyle/>
          <a:p>
            <a:r>
              <a:rPr lang="en-CA" sz="1300" dirty="0">
                <a:solidFill>
                  <a:srgbClr val="FFFFFF"/>
                </a:solidFill>
              </a:rPr>
              <a:t>ADD [--</a:t>
            </a:r>
            <a:r>
              <a:rPr lang="en-CA" sz="1300" dirty="0" err="1">
                <a:solidFill>
                  <a:srgbClr val="FFFFFF"/>
                </a:solidFill>
              </a:rPr>
              <a:t>chown</a:t>
            </a:r>
            <a:r>
              <a:rPr lang="en-CA" sz="1300" dirty="0">
                <a:solidFill>
                  <a:srgbClr val="FFFFFF"/>
                </a:solidFill>
              </a:rPr>
              <a:t>=&lt;user&gt;:&lt;group&gt;] &lt;</a:t>
            </a:r>
            <a:r>
              <a:rPr lang="en-CA" sz="1300" dirty="0" err="1">
                <a:solidFill>
                  <a:srgbClr val="FFFFFF"/>
                </a:solidFill>
              </a:rPr>
              <a:t>src</a:t>
            </a:r>
            <a:r>
              <a:rPr lang="en-CA" sz="1300" dirty="0">
                <a:solidFill>
                  <a:srgbClr val="FFFFFF"/>
                </a:solidFill>
              </a:rPr>
              <a:t>&gt;... &lt;</a:t>
            </a:r>
            <a:r>
              <a:rPr lang="en-CA" sz="1300" dirty="0" err="1">
                <a:solidFill>
                  <a:srgbClr val="FFFFFF"/>
                </a:solidFill>
              </a:rPr>
              <a:t>dest</a:t>
            </a:r>
            <a:r>
              <a:rPr lang="en-CA" sz="1300" dirty="0">
                <a:solidFill>
                  <a:srgbClr val="FFFFFF"/>
                </a:solidFill>
              </a:rPr>
              <a:t>&gt;</a:t>
            </a:r>
          </a:p>
          <a:p>
            <a:r>
              <a:rPr lang="en-CA" sz="1300" dirty="0">
                <a:solidFill>
                  <a:srgbClr val="FFFFFF"/>
                </a:solidFill>
              </a:rPr>
              <a:t>ADD [--</a:t>
            </a:r>
            <a:r>
              <a:rPr lang="en-CA" sz="1300" dirty="0" err="1">
                <a:solidFill>
                  <a:srgbClr val="FFFFFF"/>
                </a:solidFill>
              </a:rPr>
              <a:t>chown</a:t>
            </a:r>
            <a:r>
              <a:rPr lang="en-CA" sz="1300" dirty="0">
                <a:solidFill>
                  <a:srgbClr val="FFFFFF"/>
                </a:solidFill>
              </a:rPr>
              <a:t>=&lt;user&gt;:&lt;group&gt;] ["&lt;</a:t>
            </a:r>
            <a:r>
              <a:rPr lang="en-CA" sz="1300" dirty="0" err="1">
                <a:solidFill>
                  <a:srgbClr val="FFFFFF"/>
                </a:solidFill>
              </a:rPr>
              <a:t>src</a:t>
            </a:r>
            <a:r>
              <a:rPr lang="en-CA" sz="1300" dirty="0">
                <a:solidFill>
                  <a:srgbClr val="FFFFFF"/>
                </a:solidFill>
              </a:rPr>
              <a:t>&gt;",... "&lt;</a:t>
            </a:r>
            <a:r>
              <a:rPr lang="en-CA" sz="1300" dirty="0" err="1">
                <a:solidFill>
                  <a:srgbClr val="FFFFFF"/>
                </a:solidFill>
              </a:rPr>
              <a:t>dest</a:t>
            </a:r>
            <a:r>
              <a:rPr lang="en-CA" sz="1300" dirty="0">
                <a:solidFill>
                  <a:srgbClr val="FFFFFF"/>
                </a:solidFill>
              </a:rPr>
              <a:t>&gt;"] (this form is required for paths containing whitespace)</a:t>
            </a:r>
          </a:p>
          <a:p>
            <a:endParaRPr lang="en-CA" sz="1300" dirty="0">
              <a:solidFill>
                <a:srgbClr val="FFFFFF"/>
              </a:solidFill>
            </a:endParaRPr>
          </a:p>
          <a:p>
            <a:r>
              <a:rPr lang="en-CA" sz="1300" dirty="0">
                <a:solidFill>
                  <a:srgbClr val="FFFFFF"/>
                </a:solidFill>
              </a:rPr>
              <a:t>The ADD instruction copies new files, directories or remote file URLs from &lt;</a:t>
            </a:r>
            <a:r>
              <a:rPr lang="en-CA" sz="1300" dirty="0" err="1">
                <a:solidFill>
                  <a:srgbClr val="FFFFFF"/>
                </a:solidFill>
              </a:rPr>
              <a:t>src</a:t>
            </a:r>
            <a:r>
              <a:rPr lang="en-CA" sz="1300" dirty="0">
                <a:solidFill>
                  <a:srgbClr val="FFFFFF"/>
                </a:solidFill>
              </a:rPr>
              <a:t>&gt; and adds them to the filesystem of the image at the path &lt;</a:t>
            </a:r>
            <a:r>
              <a:rPr lang="en-CA" sz="1300" dirty="0" err="1">
                <a:solidFill>
                  <a:srgbClr val="FFFFFF"/>
                </a:solidFill>
              </a:rPr>
              <a:t>dest</a:t>
            </a:r>
            <a:r>
              <a:rPr lang="en-CA" sz="1300" dirty="0">
                <a:solidFill>
                  <a:srgbClr val="FFFFFF"/>
                </a:solidFill>
              </a:rPr>
              <a:t>&gt;.</a:t>
            </a:r>
          </a:p>
          <a:p>
            <a:endParaRPr lang="en-CA" sz="1300" dirty="0">
              <a:solidFill>
                <a:srgbClr val="FFFFFF"/>
              </a:solidFill>
            </a:endParaRPr>
          </a:p>
          <a:p>
            <a:r>
              <a:rPr lang="en-CA" sz="1300" dirty="0">
                <a:solidFill>
                  <a:srgbClr val="FFFFFF"/>
                </a:solidFill>
              </a:rPr>
              <a:t>ADD test </a:t>
            </a:r>
            <a:r>
              <a:rPr lang="en-CA" sz="1300" dirty="0" err="1">
                <a:solidFill>
                  <a:srgbClr val="FFFFFF"/>
                </a:solidFill>
              </a:rPr>
              <a:t>relativeDir</a:t>
            </a:r>
            <a:r>
              <a:rPr lang="en-CA" sz="1300" dirty="0">
                <a:solidFill>
                  <a:srgbClr val="FFFFFF"/>
                </a:solidFill>
              </a:rPr>
              <a:t>/ </a:t>
            </a:r>
          </a:p>
          <a:p>
            <a:r>
              <a:rPr lang="en-CA" sz="1300" dirty="0">
                <a:solidFill>
                  <a:srgbClr val="FFFFFF"/>
                </a:solidFill>
              </a:rPr>
              <a:t>ADD test /</a:t>
            </a:r>
            <a:r>
              <a:rPr lang="en-CA" sz="1300" dirty="0" err="1">
                <a:solidFill>
                  <a:srgbClr val="FFFFFF"/>
                </a:solidFill>
              </a:rPr>
              <a:t>absoluteDir</a:t>
            </a:r>
            <a:r>
              <a:rPr lang="en-CA" sz="1300" dirty="0">
                <a:solidFill>
                  <a:srgbClr val="FFFFFF"/>
                </a:solidFill>
              </a:rPr>
              <a:t>/</a:t>
            </a:r>
          </a:p>
          <a:p>
            <a:endParaRPr lang="en-CA" sz="1300" dirty="0">
              <a:solidFill>
                <a:srgbClr val="FFFFFF"/>
              </a:solidFill>
            </a:endParaRPr>
          </a:p>
          <a:p>
            <a:r>
              <a:rPr lang="en-CA" sz="1300" dirty="0">
                <a:solidFill>
                  <a:srgbClr val="FFFFFF"/>
                </a:solidFill>
              </a:rPr>
              <a:t>All new files and directories are created with a UID and GID of 0, unless the optional --</a:t>
            </a:r>
            <a:r>
              <a:rPr lang="en-CA" sz="1300" dirty="0" err="1">
                <a:solidFill>
                  <a:srgbClr val="FFFFFF"/>
                </a:solidFill>
              </a:rPr>
              <a:t>chown</a:t>
            </a:r>
            <a:r>
              <a:rPr lang="en-CA" sz="1300" dirty="0">
                <a:solidFill>
                  <a:srgbClr val="FFFFFF"/>
                </a:solidFill>
              </a:rPr>
              <a:t> flag specifies a given username, </a:t>
            </a:r>
            <a:r>
              <a:rPr lang="en-CA" sz="1300" dirty="0" err="1">
                <a:solidFill>
                  <a:srgbClr val="FFFFFF"/>
                </a:solidFill>
              </a:rPr>
              <a:t>groupname</a:t>
            </a:r>
            <a:r>
              <a:rPr lang="en-CA" sz="1300" dirty="0">
                <a:solidFill>
                  <a:srgbClr val="FFFFFF"/>
                </a:solidFill>
              </a:rPr>
              <a:t>, or UID/GID combination to request specific ownership of the content added.</a:t>
            </a:r>
          </a:p>
          <a:p>
            <a:r>
              <a:rPr lang="en-CA" sz="1300" dirty="0">
                <a:solidFill>
                  <a:srgbClr val="FFFFFF"/>
                </a:solidFill>
              </a:rPr>
              <a:t>ADD --</a:t>
            </a:r>
            <a:r>
              <a:rPr lang="en-CA" sz="1300" dirty="0" err="1">
                <a:solidFill>
                  <a:srgbClr val="FFFFFF"/>
                </a:solidFill>
              </a:rPr>
              <a:t>chown</a:t>
            </a:r>
            <a:r>
              <a:rPr lang="en-CA" sz="1300" dirty="0">
                <a:solidFill>
                  <a:srgbClr val="FFFFFF"/>
                </a:solidFill>
              </a:rPr>
              <a:t>=55:mygroup files* /</a:t>
            </a:r>
            <a:r>
              <a:rPr lang="en-CA" sz="1300" dirty="0" err="1">
                <a:solidFill>
                  <a:srgbClr val="FFFFFF"/>
                </a:solidFill>
              </a:rPr>
              <a:t>somedir</a:t>
            </a:r>
            <a:r>
              <a:rPr lang="en-CA" sz="1300" dirty="0">
                <a:solidFill>
                  <a:srgbClr val="FFFFFF"/>
                </a:solidFill>
              </a:rPr>
              <a:t>/ </a:t>
            </a:r>
          </a:p>
          <a:p>
            <a:r>
              <a:rPr lang="en-CA" sz="1300" dirty="0">
                <a:solidFill>
                  <a:srgbClr val="FFFFFF"/>
                </a:solidFill>
              </a:rPr>
              <a:t>ADD --</a:t>
            </a:r>
            <a:r>
              <a:rPr lang="en-CA" sz="1300" dirty="0" err="1">
                <a:solidFill>
                  <a:srgbClr val="FFFFFF"/>
                </a:solidFill>
              </a:rPr>
              <a:t>chown</a:t>
            </a:r>
            <a:r>
              <a:rPr lang="en-CA" sz="1300" dirty="0">
                <a:solidFill>
                  <a:srgbClr val="FFFFFF"/>
                </a:solidFill>
              </a:rPr>
              <a:t>=bin files* /</a:t>
            </a:r>
            <a:r>
              <a:rPr lang="en-CA" sz="1300" dirty="0" err="1">
                <a:solidFill>
                  <a:srgbClr val="FFFFFF"/>
                </a:solidFill>
              </a:rPr>
              <a:t>somedir</a:t>
            </a:r>
            <a:r>
              <a:rPr lang="en-CA" sz="1300" dirty="0">
                <a:solidFill>
                  <a:srgbClr val="FFFFFF"/>
                </a:solidFill>
              </a:rPr>
              <a:t>/ </a:t>
            </a:r>
          </a:p>
          <a:p>
            <a:r>
              <a:rPr lang="en-CA" sz="1300" dirty="0">
                <a:solidFill>
                  <a:srgbClr val="FFFFFF"/>
                </a:solidFill>
              </a:rPr>
              <a:t>ADD --</a:t>
            </a:r>
            <a:r>
              <a:rPr lang="en-CA" sz="1300" dirty="0" err="1">
                <a:solidFill>
                  <a:srgbClr val="FFFFFF"/>
                </a:solidFill>
              </a:rPr>
              <a:t>chown</a:t>
            </a:r>
            <a:r>
              <a:rPr lang="en-CA" sz="1300" dirty="0">
                <a:solidFill>
                  <a:srgbClr val="FFFFFF"/>
                </a:solidFill>
              </a:rPr>
              <a:t>=1 files* /</a:t>
            </a:r>
            <a:r>
              <a:rPr lang="en-CA" sz="1300" dirty="0" err="1">
                <a:solidFill>
                  <a:srgbClr val="FFFFFF"/>
                </a:solidFill>
              </a:rPr>
              <a:t>somedir</a:t>
            </a:r>
            <a:r>
              <a:rPr lang="en-CA" sz="1300" dirty="0">
                <a:solidFill>
                  <a:srgbClr val="FFFFFF"/>
                </a:solidFill>
              </a:rPr>
              <a:t>/ </a:t>
            </a:r>
          </a:p>
          <a:p>
            <a:r>
              <a:rPr lang="en-CA" sz="1300" dirty="0">
                <a:solidFill>
                  <a:srgbClr val="FFFFFF"/>
                </a:solidFill>
              </a:rPr>
              <a:t>ADD --</a:t>
            </a:r>
            <a:r>
              <a:rPr lang="en-CA" sz="1300" dirty="0" err="1">
                <a:solidFill>
                  <a:srgbClr val="FFFFFF"/>
                </a:solidFill>
              </a:rPr>
              <a:t>chown</a:t>
            </a:r>
            <a:r>
              <a:rPr lang="en-CA" sz="1300" dirty="0">
                <a:solidFill>
                  <a:srgbClr val="FFFFFF"/>
                </a:solidFill>
              </a:rPr>
              <a:t>=10:11 files* /</a:t>
            </a:r>
            <a:r>
              <a:rPr lang="en-CA" sz="1300" dirty="0" err="1">
                <a:solidFill>
                  <a:srgbClr val="FFFFFF"/>
                </a:solidFill>
              </a:rPr>
              <a:t>somedir</a:t>
            </a:r>
            <a:r>
              <a:rPr lang="en-CA" sz="1300" dirty="0">
                <a:solidFill>
                  <a:srgbClr val="FFFFFF"/>
                </a:solidFill>
              </a:rPr>
              <a:t>/</a:t>
            </a:r>
          </a:p>
        </p:txBody>
      </p:sp>
    </p:spTree>
    <p:extLst>
      <p:ext uri="{BB962C8B-B14F-4D97-AF65-F5344CB8AC3E}">
        <p14:creationId xmlns:p14="http://schemas.microsoft.com/office/powerpoint/2010/main" val="81156385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64C992-BFA3-FD4D-8FF3-F950AE2C35A6}"/>
              </a:ext>
            </a:extLst>
          </p:cNvPr>
          <p:cNvSpPr>
            <a:spLocks noGrp="1"/>
          </p:cNvSpPr>
          <p:nvPr>
            <p:ph type="title"/>
          </p:nvPr>
        </p:nvSpPr>
        <p:spPr>
          <a:xfrm>
            <a:off x="833002" y="365125"/>
            <a:ext cx="10520702" cy="1325563"/>
          </a:xfrm>
        </p:spPr>
        <p:txBody>
          <a:bodyPr>
            <a:normAutofit/>
          </a:bodyPr>
          <a:lstStyle/>
          <a:p>
            <a:r>
              <a:rPr lang="en-US">
                <a:solidFill>
                  <a:srgbClr val="FFFFFF"/>
                </a:solidFill>
              </a:rPr>
              <a:t>ADD</a:t>
            </a:r>
          </a:p>
        </p:txBody>
      </p:sp>
      <p:sp>
        <p:nvSpPr>
          <p:cNvPr id="3" name="Content Placeholder 2">
            <a:extLst>
              <a:ext uri="{FF2B5EF4-FFF2-40B4-BE49-F238E27FC236}">
                <a16:creationId xmlns:a16="http://schemas.microsoft.com/office/drawing/2014/main" id="{DBBD3828-C29D-B240-80CC-902A12717A1B}"/>
              </a:ext>
            </a:extLst>
          </p:cNvPr>
          <p:cNvSpPr>
            <a:spLocks noGrp="1"/>
          </p:cNvSpPr>
          <p:nvPr>
            <p:ph idx="1"/>
          </p:nvPr>
        </p:nvSpPr>
        <p:spPr>
          <a:xfrm>
            <a:off x="838201" y="2022601"/>
            <a:ext cx="10515598" cy="4154361"/>
          </a:xfrm>
        </p:spPr>
        <p:txBody>
          <a:bodyPr>
            <a:normAutofit/>
          </a:bodyPr>
          <a:lstStyle/>
          <a:p>
            <a:r>
              <a:rPr lang="en-CA" sz="1400" dirty="0">
                <a:solidFill>
                  <a:srgbClr val="FFFFFF"/>
                </a:solidFill>
              </a:rPr>
              <a:t>ADD obeys the following rules:</a:t>
            </a:r>
          </a:p>
          <a:p>
            <a:pPr marL="0" indent="0">
              <a:buNone/>
            </a:pPr>
            <a:r>
              <a:rPr lang="en-CA" sz="1400" dirty="0">
                <a:solidFill>
                  <a:srgbClr val="FFFFFF"/>
                </a:solidFill>
              </a:rPr>
              <a:t>The &lt;</a:t>
            </a:r>
            <a:r>
              <a:rPr lang="en-CA" sz="1400" dirty="0" err="1">
                <a:solidFill>
                  <a:srgbClr val="FFFFFF"/>
                </a:solidFill>
              </a:rPr>
              <a:t>src</a:t>
            </a:r>
            <a:r>
              <a:rPr lang="en-CA" sz="1400" dirty="0">
                <a:solidFill>
                  <a:srgbClr val="FFFFFF"/>
                </a:solidFill>
              </a:rPr>
              <a:t>&gt; path must be inside the </a:t>
            </a:r>
            <a:r>
              <a:rPr lang="en-CA" sz="1400" i="1" dirty="0">
                <a:solidFill>
                  <a:srgbClr val="FFFFFF"/>
                </a:solidFill>
              </a:rPr>
              <a:t>context</a:t>
            </a:r>
            <a:r>
              <a:rPr lang="en-CA" sz="1400" dirty="0">
                <a:solidFill>
                  <a:srgbClr val="FFFFFF"/>
                </a:solidFill>
              </a:rPr>
              <a:t> of the build; you cannot ADD ../something /something, because the first step of a docker build is to send the context directory (and subdirectories) to the docker daemon.</a:t>
            </a:r>
          </a:p>
          <a:p>
            <a:pPr marL="0" indent="0">
              <a:buNone/>
            </a:pPr>
            <a:endParaRPr lang="en-CA" sz="1400" dirty="0">
              <a:solidFill>
                <a:srgbClr val="FFFFFF"/>
              </a:solidFill>
            </a:endParaRPr>
          </a:p>
          <a:p>
            <a:r>
              <a:rPr lang="en-CA" sz="1400" dirty="0">
                <a:solidFill>
                  <a:srgbClr val="FFFFFF"/>
                </a:solidFill>
              </a:rPr>
              <a:t>If &lt;</a:t>
            </a:r>
            <a:r>
              <a:rPr lang="en-CA" sz="1400" dirty="0" err="1">
                <a:solidFill>
                  <a:srgbClr val="FFFFFF"/>
                </a:solidFill>
              </a:rPr>
              <a:t>src</a:t>
            </a:r>
            <a:r>
              <a:rPr lang="en-CA" sz="1400" dirty="0">
                <a:solidFill>
                  <a:srgbClr val="FFFFFF"/>
                </a:solidFill>
              </a:rPr>
              <a:t>&gt; is a URL and &lt;</a:t>
            </a:r>
            <a:r>
              <a:rPr lang="en-CA" sz="1400" dirty="0" err="1">
                <a:solidFill>
                  <a:srgbClr val="FFFFFF"/>
                </a:solidFill>
              </a:rPr>
              <a:t>dest</a:t>
            </a:r>
            <a:r>
              <a:rPr lang="en-CA" sz="1400" dirty="0">
                <a:solidFill>
                  <a:srgbClr val="FFFFFF"/>
                </a:solidFill>
              </a:rPr>
              <a:t>&gt; does not end with a trailing slash, then a file is downloaded from the URL and copied to &lt;</a:t>
            </a:r>
            <a:r>
              <a:rPr lang="en-CA" sz="1400" dirty="0" err="1">
                <a:solidFill>
                  <a:srgbClr val="FFFFFF"/>
                </a:solidFill>
              </a:rPr>
              <a:t>dest</a:t>
            </a:r>
            <a:r>
              <a:rPr lang="en-CA" sz="1400" dirty="0">
                <a:solidFill>
                  <a:srgbClr val="FFFFFF"/>
                </a:solidFill>
              </a:rPr>
              <a:t>&gt;.</a:t>
            </a:r>
          </a:p>
          <a:p>
            <a:r>
              <a:rPr lang="en-CA" sz="1400" dirty="0">
                <a:solidFill>
                  <a:srgbClr val="FFFFFF"/>
                </a:solidFill>
              </a:rPr>
              <a:t>If &lt;</a:t>
            </a:r>
            <a:r>
              <a:rPr lang="en-CA" sz="1400" dirty="0" err="1">
                <a:solidFill>
                  <a:srgbClr val="FFFFFF"/>
                </a:solidFill>
              </a:rPr>
              <a:t>src</a:t>
            </a:r>
            <a:r>
              <a:rPr lang="en-CA" sz="1400" dirty="0">
                <a:solidFill>
                  <a:srgbClr val="FFFFFF"/>
                </a:solidFill>
              </a:rPr>
              <a:t>&gt; is a URL and &lt;</a:t>
            </a:r>
            <a:r>
              <a:rPr lang="en-CA" sz="1400" dirty="0" err="1">
                <a:solidFill>
                  <a:srgbClr val="FFFFFF"/>
                </a:solidFill>
              </a:rPr>
              <a:t>dest</a:t>
            </a:r>
            <a:r>
              <a:rPr lang="en-CA" sz="1400" dirty="0">
                <a:solidFill>
                  <a:srgbClr val="FFFFFF"/>
                </a:solidFill>
              </a:rPr>
              <a:t>&gt; does end with a trailing slash, then the filename is inferred from the URL and the file is downloaded to &lt;</a:t>
            </a:r>
            <a:r>
              <a:rPr lang="en-CA" sz="1400" dirty="0" err="1">
                <a:solidFill>
                  <a:srgbClr val="FFFFFF"/>
                </a:solidFill>
              </a:rPr>
              <a:t>dest</a:t>
            </a:r>
            <a:r>
              <a:rPr lang="en-CA" sz="1400" dirty="0">
                <a:solidFill>
                  <a:srgbClr val="FFFFFF"/>
                </a:solidFill>
              </a:rPr>
              <a:t>&gt;/&lt;filename&gt;. For instance, ADD http://</a:t>
            </a:r>
            <a:r>
              <a:rPr lang="en-CA" sz="1400" dirty="0" err="1">
                <a:solidFill>
                  <a:srgbClr val="FFFFFF"/>
                </a:solidFill>
              </a:rPr>
              <a:t>example.com</a:t>
            </a:r>
            <a:r>
              <a:rPr lang="en-CA" sz="1400" dirty="0">
                <a:solidFill>
                  <a:srgbClr val="FFFFFF"/>
                </a:solidFill>
              </a:rPr>
              <a:t>/</a:t>
            </a:r>
            <a:r>
              <a:rPr lang="en-CA" sz="1400" dirty="0" err="1">
                <a:solidFill>
                  <a:srgbClr val="FFFFFF"/>
                </a:solidFill>
              </a:rPr>
              <a:t>foobar</a:t>
            </a:r>
            <a:r>
              <a:rPr lang="en-CA" sz="1400" dirty="0">
                <a:solidFill>
                  <a:srgbClr val="FFFFFF"/>
                </a:solidFill>
              </a:rPr>
              <a:t> / would create the file /</a:t>
            </a:r>
            <a:r>
              <a:rPr lang="en-CA" sz="1400" dirty="0" err="1">
                <a:solidFill>
                  <a:srgbClr val="FFFFFF"/>
                </a:solidFill>
              </a:rPr>
              <a:t>foobar</a:t>
            </a:r>
            <a:r>
              <a:rPr lang="en-CA" sz="1400" dirty="0">
                <a:solidFill>
                  <a:srgbClr val="FFFFFF"/>
                </a:solidFill>
              </a:rPr>
              <a:t>. The URL must have a nontrivial path so that an appropriate filename can be discovered in this case (http://</a:t>
            </a:r>
            <a:r>
              <a:rPr lang="en-CA" sz="1400" dirty="0" err="1">
                <a:solidFill>
                  <a:srgbClr val="FFFFFF"/>
                </a:solidFill>
              </a:rPr>
              <a:t>example.com</a:t>
            </a:r>
            <a:r>
              <a:rPr lang="en-CA" sz="1400" dirty="0">
                <a:solidFill>
                  <a:srgbClr val="FFFFFF"/>
                </a:solidFill>
              </a:rPr>
              <a:t> will not work).</a:t>
            </a:r>
          </a:p>
          <a:p>
            <a:r>
              <a:rPr lang="en-CA" sz="1400" dirty="0">
                <a:solidFill>
                  <a:srgbClr val="FFFFFF"/>
                </a:solidFill>
              </a:rPr>
              <a:t>If &lt;</a:t>
            </a:r>
            <a:r>
              <a:rPr lang="en-CA" sz="1400" dirty="0" err="1">
                <a:solidFill>
                  <a:srgbClr val="FFFFFF"/>
                </a:solidFill>
              </a:rPr>
              <a:t>src</a:t>
            </a:r>
            <a:r>
              <a:rPr lang="en-CA" sz="1400" dirty="0">
                <a:solidFill>
                  <a:srgbClr val="FFFFFF"/>
                </a:solidFill>
              </a:rPr>
              <a:t>&gt; is a directory, the entire contents of the directory are copied, including filesystem metadata.</a:t>
            </a:r>
          </a:p>
          <a:p>
            <a:r>
              <a:rPr lang="en-CA" sz="1400" dirty="0">
                <a:solidFill>
                  <a:srgbClr val="FFFFFF"/>
                </a:solidFill>
              </a:rPr>
              <a:t>Note: The directory itself is not copied, just its contents.</a:t>
            </a:r>
          </a:p>
          <a:p>
            <a:r>
              <a:rPr lang="en-CA" sz="1400" dirty="0">
                <a:solidFill>
                  <a:srgbClr val="FFFFFF"/>
                </a:solidFill>
              </a:rPr>
              <a:t>If multiple &lt;</a:t>
            </a:r>
            <a:r>
              <a:rPr lang="en-CA" sz="1400" dirty="0" err="1">
                <a:solidFill>
                  <a:srgbClr val="FFFFFF"/>
                </a:solidFill>
              </a:rPr>
              <a:t>src</a:t>
            </a:r>
            <a:r>
              <a:rPr lang="en-CA" sz="1400" dirty="0">
                <a:solidFill>
                  <a:srgbClr val="FFFFFF"/>
                </a:solidFill>
              </a:rPr>
              <a:t>&gt; resources are specified, either directly or due to the use of a wildcard, then &lt;</a:t>
            </a:r>
            <a:r>
              <a:rPr lang="en-CA" sz="1400" dirty="0" err="1">
                <a:solidFill>
                  <a:srgbClr val="FFFFFF"/>
                </a:solidFill>
              </a:rPr>
              <a:t>dest</a:t>
            </a:r>
            <a:r>
              <a:rPr lang="en-CA" sz="1400" dirty="0">
                <a:solidFill>
                  <a:srgbClr val="FFFFFF"/>
                </a:solidFill>
              </a:rPr>
              <a:t>&gt; must be a directory, and it must end with a slash /.</a:t>
            </a:r>
          </a:p>
          <a:p>
            <a:r>
              <a:rPr lang="en-CA" sz="1400" dirty="0">
                <a:solidFill>
                  <a:srgbClr val="FFFFFF"/>
                </a:solidFill>
              </a:rPr>
              <a:t>If &lt;</a:t>
            </a:r>
            <a:r>
              <a:rPr lang="en-CA" sz="1400" dirty="0" err="1">
                <a:solidFill>
                  <a:srgbClr val="FFFFFF"/>
                </a:solidFill>
              </a:rPr>
              <a:t>dest</a:t>
            </a:r>
            <a:r>
              <a:rPr lang="en-CA" sz="1400" dirty="0">
                <a:solidFill>
                  <a:srgbClr val="FFFFFF"/>
                </a:solidFill>
              </a:rPr>
              <a:t>&gt; does not end with a trailing slash, it will be considered a regular file and the contents of &lt;</a:t>
            </a:r>
            <a:r>
              <a:rPr lang="en-CA" sz="1400" dirty="0" err="1">
                <a:solidFill>
                  <a:srgbClr val="FFFFFF"/>
                </a:solidFill>
              </a:rPr>
              <a:t>src</a:t>
            </a:r>
            <a:r>
              <a:rPr lang="en-CA" sz="1400" dirty="0">
                <a:solidFill>
                  <a:srgbClr val="FFFFFF"/>
                </a:solidFill>
              </a:rPr>
              <a:t>&gt; will be written at &lt;</a:t>
            </a:r>
            <a:r>
              <a:rPr lang="en-CA" sz="1400" dirty="0" err="1">
                <a:solidFill>
                  <a:srgbClr val="FFFFFF"/>
                </a:solidFill>
              </a:rPr>
              <a:t>dest</a:t>
            </a:r>
            <a:r>
              <a:rPr lang="en-CA" sz="1400" dirty="0">
                <a:solidFill>
                  <a:srgbClr val="FFFFFF"/>
                </a:solidFill>
              </a:rPr>
              <a:t>&gt;.</a:t>
            </a:r>
          </a:p>
          <a:p>
            <a:r>
              <a:rPr lang="en-CA" sz="1400" dirty="0">
                <a:solidFill>
                  <a:srgbClr val="FFFFFF"/>
                </a:solidFill>
              </a:rPr>
              <a:t>If &lt;</a:t>
            </a:r>
            <a:r>
              <a:rPr lang="en-CA" sz="1400" dirty="0" err="1">
                <a:solidFill>
                  <a:srgbClr val="FFFFFF"/>
                </a:solidFill>
              </a:rPr>
              <a:t>dest</a:t>
            </a:r>
            <a:r>
              <a:rPr lang="en-CA" sz="1400" dirty="0">
                <a:solidFill>
                  <a:srgbClr val="FFFFFF"/>
                </a:solidFill>
              </a:rPr>
              <a:t>&gt; doesn’t exist, it is created along with all missing directories in its path.</a:t>
            </a:r>
          </a:p>
          <a:p>
            <a:endParaRPr lang="en-CA" sz="1400" dirty="0">
              <a:solidFill>
                <a:srgbClr val="FFFFFF"/>
              </a:solidFill>
            </a:endParaRPr>
          </a:p>
          <a:p>
            <a:endParaRPr lang="en-CA" sz="1400" dirty="0">
              <a:solidFill>
                <a:srgbClr val="FFFFFF"/>
              </a:solidFill>
            </a:endParaRPr>
          </a:p>
          <a:p>
            <a:endParaRPr lang="en-US" sz="1400" dirty="0">
              <a:solidFill>
                <a:srgbClr val="FFFFFF"/>
              </a:solidFill>
            </a:endParaRPr>
          </a:p>
        </p:txBody>
      </p:sp>
    </p:spTree>
    <p:extLst>
      <p:ext uri="{BB962C8B-B14F-4D97-AF65-F5344CB8AC3E}">
        <p14:creationId xmlns:p14="http://schemas.microsoft.com/office/powerpoint/2010/main" val="147391511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85CCDE-51D8-4141-A6D1-2F258B4ECB0A}"/>
              </a:ext>
            </a:extLst>
          </p:cNvPr>
          <p:cNvSpPr>
            <a:spLocks noGrp="1"/>
          </p:cNvSpPr>
          <p:nvPr>
            <p:ph type="title"/>
          </p:nvPr>
        </p:nvSpPr>
        <p:spPr>
          <a:xfrm>
            <a:off x="833002" y="365125"/>
            <a:ext cx="10520702" cy="1325563"/>
          </a:xfrm>
        </p:spPr>
        <p:txBody>
          <a:bodyPr>
            <a:normAutofit/>
          </a:bodyPr>
          <a:lstStyle/>
          <a:p>
            <a:r>
              <a:rPr lang="en-CA">
                <a:solidFill>
                  <a:srgbClr val="FFFFFF"/>
                </a:solidFill>
              </a:rPr>
              <a:t>COPY</a:t>
            </a:r>
            <a:endParaRPr lang="en-US">
              <a:solidFill>
                <a:srgbClr val="FFFFFF"/>
              </a:solidFill>
            </a:endParaRPr>
          </a:p>
        </p:txBody>
      </p:sp>
      <p:sp>
        <p:nvSpPr>
          <p:cNvPr id="3" name="Content Placeholder 2">
            <a:extLst>
              <a:ext uri="{FF2B5EF4-FFF2-40B4-BE49-F238E27FC236}">
                <a16:creationId xmlns:a16="http://schemas.microsoft.com/office/drawing/2014/main" id="{AA490C2A-67DC-D241-87CA-733CC950B19B}"/>
              </a:ext>
            </a:extLst>
          </p:cNvPr>
          <p:cNvSpPr>
            <a:spLocks noGrp="1"/>
          </p:cNvSpPr>
          <p:nvPr>
            <p:ph idx="1"/>
          </p:nvPr>
        </p:nvSpPr>
        <p:spPr>
          <a:xfrm>
            <a:off x="838201" y="2022601"/>
            <a:ext cx="10515598" cy="4154361"/>
          </a:xfrm>
        </p:spPr>
        <p:txBody>
          <a:bodyPr>
            <a:normAutofit/>
          </a:bodyPr>
          <a:lstStyle/>
          <a:p>
            <a:r>
              <a:rPr lang="en-CA" sz="1900">
                <a:solidFill>
                  <a:srgbClr val="FFFFFF"/>
                </a:solidFill>
              </a:rPr>
              <a:t>COPY [--chown=&lt;user&gt;:&lt;group&gt;] &lt;src&gt;... &lt;dest&gt;</a:t>
            </a:r>
          </a:p>
          <a:p>
            <a:r>
              <a:rPr lang="en-CA" sz="1900">
                <a:solidFill>
                  <a:srgbClr val="FFFFFF"/>
                </a:solidFill>
              </a:rPr>
              <a:t>COPY [--chown=&lt;user&gt;:&lt;group&gt;] ["&lt;src&gt;",... "&lt;dest&gt;"] (this form is required for paths containing whitespace)</a:t>
            </a:r>
          </a:p>
          <a:p>
            <a:pPr marL="0" indent="0">
              <a:buNone/>
            </a:pPr>
            <a:endParaRPr lang="en-CA" sz="1900">
              <a:solidFill>
                <a:srgbClr val="FFFFFF"/>
              </a:solidFill>
            </a:endParaRPr>
          </a:p>
          <a:p>
            <a:pPr marL="0" indent="0">
              <a:buNone/>
            </a:pPr>
            <a:r>
              <a:rPr lang="en-CA" sz="1900">
                <a:solidFill>
                  <a:srgbClr val="FFFFFF"/>
                </a:solidFill>
              </a:rPr>
              <a:t>The COPY instruction copies new files or directories from &lt;src&gt; and adds them to the filesystem of the container at the path &lt;dest&gt;.</a:t>
            </a:r>
          </a:p>
          <a:p>
            <a:pPr marL="0" indent="0">
              <a:buNone/>
            </a:pPr>
            <a:endParaRPr lang="en-CA" sz="1900">
              <a:solidFill>
                <a:srgbClr val="FFFFFF"/>
              </a:solidFill>
            </a:endParaRPr>
          </a:p>
          <a:p>
            <a:pPr marL="0" indent="0">
              <a:buNone/>
            </a:pPr>
            <a:r>
              <a:rPr lang="en-CA" sz="1900">
                <a:solidFill>
                  <a:srgbClr val="FFFFFF"/>
                </a:solidFill>
              </a:rPr>
              <a:t>Multiple &lt;src&gt; resources may be specified but the paths of files and directories will be interpreted as relative to the source of the context of the build.</a:t>
            </a:r>
          </a:p>
          <a:p>
            <a:pPr marL="0" indent="0">
              <a:buNone/>
            </a:pPr>
            <a:endParaRPr lang="en-CA" sz="1900">
              <a:solidFill>
                <a:srgbClr val="FFFFFF"/>
              </a:solidFill>
            </a:endParaRPr>
          </a:p>
          <a:p>
            <a:pPr marL="914400" lvl="2" indent="0">
              <a:buNone/>
            </a:pPr>
            <a:r>
              <a:rPr lang="en-CA" sz="1900">
                <a:solidFill>
                  <a:srgbClr val="FFFFFF"/>
                </a:solidFill>
              </a:rPr>
              <a:t>COPY test relativeDir/ # adds "test" to `WORKDIR`/relativeDir/ </a:t>
            </a:r>
          </a:p>
          <a:p>
            <a:pPr marL="914400" lvl="2" indent="0">
              <a:buNone/>
            </a:pPr>
            <a:r>
              <a:rPr lang="en-CA" sz="1900">
                <a:solidFill>
                  <a:srgbClr val="FFFFFF"/>
                </a:solidFill>
              </a:rPr>
              <a:t>COPY test /absoluteDir/ # adds "test" to /absoluteDir/</a:t>
            </a:r>
          </a:p>
          <a:p>
            <a:pPr marL="914400" lvl="2" indent="0">
              <a:buNone/>
            </a:pPr>
            <a:endParaRPr lang="en-CA" sz="1900">
              <a:solidFill>
                <a:srgbClr val="FFFFFF"/>
              </a:solidFill>
            </a:endParaRPr>
          </a:p>
          <a:p>
            <a:pPr marL="914400" lvl="2" indent="0">
              <a:buNone/>
            </a:pPr>
            <a:endParaRPr lang="en-US" sz="1900">
              <a:solidFill>
                <a:srgbClr val="FFFFFF"/>
              </a:solidFill>
            </a:endParaRPr>
          </a:p>
        </p:txBody>
      </p:sp>
    </p:spTree>
    <p:extLst>
      <p:ext uri="{BB962C8B-B14F-4D97-AF65-F5344CB8AC3E}">
        <p14:creationId xmlns:p14="http://schemas.microsoft.com/office/powerpoint/2010/main" val="128553824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418527-4646-C64B-ADC9-86AB53B53732}"/>
              </a:ext>
            </a:extLst>
          </p:cNvPr>
          <p:cNvSpPr>
            <a:spLocks noGrp="1"/>
          </p:cNvSpPr>
          <p:nvPr>
            <p:ph type="title"/>
          </p:nvPr>
        </p:nvSpPr>
        <p:spPr>
          <a:xfrm>
            <a:off x="833002" y="365125"/>
            <a:ext cx="10520702" cy="1325563"/>
          </a:xfrm>
        </p:spPr>
        <p:txBody>
          <a:bodyPr>
            <a:normAutofit/>
          </a:bodyPr>
          <a:lstStyle/>
          <a:p>
            <a:r>
              <a:rPr lang="en-CA">
                <a:solidFill>
                  <a:srgbClr val="FFFFFF"/>
                </a:solidFill>
              </a:rPr>
              <a:t>ENTRYPOINT</a:t>
            </a:r>
            <a:endParaRPr lang="en-US">
              <a:solidFill>
                <a:srgbClr val="FFFFFF"/>
              </a:solidFill>
            </a:endParaRPr>
          </a:p>
        </p:txBody>
      </p:sp>
      <p:sp>
        <p:nvSpPr>
          <p:cNvPr id="3" name="Content Placeholder 2">
            <a:extLst>
              <a:ext uri="{FF2B5EF4-FFF2-40B4-BE49-F238E27FC236}">
                <a16:creationId xmlns:a16="http://schemas.microsoft.com/office/drawing/2014/main" id="{85FC5485-3A0C-C045-BFDE-5EDC8FD7CC53}"/>
              </a:ext>
            </a:extLst>
          </p:cNvPr>
          <p:cNvSpPr>
            <a:spLocks noGrp="1"/>
          </p:cNvSpPr>
          <p:nvPr>
            <p:ph idx="1"/>
          </p:nvPr>
        </p:nvSpPr>
        <p:spPr>
          <a:xfrm>
            <a:off x="838201" y="2022601"/>
            <a:ext cx="10515598" cy="4154361"/>
          </a:xfrm>
        </p:spPr>
        <p:txBody>
          <a:bodyPr>
            <a:normAutofit/>
          </a:bodyPr>
          <a:lstStyle/>
          <a:p>
            <a:r>
              <a:rPr lang="en-CA" sz="1400" dirty="0">
                <a:solidFill>
                  <a:srgbClr val="FFFFFF"/>
                </a:solidFill>
              </a:rPr>
              <a:t>ENTRYPOINT ["executable", "param1", "param2"] (</a:t>
            </a:r>
            <a:r>
              <a:rPr lang="en-CA" sz="1400" i="1" dirty="0">
                <a:solidFill>
                  <a:srgbClr val="FFFFFF"/>
                </a:solidFill>
              </a:rPr>
              <a:t>exec</a:t>
            </a:r>
            <a:r>
              <a:rPr lang="en-CA" sz="1400" dirty="0">
                <a:solidFill>
                  <a:srgbClr val="FFFFFF"/>
                </a:solidFill>
              </a:rPr>
              <a:t> form, preferred)</a:t>
            </a:r>
          </a:p>
          <a:p>
            <a:r>
              <a:rPr lang="en-CA" sz="1400" dirty="0">
                <a:solidFill>
                  <a:srgbClr val="FFFFFF"/>
                </a:solidFill>
              </a:rPr>
              <a:t>ENTRYPOINT command param1 param2 (</a:t>
            </a:r>
            <a:r>
              <a:rPr lang="en-CA" sz="1400" i="1" dirty="0">
                <a:solidFill>
                  <a:srgbClr val="FFFFFF"/>
                </a:solidFill>
              </a:rPr>
              <a:t>shell</a:t>
            </a:r>
            <a:r>
              <a:rPr lang="en-CA" sz="1400" dirty="0">
                <a:solidFill>
                  <a:srgbClr val="FFFFFF"/>
                </a:solidFill>
              </a:rPr>
              <a:t> form)</a:t>
            </a:r>
          </a:p>
          <a:p>
            <a:pPr marL="0" indent="0">
              <a:buNone/>
            </a:pPr>
            <a:endParaRPr lang="en-CA" sz="1400" dirty="0">
              <a:solidFill>
                <a:srgbClr val="FFFFFF"/>
              </a:solidFill>
            </a:endParaRPr>
          </a:p>
          <a:p>
            <a:pPr marL="0" indent="0">
              <a:buNone/>
            </a:pPr>
            <a:r>
              <a:rPr lang="en-CA" sz="1400" dirty="0">
                <a:solidFill>
                  <a:srgbClr val="FFFFFF"/>
                </a:solidFill>
              </a:rPr>
              <a:t>An ENTRYPOINT allows you to configure a container that will run as an executable.</a:t>
            </a:r>
          </a:p>
          <a:p>
            <a:pPr marL="0" indent="0">
              <a:buNone/>
            </a:pPr>
            <a:r>
              <a:rPr lang="en-CA" sz="1400" dirty="0">
                <a:solidFill>
                  <a:srgbClr val="FFFFFF"/>
                </a:solidFill>
              </a:rPr>
              <a:t>For example, the following will start </a:t>
            </a:r>
            <a:r>
              <a:rPr lang="en-CA" sz="1400" dirty="0" err="1">
                <a:solidFill>
                  <a:srgbClr val="FFFFFF"/>
                </a:solidFill>
              </a:rPr>
              <a:t>nginx</a:t>
            </a:r>
            <a:r>
              <a:rPr lang="en-CA" sz="1400" dirty="0">
                <a:solidFill>
                  <a:srgbClr val="FFFFFF"/>
                </a:solidFill>
              </a:rPr>
              <a:t> with its default content, listening on port 80:</a:t>
            </a:r>
          </a:p>
          <a:p>
            <a:pPr marL="0" indent="0">
              <a:buNone/>
            </a:pPr>
            <a:endParaRPr lang="en-CA" sz="1400" dirty="0">
              <a:solidFill>
                <a:srgbClr val="FFFFFF"/>
              </a:solidFill>
            </a:endParaRPr>
          </a:p>
          <a:p>
            <a:pPr marL="914400" lvl="2" indent="0">
              <a:buNone/>
            </a:pPr>
            <a:r>
              <a:rPr lang="en-CA" sz="1400" dirty="0">
                <a:solidFill>
                  <a:srgbClr val="FFFFFF"/>
                </a:solidFill>
              </a:rPr>
              <a:t>docker run -</a:t>
            </a:r>
            <a:r>
              <a:rPr lang="en-CA" sz="1400" dirty="0" err="1">
                <a:solidFill>
                  <a:srgbClr val="FFFFFF"/>
                </a:solidFill>
              </a:rPr>
              <a:t>i</a:t>
            </a:r>
            <a:r>
              <a:rPr lang="en-CA" sz="1400" dirty="0">
                <a:solidFill>
                  <a:srgbClr val="FFFFFF"/>
                </a:solidFill>
              </a:rPr>
              <a:t> -t --</a:t>
            </a:r>
            <a:r>
              <a:rPr lang="en-CA" sz="1400" dirty="0" err="1">
                <a:solidFill>
                  <a:srgbClr val="FFFFFF"/>
                </a:solidFill>
              </a:rPr>
              <a:t>rm</a:t>
            </a:r>
            <a:r>
              <a:rPr lang="en-CA" sz="1400" dirty="0">
                <a:solidFill>
                  <a:srgbClr val="FFFFFF"/>
                </a:solidFill>
              </a:rPr>
              <a:t> -p 80:80 </a:t>
            </a:r>
            <a:r>
              <a:rPr lang="en-CA" sz="1400" dirty="0" err="1">
                <a:solidFill>
                  <a:srgbClr val="FFFFFF"/>
                </a:solidFill>
              </a:rPr>
              <a:t>nginx</a:t>
            </a:r>
            <a:endParaRPr lang="en-CA" sz="1400" dirty="0">
              <a:solidFill>
                <a:srgbClr val="FFFFFF"/>
              </a:solidFill>
            </a:endParaRPr>
          </a:p>
          <a:p>
            <a:pPr marL="914400" lvl="2" indent="0">
              <a:buNone/>
            </a:pPr>
            <a:endParaRPr lang="en-CA" sz="1400" dirty="0">
              <a:solidFill>
                <a:srgbClr val="FFFFFF"/>
              </a:solidFill>
            </a:endParaRPr>
          </a:p>
          <a:p>
            <a:pPr marL="0" indent="0">
              <a:buNone/>
            </a:pPr>
            <a:r>
              <a:rPr lang="en-CA" sz="1400" dirty="0">
                <a:solidFill>
                  <a:srgbClr val="FFFFFF"/>
                </a:solidFill>
              </a:rPr>
              <a:t>You can use the exec form of ENTRYPOINT to set fairly stable default commands and arguments and then use either form of CMD to set additional defaults that are more likely to be changed.</a:t>
            </a:r>
          </a:p>
          <a:p>
            <a:pPr marL="0" indent="0">
              <a:buNone/>
            </a:pPr>
            <a:endParaRPr lang="en-CA" sz="1400" dirty="0">
              <a:solidFill>
                <a:srgbClr val="FFFFFF"/>
              </a:solidFill>
            </a:endParaRPr>
          </a:p>
          <a:p>
            <a:pPr marL="914400" lvl="2" indent="0">
              <a:buNone/>
            </a:pPr>
            <a:r>
              <a:rPr lang="en-CA" sz="1400" dirty="0">
                <a:solidFill>
                  <a:srgbClr val="FFFFFF"/>
                </a:solidFill>
              </a:rPr>
              <a:t>FROM ubuntu </a:t>
            </a:r>
          </a:p>
          <a:p>
            <a:pPr marL="914400" lvl="2" indent="0">
              <a:buNone/>
            </a:pPr>
            <a:r>
              <a:rPr lang="en-CA" sz="1400" dirty="0">
                <a:solidFill>
                  <a:srgbClr val="FFFFFF"/>
                </a:solidFill>
              </a:rPr>
              <a:t>ENTRYPOINT ["top", "-b"] </a:t>
            </a:r>
          </a:p>
          <a:p>
            <a:pPr marL="914400" lvl="2" indent="0">
              <a:buNone/>
            </a:pPr>
            <a:r>
              <a:rPr lang="en-CA" sz="1400" dirty="0">
                <a:solidFill>
                  <a:srgbClr val="FFFFFF"/>
                </a:solidFill>
              </a:rPr>
              <a:t>CMD ["-c"]</a:t>
            </a:r>
            <a:endParaRPr lang="en-US" sz="1400" dirty="0">
              <a:solidFill>
                <a:srgbClr val="FFFFFF"/>
              </a:solidFill>
            </a:endParaRPr>
          </a:p>
        </p:txBody>
      </p:sp>
    </p:spTree>
    <p:extLst>
      <p:ext uri="{BB962C8B-B14F-4D97-AF65-F5344CB8AC3E}">
        <p14:creationId xmlns:p14="http://schemas.microsoft.com/office/powerpoint/2010/main" val="421965040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BB7F86-B637-1B45-82CA-92C475ED4C2D}"/>
              </a:ext>
            </a:extLst>
          </p:cNvPr>
          <p:cNvSpPr>
            <a:spLocks noGrp="1"/>
          </p:cNvSpPr>
          <p:nvPr>
            <p:ph type="title"/>
          </p:nvPr>
        </p:nvSpPr>
        <p:spPr>
          <a:xfrm>
            <a:off x="833002" y="365125"/>
            <a:ext cx="10520702" cy="1325563"/>
          </a:xfrm>
        </p:spPr>
        <p:txBody>
          <a:bodyPr>
            <a:normAutofit/>
          </a:bodyPr>
          <a:lstStyle/>
          <a:p>
            <a:r>
              <a:rPr lang="en-US">
                <a:solidFill>
                  <a:srgbClr val="FFFFFF"/>
                </a:solidFill>
              </a:rPr>
              <a:t>ENTRYPOINT</a:t>
            </a:r>
          </a:p>
        </p:txBody>
      </p:sp>
      <p:sp>
        <p:nvSpPr>
          <p:cNvPr id="3" name="Content Placeholder 2">
            <a:extLst>
              <a:ext uri="{FF2B5EF4-FFF2-40B4-BE49-F238E27FC236}">
                <a16:creationId xmlns:a16="http://schemas.microsoft.com/office/drawing/2014/main" id="{082FB620-ECD8-DA49-BA19-1506185ACD9C}"/>
              </a:ext>
            </a:extLst>
          </p:cNvPr>
          <p:cNvSpPr>
            <a:spLocks noGrp="1"/>
          </p:cNvSpPr>
          <p:nvPr>
            <p:ph idx="1"/>
          </p:nvPr>
        </p:nvSpPr>
        <p:spPr>
          <a:xfrm>
            <a:off x="838201" y="2022601"/>
            <a:ext cx="10515598" cy="4154361"/>
          </a:xfrm>
        </p:spPr>
        <p:txBody>
          <a:bodyPr>
            <a:normAutofit/>
          </a:bodyPr>
          <a:lstStyle/>
          <a:p>
            <a:r>
              <a:rPr lang="en-CA" sz="1700">
                <a:solidFill>
                  <a:srgbClr val="FFFFFF"/>
                </a:solidFill>
              </a:rPr>
              <a:t>$ docker run -it --rm --name test top –H</a:t>
            </a:r>
          </a:p>
          <a:p>
            <a:r>
              <a:rPr lang="en-CA" sz="1700">
                <a:solidFill>
                  <a:srgbClr val="FFFFFF"/>
                </a:solidFill>
              </a:rPr>
              <a:t>$ docker exec -it test ps aux</a:t>
            </a:r>
          </a:p>
          <a:p>
            <a:endParaRPr lang="en-CA" sz="1700">
              <a:solidFill>
                <a:srgbClr val="FFFFFF"/>
              </a:solidFill>
            </a:endParaRPr>
          </a:p>
          <a:p>
            <a:pPr marL="914400" lvl="2" indent="0">
              <a:buNone/>
            </a:pPr>
            <a:r>
              <a:rPr lang="en-CA" sz="1700">
                <a:solidFill>
                  <a:srgbClr val="FFFFFF"/>
                </a:solidFill>
              </a:rPr>
              <a:t>FROM debian:stable </a:t>
            </a:r>
          </a:p>
          <a:p>
            <a:pPr marL="914400" lvl="2" indent="0">
              <a:buNone/>
            </a:pPr>
            <a:r>
              <a:rPr lang="en-CA" sz="1700">
                <a:solidFill>
                  <a:srgbClr val="FFFFFF"/>
                </a:solidFill>
              </a:rPr>
              <a:t>RUN apt-get update &amp;&amp; apt-get install -y --force-yes apache2 </a:t>
            </a:r>
          </a:p>
          <a:p>
            <a:pPr marL="914400" lvl="2" indent="0">
              <a:buNone/>
            </a:pPr>
            <a:r>
              <a:rPr lang="en-CA" sz="1700">
                <a:solidFill>
                  <a:srgbClr val="FFFFFF"/>
                </a:solidFill>
              </a:rPr>
              <a:t>EXPOSE 80 443 </a:t>
            </a:r>
          </a:p>
          <a:p>
            <a:pPr marL="914400" lvl="2" indent="0">
              <a:buNone/>
            </a:pPr>
            <a:r>
              <a:rPr lang="en-CA" sz="1700">
                <a:solidFill>
                  <a:srgbClr val="FFFFFF"/>
                </a:solidFill>
              </a:rPr>
              <a:t>VOLUME ["/var/www", "/var/log/apache2", "/etc/apache2"] </a:t>
            </a:r>
          </a:p>
          <a:p>
            <a:pPr marL="914400" lvl="2" indent="0">
              <a:buNone/>
            </a:pPr>
            <a:r>
              <a:rPr lang="en-CA" sz="1700">
                <a:solidFill>
                  <a:srgbClr val="FFFFFF"/>
                </a:solidFill>
              </a:rPr>
              <a:t>ENTRYPOINT ["/usr/sbin/apache2ctl", "-D", "FOREGROUND"]</a:t>
            </a:r>
          </a:p>
          <a:p>
            <a:pPr marL="914400" lvl="2" indent="0">
              <a:buNone/>
            </a:pPr>
            <a:endParaRPr lang="en-CA" sz="1700">
              <a:solidFill>
                <a:srgbClr val="FFFFFF"/>
              </a:solidFill>
            </a:endParaRPr>
          </a:p>
          <a:p>
            <a:r>
              <a:rPr lang="en-CA" sz="1700">
                <a:solidFill>
                  <a:srgbClr val="FFFFFF"/>
                </a:solidFill>
              </a:rPr>
              <a:t>If you need to write a starter script for a single executable, you can ensure that the final executable receives the Unix signals by using exec and gosu commands:</a:t>
            </a:r>
          </a:p>
          <a:p>
            <a:pPr marL="0" indent="0">
              <a:buNone/>
            </a:pPr>
            <a:br>
              <a:rPr lang="en-CA" sz="1700">
                <a:solidFill>
                  <a:srgbClr val="FFFFFF"/>
                </a:solidFill>
              </a:rPr>
            </a:br>
            <a:endParaRPr lang="en-CA" sz="1700">
              <a:solidFill>
                <a:srgbClr val="FFFFFF"/>
              </a:solidFill>
            </a:endParaRPr>
          </a:p>
          <a:p>
            <a:pPr marL="914400" lvl="2" indent="0">
              <a:buNone/>
            </a:pPr>
            <a:endParaRPr lang="en-US" sz="1700">
              <a:solidFill>
                <a:srgbClr val="FFFFFF"/>
              </a:solidFill>
            </a:endParaRPr>
          </a:p>
        </p:txBody>
      </p:sp>
    </p:spTree>
    <p:extLst>
      <p:ext uri="{BB962C8B-B14F-4D97-AF65-F5344CB8AC3E}">
        <p14:creationId xmlns:p14="http://schemas.microsoft.com/office/powerpoint/2010/main" val="223962509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E5AA91-C4AE-CD49-8991-40E810428139}"/>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ENTRYPOINT</a:t>
            </a:r>
          </a:p>
        </p:txBody>
      </p:sp>
      <p:sp>
        <p:nvSpPr>
          <p:cNvPr id="3" name="Content Placeholder 2">
            <a:extLst>
              <a:ext uri="{FF2B5EF4-FFF2-40B4-BE49-F238E27FC236}">
                <a16:creationId xmlns:a16="http://schemas.microsoft.com/office/drawing/2014/main" id="{E07B287D-D13E-C349-9AB4-3E285A5C062F}"/>
              </a:ext>
            </a:extLst>
          </p:cNvPr>
          <p:cNvSpPr>
            <a:spLocks noGrp="1"/>
          </p:cNvSpPr>
          <p:nvPr>
            <p:ph idx="1"/>
          </p:nvPr>
        </p:nvSpPr>
        <p:spPr>
          <a:xfrm>
            <a:off x="838201" y="2022601"/>
            <a:ext cx="10515598" cy="4154361"/>
          </a:xfrm>
        </p:spPr>
        <p:txBody>
          <a:bodyPr>
            <a:normAutofit/>
          </a:bodyPr>
          <a:lstStyle/>
          <a:p>
            <a:pPr marL="914400" lvl="2" indent="0">
              <a:buNone/>
            </a:pPr>
            <a:r>
              <a:rPr lang="en-CA" sz="1100" dirty="0">
                <a:solidFill>
                  <a:srgbClr val="FFFFFF"/>
                </a:solidFill>
              </a:rPr>
              <a:t>#!/</a:t>
            </a:r>
            <a:r>
              <a:rPr lang="en-CA" sz="1100" dirty="0" err="1">
                <a:solidFill>
                  <a:srgbClr val="FFFFFF"/>
                </a:solidFill>
              </a:rPr>
              <a:t>usr</a:t>
            </a:r>
            <a:r>
              <a:rPr lang="en-CA" sz="1100" dirty="0">
                <a:solidFill>
                  <a:srgbClr val="FFFFFF"/>
                </a:solidFill>
              </a:rPr>
              <a:t>/bin/</a:t>
            </a:r>
            <a:r>
              <a:rPr lang="en-CA" sz="1100" dirty="0" err="1">
                <a:solidFill>
                  <a:srgbClr val="FFFFFF"/>
                </a:solidFill>
              </a:rPr>
              <a:t>env</a:t>
            </a:r>
            <a:r>
              <a:rPr lang="en-CA" sz="1100" dirty="0">
                <a:solidFill>
                  <a:srgbClr val="FFFFFF"/>
                </a:solidFill>
              </a:rPr>
              <a:t> bash </a:t>
            </a:r>
          </a:p>
          <a:p>
            <a:pPr marL="914400" lvl="2" indent="0">
              <a:buNone/>
            </a:pPr>
            <a:r>
              <a:rPr lang="en-CA" sz="1100" dirty="0">
                <a:solidFill>
                  <a:srgbClr val="FFFFFF"/>
                </a:solidFill>
              </a:rPr>
              <a:t>set -e </a:t>
            </a:r>
          </a:p>
          <a:p>
            <a:pPr marL="914400" lvl="2" indent="0">
              <a:buNone/>
            </a:pPr>
            <a:r>
              <a:rPr lang="en-CA" sz="1100" dirty="0">
                <a:solidFill>
                  <a:srgbClr val="FFFFFF"/>
                </a:solidFill>
              </a:rPr>
              <a:t>if </a:t>
            </a:r>
            <a:r>
              <a:rPr lang="en-CA" sz="1100" dirty="0">
                <a:solidFill>
                  <a:srgbClr val="FFFFFF"/>
                </a:solidFill>
                <a:effectLst/>
              </a:rPr>
              <a:t>[</a:t>
            </a:r>
            <a:r>
              <a:rPr lang="en-CA" sz="1100" dirty="0">
                <a:solidFill>
                  <a:srgbClr val="FFFFFF"/>
                </a:solidFill>
              </a:rPr>
              <a:t> "$1" </a:t>
            </a:r>
            <a:r>
              <a:rPr lang="en-CA" sz="1100" dirty="0">
                <a:solidFill>
                  <a:srgbClr val="FFFFFF"/>
                </a:solidFill>
                <a:effectLst/>
              </a:rPr>
              <a:t>=</a:t>
            </a:r>
            <a:r>
              <a:rPr lang="en-CA" sz="1100" dirty="0">
                <a:solidFill>
                  <a:srgbClr val="FFFFFF"/>
                </a:solidFill>
              </a:rPr>
              <a:t> 'postgres' </a:t>
            </a:r>
            <a:r>
              <a:rPr lang="en-CA" sz="1100" dirty="0">
                <a:solidFill>
                  <a:srgbClr val="FFFFFF"/>
                </a:solidFill>
                <a:effectLst/>
              </a:rPr>
              <a:t>];</a:t>
            </a:r>
            <a:r>
              <a:rPr lang="en-CA" sz="1100" dirty="0">
                <a:solidFill>
                  <a:srgbClr val="FFFFFF"/>
                </a:solidFill>
              </a:rPr>
              <a:t> then </a:t>
            </a:r>
          </a:p>
          <a:p>
            <a:pPr marL="914400" lvl="2" indent="0">
              <a:buNone/>
            </a:pPr>
            <a:r>
              <a:rPr lang="en-CA" sz="1100" dirty="0">
                <a:solidFill>
                  <a:srgbClr val="FFFFFF"/>
                </a:solidFill>
              </a:rPr>
              <a:t>    </a:t>
            </a:r>
            <a:r>
              <a:rPr lang="en-CA" sz="1100" dirty="0" err="1">
                <a:solidFill>
                  <a:srgbClr val="FFFFFF"/>
                </a:solidFill>
              </a:rPr>
              <a:t>chown</a:t>
            </a:r>
            <a:r>
              <a:rPr lang="en-CA" sz="1100" dirty="0">
                <a:solidFill>
                  <a:srgbClr val="FFFFFF"/>
                </a:solidFill>
              </a:rPr>
              <a:t> -R postgres "$PGDATA" </a:t>
            </a:r>
          </a:p>
          <a:p>
            <a:pPr marL="914400" lvl="2" indent="0">
              <a:buNone/>
            </a:pPr>
            <a:r>
              <a:rPr lang="en-CA" sz="1100" dirty="0">
                <a:solidFill>
                  <a:srgbClr val="FFFFFF"/>
                </a:solidFill>
              </a:rPr>
              <a:t>    if </a:t>
            </a:r>
            <a:r>
              <a:rPr lang="en-CA" sz="1100" dirty="0">
                <a:solidFill>
                  <a:srgbClr val="FFFFFF"/>
                </a:solidFill>
                <a:effectLst/>
              </a:rPr>
              <a:t>[</a:t>
            </a:r>
            <a:r>
              <a:rPr lang="en-CA" sz="1100" dirty="0">
                <a:solidFill>
                  <a:srgbClr val="FFFFFF"/>
                </a:solidFill>
              </a:rPr>
              <a:t> -z "$(ls -A "$PGDATA")" </a:t>
            </a:r>
            <a:r>
              <a:rPr lang="en-CA" sz="1100" dirty="0">
                <a:solidFill>
                  <a:srgbClr val="FFFFFF"/>
                </a:solidFill>
                <a:effectLst/>
              </a:rPr>
              <a:t>];</a:t>
            </a:r>
            <a:r>
              <a:rPr lang="en-CA" sz="1100" dirty="0">
                <a:solidFill>
                  <a:srgbClr val="FFFFFF"/>
                </a:solidFill>
              </a:rPr>
              <a:t> then </a:t>
            </a:r>
          </a:p>
          <a:p>
            <a:pPr marL="914400" lvl="2" indent="0">
              <a:buNone/>
            </a:pPr>
            <a:r>
              <a:rPr lang="en-CA" sz="1100" dirty="0">
                <a:solidFill>
                  <a:srgbClr val="FFFFFF"/>
                </a:solidFill>
              </a:rPr>
              <a:t>       </a:t>
            </a:r>
            <a:r>
              <a:rPr lang="en-CA" sz="1100" b="1" dirty="0" err="1">
                <a:solidFill>
                  <a:srgbClr val="FFFFFF"/>
                </a:solidFill>
              </a:rPr>
              <a:t>gosu</a:t>
            </a:r>
            <a:r>
              <a:rPr lang="en-CA" sz="1100" b="1" dirty="0">
                <a:solidFill>
                  <a:srgbClr val="FFFFFF"/>
                </a:solidFill>
              </a:rPr>
              <a:t> postgres </a:t>
            </a:r>
            <a:r>
              <a:rPr lang="en-CA" sz="1100" b="1" dirty="0" err="1">
                <a:solidFill>
                  <a:srgbClr val="FFFFFF"/>
                </a:solidFill>
              </a:rPr>
              <a:t>initdb</a:t>
            </a:r>
            <a:r>
              <a:rPr lang="en-CA" sz="1100" b="1" dirty="0">
                <a:solidFill>
                  <a:srgbClr val="FFFFFF"/>
                </a:solidFill>
              </a:rPr>
              <a:t> </a:t>
            </a:r>
          </a:p>
          <a:p>
            <a:pPr marL="914400" lvl="2" indent="0">
              <a:buNone/>
            </a:pPr>
            <a:r>
              <a:rPr lang="en-CA" sz="1100" dirty="0">
                <a:solidFill>
                  <a:srgbClr val="FFFFFF"/>
                </a:solidFill>
              </a:rPr>
              <a:t>    fi </a:t>
            </a:r>
          </a:p>
          <a:p>
            <a:pPr marL="914400" lvl="2" indent="0">
              <a:buNone/>
            </a:pPr>
            <a:r>
              <a:rPr lang="en-CA" sz="1100" dirty="0">
                <a:solidFill>
                  <a:srgbClr val="FFFFFF"/>
                </a:solidFill>
              </a:rPr>
              <a:t>   </a:t>
            </a:r>
            <a:r>
              <a:rPr lang="en-CA" sz="1100" b="1" dirty="0">
                <a:solidFill>
                  <a:srgbClr val="FFFFFF"/>
                </a:solidFill>
              </a:rPr>
              <a:t>exec </a:t>
            </a:r>
            <a:r>
              <a:rPr lang="en-CA" sz="1100" b="1" dirty="0" err="1">
                <a:solidFill>
                  <a:srgbClr val="FFFFFF"/>
                </a:solidFill>
              </a:rPr>
              <a:t>gosu</a:t>
            </a:r>
            <a:r>
              <a:rPr lang="en-CA" sz="1100" b="1" dirty="0">
                <a:solidFill>
                  <a:srgbClr val="FFFFFF"/>
                </a:solidFill>
              </a:rPr>
              <a:t> postgres "$@" </a:t>
            </a:r>
          </a:p>
          <a:p>
            <a:pPr marL="914400" lvl="2" indent="0">
              <a:buNone/>
            </a:pPr>
            <a:r>
              <a:rPr lang="en-CA" sz="1100" dirty="0">
                <a:solidFill>
                  <a:srgbClr val="FFFFFF"/>
                </a:solidFill>
              </a:rPr>
              <a:t>fi </a:t>
            </a:r>
          </a:p>
          <a:p>
            <a:pPr marL="914400" lvl="2" indent="0">
              <a:buNone/>
            </a:pPr>
            <a:r>
              <a:rPr lang="en-CA" sz="1100" b="1" dirty="0">
                <a:solidFill>
                  <a:srgbClr val="FFFFFF"/>
                </a:solidFill>
              </a:rPr>
              <a:t>exec "$@”</a:t>
            </a:r>
          </a:p>
          <a:p>
            <a:pPr marL="914400" lvl="2" indent="0">
              <a:buNone/>
            </a:pPr>
            <a:endParaRPr lang="en-CA" sz="1100" b="1" dirty="0">
              <a:solidFill>
                <a:srgbClr val="FFFFFF"/>
              </a:solidFill>
            </a:endParaRPr>
          </a:p>
          <a:p>
            <a:pPr fontAlgn="base"/>
            <a:r>
              <a:rPr lang="en-CA" sz="1400" dirty="0">
                <a:solidFill>
                  <a:srgbClr val="FFFFFF"/>
                </a:solidFill>
              </a:rPr>
              <a:t>The </a:t>
            </a:r>
            <a:r>
              <a:rPr lang="en-CA" sz="1400" u="sng" dirty="0">
                <a:solidFill>
                  <a:srgbClr val="FFFFFF"/>
                </a:solidFill>
                <a:hlinkClick r:id="rId2"/>
              </a:rPr>
              <a:t>gosu</a:t>
            </a:r>
            <a:r>
              <a:rPr lang="en-CA" sz="1400" dirty="0">
                <a:solidFill>
                  <a:srgbClr val="FFFFFF"/>
                </a:solidFill>
              </a:rPr>
              <a:t> utility is often used in scripts called from ENTRYPOINT instructions inside </a:t>
            </a:r>
            <a:r>
              <a:rPr lang="en-CA" sz="1400" dirty="0" err="1">
                <a:solidFill>
                  <a:srgbClr val="FFFFFF"/>
                </a:solidFill>
              </a:rPr>
              <a:t>Dockerfiles</a:t>
            </a:r>
            <a:r>
              <a:rPr lang="en-CA" sz="1400" dirty="0">
                <a:solidFill>
                  <a:srgbClr val="FFFFFF"/>
                </a:solidFill>
              </a:rPr>
              <a:t> for official images. It’s a very simple utility, similar to </a:t>
            </a:r>
            <a:r>
              <a:rPr lang="en-CA" sz="1400" i="1" dirty="0" err="1">
                <a:solidFill>
                  <a:srgbClr val="FFFFFF"/>
                </a:solidFill>
              </a:rPr>
              <a:t>sudo</a:t>
            </a:r>
            <a:r>
              <a:rPr lang="en-CA" sz="1400" dirty="0">
                <a:solidFill>
                  <a:srgbClr val="FFFFFF"/>
                </a:solidFill>
              </a:rPr>
              <a:t>, that runs a given instruction as a given user. The difference is that </a:t>
            </a:r>
            <a:r>
              <a:rPr lang="en-CA" sz="1400" i="1" dirty="0" err="1">
                <a:solidFill>
                  <a:srgbClr val="FFFFFF"/>
                </a:solidFill>
              </a:rPr>
              <a:t>gosu</a:t>
            </a:r>
            <a:r>
              <a:rPr lang="en-CA" sz="1400" dirty="0">
                <a:solidFill>
                  <a:srgbClr val="FFFFFF"/>
                </a:solidFill>
              </a:rPr>
              <a:t> avoids </a:t>
            </a:r>
            <a:r>
              <a:rPr lang="en-CA" sz="1400" i="1" dirty="0" err="1">
                <a:solidFill>
                  <a:srgbClr val="FFFFFF"/>
                </a:solidFill>
              </a:rPr>
              <a:t>sudo</a:t>
            </a:r>
            <a:r>
              <a:rPr lang="en-CA" sz="1400" dirty="0" err="1">
                <a:solidFill>
                  <a:srgbClr val="FFFFFF"/>
                </a:solidFill>
              </a:rPr>
              <a:t>‘s</a:t>
            </a:r>
            <a:r>
              <a:rPr lang="en-CA" sz="1400" dirty="0">
                <a:solidFill>
                  <a:srgbClr val="FFFFFF"/>
                </a:solidFill>
              </a:rPr>
              <a:t> “strange and often annoying TTY and signal-forwarding behavior”.</a:t>
            </a:r>
          </a:p>
          <a:p>
            <a:pPr fontAlgn="base"/>
            <a:r>
              <a:rPr lang="en-CA" sz="1400" dirty="0">
                <a:solidFill>
                  <a:srgbClr val="FFFFFF"/>
                </a:solidFill>
                <a:hlinkClick r:id="rId2"/>
              </a:rPr>
              <a:t>https://github.com/tianon/gosu</a:t>
            </a:r>
            <a:endParaRPr lang="en-CA" sz="1400" dirty="0">
              <a:solidFill>
                <a:srgbClr val="FFFFFF"/>
              </a:solidFill>
            </a:endParaRPr>
          </a:p>
          <a:p>
            <a:pPr fontAlgn="base"/>
            <a:r>
              <a:rPr lang="en-CA" sz="1400" dirty="0">
                <a:solidFill>
                  <a:srgbClr val="FFFFFF"/>
                </a:solidFill>
              </a:rPr>
              <a:t>Once the user/group is processed, we switch to that user, then we exec the specified process and </a:t>
            </a:r>
            <a:r>
              <a:rPr lang="en-CA" sz="1400" dirty="0" err="1">
                <a:solidFill>
                  <a:srgbClr val="FFFFFF"/>
                </a:solidFill>
              </a:rPr>
              <a:t>gosu</a:t>
            </a:r>
            <a:r>
              <a:rPr lang="en-CA" sz="1400" dirty="0">
                <a:solidFill>
                  <a:srgbClr val="FFFFFF"/>
                </a:solidFill>
              </a:rPr>
              <a:t> itself is no longer resident or involved in the process lifecycle at all. This avoids all the issues of signal passing and TTY, and punts them to the process invoking </a:t>
            </a:r>
            <a:r>
              <a:rPr lang="en-CA" sz="1400" dirty="0" err="1">
                <a:solidFill>
                  <a:srgbClr val="FFFFFF"/>
                </a:solidFill>
              </a:rPr>
              <a:t>gosu</a:t>
            </a:r>
            <a:r>
              <a:rPr lang="en-CA" sz="1400" dirty="0">
                <a:solidFill>
                  <a:srgbClr val="FFFFFF"/>
                </a:solidFill>
              </a:rPr>
              <a:t> and the process being invoked by </a:t>
            </a:r>
            <a:r>
              <a:rPr lang="en-CA" sz="1400" dirty="0" err="1">
                <a:solidFill>
                  <a:srgbClr val="FFFFFF"/>
                </a:solidFill>
              </a:rPr>
              <a:t>gosu</a:t>
            </a:r>
            <a:r>
              <a:rPr lang="en-CA" sz="1400" dirty="0">
                <a:solidFill>
                  <a:srgbClr val="FFFFFF"/>
                </a:solidFill>
              </a:rPr>
              <a:t>, where they belong.</a:t>
            </a:r>
          </a:p>
        </p:txBody>
      </p:sp>
    </p:spTree>
    <p:extLst>
      <p:ext uri="{BB962C8B-B14F-4D97-AF65-F5344CB8AC3E}">
        <p14:creationId xmlns:p14="http://schemas.microsoft.com/office/powerpoint/2010/main" val="110732672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7A74A4-9E77-C64A-A778-31C9E0E549C2}"/>
              </a:ext>
            </a:extLst>
          </p:cNvPr>
          <p:cNvSpPr>
            <a:spLocks noGrp="1"/>
          </p:cNvSpPr>
          <p:nvPr>
            <p:ph type="title"/>
          </p:nvPr>
        </p:nvSpPr>
        <p:spPr>
          <a:xfrm>
            <a:off x="833002" y="365125"/>
            <a:ext cx="10520702" cy="1325563"/>
          </a:xfrm>
        </p:spPr>
        <p:txBody>
          <a:bodyPr>
            <a:normAutofit/>
          </a:bodyPr>
          <a:lstStyle/>
          <a:p>
            <a:r>
              <a:rPr lang="en-CA">
                <a:solidFill>
                  <a:srgbClr val="FFFFFF"/>
                </a:solidFill>
              </a:rPr>
              <a:t> ENTRYPOINT</a:t>
            </a:r>
            <a:endParaRPr lang="en-US">
              <a:solidFill>
                <a:srgbClr val="FFFFFF"/>
              </a:solidFill>
            </a:endParaRPr>
          </a:p>
        </p:txBody>
      </p:sp>
      <p:sp>
        <p:nvSpPr>
          <p:cNvPr id="3" name="Content Placeholder 2">
            <a:extLst>
              <a:ext uri="{FF2B5EF4-FFF2-40B4-BE49-F238E27FC236}">
                <a16:creationId xmlns:a16="http://schemas.microsoft.com/office/drawing/2014/main" id="{B8991A8E-D070-2E40-BBBC-F1BF811D23AF}"/>
              </a:ext>
            </a:extLst>
          </p:cNvPr>
          <p:cNvSpPr>
            <a:spLocks noGrp="1"/>
          </p:cNvSpPr>
          <p:nvPr>
            <p:ph idx="1"/>
          </p:nvPr>
        </p:nvSpPr>
        <p:spPr>
          <a:xfrm>
            <a:off x="838201" y="2022601"/>
            <a:ext cx="10515598" cy="4154361"/>
          </a:xfrm>
        </p:spPr>
        <p:txBody>
          <a:bodyPr>
            <a:normAutofit/>
          </a:bodyPr>
          <a:lstStyle/>
          <a:p>
            <a:pPr marL="0" indent="0">
              <a:buNone/>
            </a:pPr>
            <a:r>
              <a:rPr lang="en-CA" sz="2000" dirty="0">
                <a:solidFill>
                  <a:srgbClr val="FFFFFF"/>
                </a:solidFill>
              </a:rPr>
              <a:t>If you forget to add exec to the beginning of your ENTRYPOINT</a:t>
            </a:r>
          </a:p>
          <a:p>
            <a:pPr marL="914400" lvl="2" indent="0">
              <a:buNone/>
            </a:pPr>
            <a:r>
              <a:rPr lang="en-CA" dirty="0">
                <a:solidFill>
                  <a:srgbClr val="FFFFFF"/>
                </a:solidFill>
              </a:rPr>
              <a:t>FROM ubuntu </a:t>
            </a:r>
          </a:p>
          <a:p>
            <a:pPr marL="914400" lvl="2" indent="0">
              <a:buNone/>
            </a:pPr>
            <a:r>
              <a:rPr lang="en-CA" dirty="0">
                <a:solidFill>
                  <a:srgbClr val="FFFFFF"/>
                </a:solidFill>
              </a:rPr>
              <a:t>ENTRYPOINT top -b </a:t>
            </a:r>
          </a:p>
          <a:p>
            <a:pPr marL="914400" lvl="2" indent="0">
              <a:buNone/>
            </a:pPr>
            <a:r>
              <a:rPr lang="en-CA" dirty="0">
                <a:solidFill>
                  <a:srgbClr val="FFFFFF"/>
                </a:solidFill>
              </a:rPr>
              <a:t>CMD --ignored-param1</a:t>
            </a:r>
          </a:p>
          <a:p>
            <a:pPr marL="914400" lvl="2" indent="0">
              <a:buNone/>
            </a:pPr>
            <a:endParaRPr lang="en-CA" dirty="0">
              <a:solidFill>
                <a:srgbClr val="FFFFFF"/>
              </a:solidFill>
            </a:endParaRPr>
          </a:p>
          <a:p>
            <a:pPr marL="0" indent="0">
              <a:buNone/>
            </a:pPr>
            <a:r>
              <a:rPr lang="en-CA" sz="2000" dirty="0">
                <a:solidFill>
                  <a:srgbClr val="FFFFFF"/>
                </a:solidFill>
              </a:rPr>
              <a:t>$ docker run -it --name test top --ignored-param2</a:t>
            </a:r>
            <a:endParaRPr lang="en-US" sz="2000" dirty="0">
              <a:solidFill>
                <a:srgbClr val="FFFFFF"/>
              </a:solidFill>
            </a:endParaRPr>
          </a:p>
        </p:txBody>
      </p:sp>
    </p:spTree>
    <p:extLst>
      <p:ext uri="{BB962C8B-B14F-4D97-AF65-F5344CB8AC3E}">
        <p14:creationId xmlns:p14="http://schemas.microsoft.com/office/powerpoint/2010/main" val="22724201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FD589B-37B4-AF41-8159-D9F74AB30656}"/>
              </a:ext>
            </a:extLst>
          </p:cNvPr>
          <p:cNvSpPr>
            <a:spLocks noGrp="1"/>
          </p:cNvSpPr>
          <p:nvPr>
            <p:ph type="title"/>
          </p:nvPr>
        </p:nvSpPr>
        <p:spPr>
          <a:xfrm>
            <a:off x="833002" y="365125"/>
            <a:ext cx="10520702" cy="1325563"/>
          </a:xfrm>
        </p:spPr>
        <p:txBody>
          <a:bodyPr>
            <a:normAutofit/>
          </a:bodyPr>
          <a:lstStyle/>
          <a:p>
            <a:r>
              <a:rPr lang="en-CA">
                <a:solidFill>
                  <a:srgbClr val="FFFFFF"/>
                </a:solidFill>
              </a:rPr>
              <a:t>Understand how CMD and ENTRYPOINT interact</a:t>
            </a:r>
            <a:endParaRPr lang="en-US">
              <a:solidFill>
                <a:srgbClr val="FFFFFF"/>
              </a:solidFill>
            </a:endParaRPr>
          </a:p>
        </p:txBody>
      </p:sp>
      <p:sp>
        <p:nvSpPr>
          <p:cNvPr id="3" name="Content Placeholder 2">
            <a:extLst>
              <a:ext uri="{FF2B5EF4-FFF2-40B4-BE49-F238E27FC236}">
                <a16:creationId xmlns:a16="http://schemas.microsoft.com/office/drawing/2014/main" id="{BD19C24E-6E0C-4B4F-A2A8-7D55304DFEB4}"/>
              </a:ext>
            </a:extLst>
          </p:cNvPr>
          <p:cNvSpPr>
            <a:spLocks noGrp="1"/>
          </p:cNvSpPr>
          <p:nvPr>
            <p:ph idx="1"/>
          </p:nvPr>
        </p:nvSpPr>
        <p:spPr>
          <a:xfrm>
            <a:off x="838201" y="2022601"/>
            <a:ext cx="10515598" cy="4154361"/>
          </a:xfrm>
        </p:spPr>
        <p:txBody>
          <a:bodyPr>
            <a:normAutofit/>
          </a:bodyPr>
          <a:lstStyle/>
          <a:p>
            <a:r>
              <a:rPr lang="en-CA" sz="2000">
                <a:solidFill>
                  <a:srgbClr val="FFFFFF"/>
                </a:solidFill>
              </a:rPr>
              <a:t>Both CMD and ENTRYPOINT instructions define what command gets executed when running a container. There are few rules that describe their co-operation.</a:t>
            </a:r>
          </a:p>
          <a:p>
            <a:r>
              <a:rPr lang="en-CA" sz="2000">
                <a:solidFill>
                  <a:srgbClr val="FFFFFF"/>
                </a:solidFill>
              </a:rPr>
              <a:t>Dockerfile should specify at least one of CMD or ENTRYPOINT commands.</a:t>
            </a:r>
          </a:p>
          <a:p>
            <a:r>
              <a:rPr lang="en-CA" sz="2000">
                <a:solidFill>
                  <a:srgbClr val="FFFFFF"/>
                </a:solidFill>
              </a:rPr>
              <a:t>ENTRYPOINT should be defined when using the container as an executable.</a:t>
            </a:r>
          </a:p>
          <a:p>
            <a:r>
              <a:rPr lang="en-CA" sz="2000">
                <a:solidFill>
                  <a:srgbClr val="FFFFFF"/>
                </a:solidFill>
              </a:rPr>
              <a:t>CMD should be used as a way of defining default arguments for an ENTRYPOINT command or for executing an ad-hoc command in a container.</a:t>
            </a:r>
          </a:p>
          <a:p>
            <a:r>
              <a:rPr lang="en-CA" sz="2000">
                <a:solidFill>
                  <a:srgbClr val="FFFFFF"/>
                </a:solidFill>
              </a:rPr>
              <a:t>CMD will be overridden when running the container with alternative arguments.</a:t>
            </a:r>
          </a:p>
          <a:p>
            <a:endParaRPr lang="en-US" sz="2000">
              <a:solidFill>
                <a:srgbClr val="FFFFFF"/>
              </a:solidFill>
            </a:endParaRPr>
          </a:p>
        </p:txBody>
      </p:sp>
    </p:spTree>
    <p:extLst>
      <p:ext uri="{BB962C8B-B14F-4D97-AF65-F5344CB8AC3E}">
        <p14:creationId xmlns:p14="http://schemas.microsoft.com/office/powerpoint/2010/main" val="217074876"/>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DA71AA-A0B3-EB4D-8804-88B13B2AEC7A}"/>
              </a:ext>
            </a:extLst>
          </p:cNvPr>
          <p:cNvGraphicFramePr>
            <a:graphicFrameLocks noGrp="1"/>
          </p:cNvGraphicFramePr>
          <p:nvPr>
            <p:ph idx="1"/>
            <p:extLst>
              <p:ext uri="{D42A27DB-BD31-4B8C-83A1-F6EECF244321}">
                <p14:modId xmlns:p14="http://schemas.microsoft.com/office/powerpoint/2010/main" val="581723572"/>
              </p:ext>
            </p:extLst>
          </p:nvPr>
        </p:nvGraphicFramePr>
        <p:xfrm>
          <a:off x="869057" y="808830"/>
          <a:ext cx="10587392" cy="4200684"/>
        </p:xfrm>
        <a:graphic>
          <a:graphicData uri="http://schemas.openxmlformats.org/drawingml/2006/table">
            <a:tbl>
              <a:tblPr/>
              <a:tblGrid>
                <a:gridCol w="2595360">
                  <a:extLst>
                    <a:ext uri="{9D8B030D-6E8A-4147-A177-3AD203B41FA5}">
                      <a16:colId xmlns:a16="http://schemas.microsoft.com/office/drawing/2014/main" val="3620848012"/>
                    </a:ext>
                  </a:extLst>
                </a:gridCol>
                <a:gridCol w="2698336">
                  <a:extLst>
                    <a:ext uri="{9D8B030D-6E8A-4147-A177-3AD203B41FA5}">
                      <a16:colId xmlns:a16="http://schemas.microsoft.com/office/drawing/2014/main" val="2813279002"/>
                    </a:ext>
                  </a:extLst>
                </a:gridCol>
                <a:gridCol w="2646848">
                  <a:extLst>
                    <a:ext uri="{9D8B030D-6E8A-4147-A177-3AD203B41FA5}">
                      <a16:colId xmlns:a16="http://schemas.microsoft.com/office/drawing/2014/main" val="4269001491"/>
                    </a:ext>
                  </a:extLst>
                </a:gridCol>
                <a:gridCol w="2646848">
                  <a:extLst>
                    <a:ext uri="{9D8B030D-6E8A-4147-A177-3AD203B41FA5}">
                      <a16:colId xmlns:a16="http://schemas.microsoft.com/office/drawing/2014/main" val="2961434518"/>
                    </a:ext>
                  </a:extLst>
                </a:gridCol>
              </a:tblGrid>
              <a:tr h="679904">
                <a:tc>
                  <a:txBody>
                    <a:bodyPr/>
                    <a:lstStyle/>
                    <a:p>
                      <a:pPr algn="l"/>
                      <a:r>
                        <a:rPr lang="en-CA" sz="1600" b="1">
                          <a:effectLst/>
                        </a:rPr>
                        <a:t> </a:t>
                      </a:r>
                    </a:p>
                  </a:txBody>
                  <a:tcPr marL="82725" marR="82725" marT="57908" marB="57908" anchor="ctr">
                    <a:lnL>
                      <a:noFill/>
                    </a:lnL>
                    <a:lnR>
                      <a:noFill/>
                    </a:lnR>
                    <a:lnT>
                      <a:noFill/>
                    </a:lnT>
                    <a:lnB>
                      <a:noFill/>
                    </a:lnB>
                  </a:tcPr>
                </a:tc>
                <a:tc>
                  <a:txBody>
                    <a:bodyPr/>
                    <a:lstStyle/>
                    <a:p>
                      <a:pPr algn="l"/>
                      <a:r>
                        <a:rPr lang="en-CA" sz="1600" b="1">
                          <a:effectLst/>
                        </a:rPr>
                        <a:t>No ENTRYPOINT</a:t>
                      </a:r>
                    </a:p>
                  </a:txBody>
                  <a:tcPr marL="82725" marR="82725" marT="57908" marB="57908" anchor="ctr">
                    <a:lnL>
                      <a:noFill/>
                    </a:lnL>
                    <a:lnR>
                      <a:noFill/>
                    </a:lnR>
                    <a:lnT>
                      <a:noFill/>
                    </a:lnT>
                    <a:lnB>
                      <a:noFill/>
                    </a:lnB>
                  </a:tcPr>
                </a:tc>
                <a:tc>
                  <a:txBody>
                    <a:bodyPr/>
                    <a:lstStyle/>
                    <a:p>
                      <a:pPr algn="l"/>
                      <a:r>
                        <a:rPr lang="en-CA" sz="1600" b="1" dirty="0">
                          <a:effectLst/>
                        </a:rPr>
                        <a:t>ENTRYPOINT </a:t>
                      </a:r>
                      <a:r>
                        <a:rPr lang="en-CA" sz="1600" b="1" dirty="0" err="1">
                          <a:effectLst/>
                        </a:rPr>
                        <a:t>exec_entry</a:t>
                      </a:r>
                      <a:r>
                        <a:rPr lang="en-CA" sz="1600" b="1" dirty="0">
                          <a:effectLst/>
                        </a:rPr>
                        <a:t> p1_entry</a:t>
                      </a:r>
                    </a:p>
                  </a:txBody>
                  <a:tcPr marL="82725" marR="82725" marT="57908" marB="57908" anchor="ctr">
                    <a:lnL>
                      <a:noFill/>
                    </a:lnL>
                    <a:lnR>
                      <a:noFill/>
                    </a:lnR>
                    <a:lnT>
                      <a:noFill/>
                    </a:lnT>
                    <a:lnB>
                      <a:noFill/>
                    </a:lnB>
                  </a:tcPr>
                </a:tc>
                <a:tc>
                  <a:txBody>
                    <a:bodyPr/>
                    <a:lstStyle/>
                    <a:p>
                      <a:pPr algn="l"/>
                      <a:r>
                        <a:rPr lang="en-CA" sz="1600" b="1" dirty="0">
                          <a:effectLst/>
                        </a:rPr>
                        <a:t>ENTRYPOINT [“</a:t>
                      </a:r>
                      <a:r>
                        <a:rPr lang="en-CA" sz="1600" b="1" dirty="0" err="1">
                          <a:effectLst/>
                        </a:rPr>
                        <a:t>exec_entry</a:t>
                      </a:r>
                      <a:r>
                        <a:rPr lang="en-CA" sz="1600" b="1" dirty="0">
                          <a:effectLst/>
                        </a:rPr>
                        <a:t>”, “p1_entry”]</a:t>
                      </a:r>
                    </a:p>
                  </a:txBody>
                  <a:tcPr marL="82725" marR="82725" marT="57908" marB="57908" anchor="ctr">
                    <a:lnL>
                      <a:noFill/>
                    </a:lnL>
                    <a:lnR>
                      <a:noFill/>
                    </a:lnR>
                    <a:lnT>
                      <a:noFill/>
                    </a:lnT>
                    <a:lnB>
                      <a:noFill/>
                    </a:lnB>
                  </a:tcPr>
                </a:tc>
                <a:extLst>
                  <a:ext uri="{0D108BD9-81ED-4DB2-BD59-A6C34878D82A}">
                    <a16:rowId xmlns:a16="http://schemas.microsoft.com/office/drawing/2014/main" val="1179996133"/>
                  </a:ext>
                </a:extLst>
              </a:tr>
              <a:tr h="880195">
                <a:tc>
                  <a:txBody>
                    <a:bodyPr/>
                    <a:lstStyle/>
                    <a:p>
                      <a:pPr algn="l"/>
                      <a:r>
                        <a:rPr lang="en-CA" sz="1600" b="1" dirty="0">
                          <a:effectLst/>
                        </a:rPr>
                        <a:t>No CMD</a:t>
                      </a:r>
                      <a:endParaRPr lang="en-CA" sz="1600" dirty="0">
                        <a:effectLst/>
                      </a:endParaRPr>
                    </a:p>
                  </a:txBody>
                  <a:tcPr marL="82725" marR="82725" marT="82725" marB="82725" anchor="ctr">
                    <a:lnL>
                      <a:noFill/>
                    </a:lnL>
                    <a:lnR>
                      <a:noFill/>
                    </a:lnR>
                    <a:lnT>
                      <a:noFill/>
                    </a:lnT>
                    <a:lnB>
                      <a:noFill/>
                    </a:lnB>
                  </a:tcPr>
                </a:tc>
                <a:tc>
                  <a:txBody>
                    <a:bodyPr/>
                    <a:lstStyle/>
                    <a:p>
                      <a:pPr algn="l"/>
                      <a:r>
                        <a:rPr lang="en-CA" sz="1600" i="1" dirty="0">
                          <a:effectLst/>
                        </a:rPr>
                        <a:t>error, not allowed</a:t>
                      </a:r>
                      <a:endParaRPr lang="en-CA" sz="1600" dirty="0">
                        <a:effectLst/>
                      </a:endParaRPr>
                    </a:p>
                  </a:txBody>
                  <a:tcPr marL="82725" marR="82725" marT="82725" marB="82725" anchor="ctr">
                    <a:lnL>
                      <a:noFill/>
                    </a:lnL>
                    <a:lnR>
                      <a:noFill/>
                    </a:lnR>
                    <a:lnT>
                      <a:noFill/>
                    </a:lnT>
                    <a:lnB>
                      <a:noFill/>
                    </a:lnB>
                  </a:tcPr>
                </a:tc>
                <a:tc>
                  <a:txBody>
                    <a:bodyPr/>
                    <a:lstStyle/>
                    <a:p>
                      <a:pPr algn="l"/>
                      <a:r>
                        <a:rPr lang="en-CA" sz="1600" dirty="0">
                          <a:effectLst/>
                        </a:rPr>
                        <a:t>/bin/</a:t>
                      </a:r>
                      <a:r>
                        <a:rPr lang="en-CA" sz="1600" dirty="0" err="1">
                          <a:effectLst/>
                        </a:rPr>
                        <a:t>sh</a:t>
                      </a:r>
                      <a:r>
                        <a:rPr lang="en-CA" sz="1600" dirty="0">
                          <a:effectLst/>
                        </a:rPr>
                        <a:t> -c </a:t>
                      </a:r>
                      <a:r>
                        <a:rPr lang="en-CA" sz="1600" dirty="0" err="1">
                          <a:effectLst/>
                        </a:rPr>
                        <a:t>exec_entry</a:t>
                      </a:r>
                      <a:r>
                        <a:rPr lang="en-CA" sz="1600" dirty="0">
                          <a:effectLst/>
                        </a:rPr>
                        <a:t> p1_entry</a:t>
                      </a:r>
                    </a:p>
                  </a:txBody>
                  <a:tcPr marL="82725" marR="82725" marT="82725" marB="82725" anchor="ctr">
                    <a:lnL>
                      <a:noFill/>
                    </a:lnL>
                    <a:lnR>
                      <a:noFill/>
                    </a:lnR>
                    <a:lnT>
                      <a:noFill/>
                    </a:lnT>
                    <a:lnB>
                      <a:noFill/>
                    </a:lnB>
                  </a:tcPr>
                </a:tc>
                <a:tc>
                  <a:txBody>
                    <a:bodyPr/>
                    <a:lstStyle/>
                    <a:p>
                      <a:pPr algn="l"/>
                      <a:r>
                        <a:rPr lang="en-CA" sz="1600">
                          <a:effectLst/>
                        </a:rPr>
                        <a:t>exec_entry p1_entry</a:t>
                      </a:r>
                    </a:p>
                  </a:txBody>
                  <a:tcPr marL="82725" marR="82725" marT="82725" marB="82725" anchor="ctr">
                    <a:lnL>
                      <a:noFill/>
                    </a:lnL>
                    <a:lnR>
                      <a:noFill/>
                    </a:lnR>
                    <a:lnT>
                      <a:noFill/>
                    </a:lnT>
                    <a:lnB>
                      <a:noFill/>
                    </a:lnB>
                  </a:tcPr>
                </a:tc>
                <a:extLst>
                  <a:ext uri="{0D108BD9-81ED-4DB2-BD59-A6C34878D82A}">
                    <a16:rowId xmlns:a16="http://schemas.microsoft.com/office/drawing/2014/main" val="1609086274"/>
                  </a:ext>
                </a:extLst>
              </a:tr>
              <a:tr h="880195">
                <a:tc>
                  <a:txBody>
                    <a:bodyPr/>
                    <a:lstStyle/>
                    <a:p>
                      <a:pPr algn="l"/>
                      <a:r>
                        <a:rPr lang="en-CA" sz="1600" b="1">
                          <a:effectLst/>
                        </a:rPr>
                        <a:t>CMD [“exec_cmd”, “p1_cmd”]</a:t>
                      </a:r>
                      <a:endParaRPr lang="en-CA" sz="1600">
                        <a:effectLst/>
                      </a:endParaRPr>
                    </a:p>
                  </a:txBody>
                  <a:tcPr marL="82725" marR="82725" marT="82725" marB="82725" anchor="ctr">
                    <a:lnL>
                      <a:noFill/>
                    </a:lnL>
                    <a:lnR>
                      <a:noFill/>
                    </a:lnR>
                    <a:lnT>
                      <a:noFill/>
                    </a:lnT>
                    <a:lnB>
                      <a:noFill/>
                    </a:lnB>
                    <a:solidFill>
                      <a:srgbClr val="F7F7F7"/>
                    </a:solidFill>
                  </a:tcPr>
                </a:tc>
                <a:tc>
                  <a:txBody>
                    <a:bodyPr/>
                    <a:lstStyle/>
                    <a:p>
                      <a:pPr algn="l"/>
                      <a:r>
                        <a:rPr lang="en-CA" sz="1600">
                          <a:effectLst/>
                        </a:rPr>
                        <a:t>exec_cmd p1_cmd</a:t>
                      </a:r>
                    </a:p>
                  </a:txBody>
                  <a:tcPr marL="82725" marR="82725" marT="82725" marB="82725" anchor="ctr">
                    <a:lnL>
                      <a:noFill/>
                    </a:lnL>
                    <a:lnR>
                      <a:noFill/>
                    </a:lnR>
                    <a:lnT>
                      <a:noFill/>
                    </a:lnT>
                    <a:lnB>
                      <a:noFill/>
                    </a:lnB>
                    <a:solidFill>
                      <a:srgbClr val="F7F7F7"/>
                    </a:solidFill>
                  </a:tcPr>
                </a:tc>
                <a:tc>
                  <a:txBody>
                    <a:bodyPr/>
                    <a:lstStyle/>
                    <a:p>
                      <a:pPr algn="l"/>
                      <a:r>
                        <a:rPr lang="en-CA" sz="1600">
                          <a:effectLst/>
                        </a:rPr>
                        <a:t>/bin/sh -c exec_entry p1_entry</a:t>
                      </a:r>
                    </a:p>
                  </a:txBody>
                  <a:tcPr marL="82725" marR="82725" marT="82725" marB="82725" anchor="ctr">
                    <a:lnL>
                      <a:noFill/>
                    </a:lnL>
                    <a:lnR>
                      <a:noFill/>
                    </a:lnR>
                    <a:lnT>
                      <a:noFill/>
                    </a:lnT>
                    <a:lnB>
                      <a:noFill/>
                    </a:lnB>
                    <a:solidFill>
                      <a:srgbClr val="F7F7F7"/>
                    </a:solidFill>
                  </a:tcPr>
                </a:tc>
                <a:tc>
                  <a:txBody>
                    <a:bodyPr/>
                    <a:lstStyle/>
                    <a:p>
                      <a:pPr algn="l"/>
                      <a:r>
                        <a:rPr lang="en-CA" sz="1600">
                          <a:effectLst/>
                        </a:rPr>
                        <a:t>exec_entry p1_entry exec_cmd p1_cmd</a:t>
                      </a:r>
                    </a:p>
                  </a:txBody>
                  <a:tcPr marL="82725" marR="82725" marT="82725" marB="82725" anchor="ctr">
                    <a:lnL>
                      <a:noFill/>
                    </a:lnL>
                    <a:lnR>
                      <a:noFill/>
                    </a:lnR>
                    <a:lnT>
                      <a:noFill/>
                    </a:lnT>
                    <a:lnB>
                      <a:noFill/>
                    </a:lnB>
                    <a:solidFill>
                      <a:srgbClr val="F7F7F7"/>
                    </a:solidFill>
                  </a:tcPr>
                </a:tc>
                <a:extLst>
                  <a:ext uri="{0D108BD9-81ED-4DB2-BD59-A6C34878D82A}">
                    <a16:rowId xmlns:a16="http://schemas.microsoft.com/office/drawing/2014/main" val="2608412926"/>
                  </a:ext>
                </a:extLst>
              </a:tr>
              <a:tr h="880195">
                <a:tc>
                  <a:txBody>
                    <a:bodyPr/>
                    <a:lstStyle/>
                    <a:p>
                      <a:pPr algn="l"/>
                      <a:r>
                        <a:rPr lang="en-CA" sz="1600" b="1">
                          <a:effectLst/>
                        </a:rPr>
                        <a:t>CMD [“p1_cmd”, “p2_cmd”]</a:t>
                      </a:r>
                      <a:endParaRPr lang="en-CA" sz="1600">
                        <a:effectLst/>
                      </a:endParaRPr>
                    </a:p>
                  </a:txBody>
                  <a:tcPr marL="82725" marR="82725" marT="82725" marB="82725" anchor="ctr">
                    <a:lnL>
                      <a:noFill/>
                    </a:lnL>
                    <a:lnR>
                      <a:noFill/>
                    </a:lnR>
                    <a:lnT>
                      <a:noFill/>
                    </a:lnT>
                    <a:lnB>
                      <a:noFill/>
                    </a:lnB>
                  </a:tcPr>
                </a:tc>
                <a:tc>
                  <a:txBody>
                    <a:bodyPr/>
                    <a:lstStyle/>
                    <a:p>
                      <a:pPr algn="l"/>
                      <a:r>
                        <a:rPr lang="en-CA" sz="1600">
                          <a:effectLst/>
                        </a:rPr>
                        <a:t>p1_cmd p2_cmd</a:t>
                      </a:r>
                    </a:p>
                  </a:txBody>
                  <a:tcPr marL="82725" marR="82725" marT="82725" marB="82725" anchor="ctr">
                    <a:lnL>
                      <a:noFill/>
                    </a:lnL>
                    <a:lnR>
                      <a:noFill/>
                    </a:lnR>
                    <a:lnT>
                      <a:noFill/>
                    </a:lnT>
                    <a:lnB>
                      <a:noFill/>
                    </a:lnB>
                  </a:tcPr>
                </a:tc>
                <a:tc>
                  <a:txBody>
                    <a:bodyPr/>
                    <a:lstStyle/>
                    <a:p>
                      <a:pPr algn="l"/>
                      <a:r>
                        <a:rPr lang="en-CA" sz="1600">
                          <a:effectLst/>
                        </a:rPr>
                        <a:t>/bin/sh -c exec_entry p1_entry</a:t>
                      </a:r>
                    </a:p>
                  </a:txBody>
                  <a:tcPr marL="82725" marR="82725" marT="82725" marB="82725" anchor="ctr">
                    <a:lnL>
                      <a:noFill/>
                    </a:lnL>
                    <a:lnR>
                      <a:noFill/>
                    </a:lnR>
                    <a:lnT>
                      <a:noFill/>
                    </a:lnT>
                    <a:lnB>
                      <a:noFill/>
                    </a:lnB>
                  </a:tcPr>
                </a:tc>
                <a:tc>
                  <a:txBody>
                    <a:bodyPr/>
                    <a:lstStyle/>
                    <a:p>
                      <a:pPr algn="l"/>
                      <a:r>
                        <a:rPr lang="en-CA" sz="1600">
                          <a:effectLst/>
                        </a:rPr>
                        <a:t>exec_entry p1_entry p1_cmd p2_cmd</a:t>
                      </a:r>
                    </a:p>
                  </a:txBody>
                  <a:tcPr marL="82725" marR="82725" marT="82725" marB="82725" anchor="ctr">
                    <a:lnL>
                      <a:noFill/>
                    </a:lnL>
                    <a:lnR>
                      <a:noFill/>
                    </a:lnR>
                    <a:lnT>
                      <a:noFill/>
                    </a:lnT>
                    <a:lnB>
                      <a:noFill/>
                    </a:lnB>
                  </a:tcPr>
                </a:tc>
                <a:extLst>
                  <a:ext uri="{0D108BD9-81ED-4DB2-BD59-A6C34878D82A}">
                    <a16:rowId xmlns:a16="http://schemas.microsoft.com/office/drawing/2014/main" val="1073630657"/>
                  </a:ext>
                </a:extLst>
              </a:tr>
              <a:tr h="880195">
                <a:tc>
                  <a:txBody>
                    <a:bodyPr/>
                    <a:lstStyle/>
                    <a:p>
                      <a:pPr algn="l"/>
                      <a:r>
                        <a:rPr lang="en-CA" sz="1600" b="1">
                          <a:effectLst/>
                        </a:rPr>
                        <a:t>CMD exec_cmd p1_cmd</a:t>
                      </a:r>
                      <a:endParaRPr lang="en-CA" sz="1600">
                        <a:effectLst/>
                      </a:endParaRPr>
                    </a:p>
                  </a:txBody>
                  <a:tcPr marL="82725" marR="82725" marT="82725" marB="82725" anchor="ctr">
                    <a:lnL>
                      <a:noFill/>
                    </a:lnL>
                    <a:lnR>
                      <a:noFill/>
                    </a:lnR>
                    <a:lnT>
                      <a:noFill/>
                    </a:lnT>
                    <a:lnB>
                      <a:noFill/>
                    </a:lnB>
                    <a:solidFill>
                      <a:srgbClr val="F7F7F7"/>
                    </a:solidFill>
                  </a:tcPr>
                </a:tc>
                <a:tc>
                  <a:txBody>
                    <a:bodyPr/>
                    <a:lstStyle/>
                    <a:p>
                      <a:pPr algn="l"/>
                      <a:r>
                        <a:rPr lang="en-CA" sz="1600">
                          <a:effectLst/>
                        </a:rPr>
                        <a:t>/bin/sh -c exec_cmd p1_cmd</a:t>
                      </a:r>
                    </a:p>
                  </a:txBody>
                  <a:tcPr marL="82725" marR="82725" marT="82725" marB="82725" anchor="ctr">
                    <a:lnL>
                      <a:noFill/>
                    </a:lnL>
                    <a:lnR>
                      <a:noFill/>
                    </a:lnR>
                    <a:lnT>
                      <a:noFill/>
                    </a:lnT>
                    <a:lnB>
                      <a:noFill/>
                    </a:lnB>
                    <a:solidFill>
                      <a:srgbClr val="F7F7F7"/>
                    </a:solidFill>
                  </a:tcPr>
                </a:tc>
                <a:tc>
                  <a:txBody>
                    <a:bodyPr/>
                    <a:lstStyle/>
                    <a:p>
                      <a:pPr algn="l"/>
                      <a:r>
                        <a:rPr lang="en-CA" sz="1600">
                          <a:effectLst/>
                        </a:rPr>
                        <a:t>/bin/sh -c exec_entry p1_entry</a:t>
                      </a:r>
                    </a:p>
                  </a:txBody>
                  <a:tcPr marL="82725" marR="82725" marT="82725" marB="82725" anchor="ctr">
                    <a:lnL>
                      <a:noFill/>
                    </a:lnL>
                    <a:lnR>
                      <a:noFill/>
                    </a:lnR>
                    <a:lnT>
                      <a:noFill/>
                    </a:lnT>
                    <a:lnB>
                      <a:noFill/>
                    </a:lnB>
                    <a:solidFill>
                      <a:srgbClr val="F7F7F7"/>
                    </a:solidFill>
                  </a:tcPr>
                </a:tc>
                <a:tc>
                  <a:txBody>
                    <a:bodyPr/>
                    <a:lstStyle/>
                    <a:p>
                      <a:pPr algn="l"/>
                      <a:r>
                        <a:rPr lang="en-CA" sz="1600" dirty="0" err="1">
                          <a:effectLst/>
                        </a:rPr>
                        <a:t>exec_entry</a:t>
                      </a:r>
                      <a:r>
                        <a:rPr lang="en-CA" sz="1600" dirty="0">
                          <a:effectLst/>
                        </a:rPr>
                        <a:t> p1_entry /bin/</a:t>
                      </a:r>
                      <a:r>
                        <a:rPr lang="en-CA" sz="1600" dirty="0" err="1">
                          <a:effectLst/>
                        </a:rPr>
                        <a:t>sh</a:t>
                      </a:r>
                      <a:r>
                        <a:rPr lang="en-CA" sz="1600" dirty="0">
                          <a:effectLst/>
                        </a:rPr>
                        <a:t> -c </a:t>
                      </a:r>
                      <a:r>
                        <a:rPr lang="en-CA" sz="1600" dirty="0" err="1">
                          <a:effectLst/>
                        </a:rPr>
                        <a:t>exec_cmd</a:t>
                      </a:r>
                      <a:r>
                        <a:rPr lang="en-CA" sz="1600" dirty="0">
                          <a:effectLst/>
                        </a:rPr>
                        <a:t> p1_cmd</a:t>
                      </a:r>
                    </a:p>
                  </a:txBody>
                  <a:tcPr marL="82725" marR="82725" marT="82725" marB="82725" anchor="ctr">
                    <a:lnL>
                      <a:noFill/>
                    </a:lnL>
                    <a:lnR>
                      <a:noFill/>
                    </a:lnR>
                    <a:lnT>
                      <a:noFill/>
                    </a:lnT>
                    <a:lnB>
                      <a:noFill/>
                    </a:lnB>
                    <a:solidFill>
                      <a:srgbClr val="F7F7F7"/>
                    </a:solidFill>
                  </a:tcPr>
                </a:tc>
                <a:extLst>
                  <a:ext uri="{0D108BD9-81ED-4DB2-BD59-A6C34878D82A}">
                    <a16:rowId xmlns:a16="http://schemas.microsoft.com/office/drawing/2014/main" val="639865248"/>
                  </a:ext>
                </a:extLst>
              </a:tr>
            </a:tbl>
          </a:graphicData>
        </a:graphic>
      </p:graphicFrame>
      <p:sp>
        <p:nvSpPr>
          <p:cNvPr id="5" name="Rectangle 1">
            <a:extLst>
              <a:ext uri="{FF2B5EF4-FFF2-40B4-BE49-F238E27FC236}">
                <a16:creationId xmlns:a16="http://schemas.microsoft.com/office/drawing/2014/main" id="{D5A10692-FC76-0644-A999-75178B418B58}"/>
              </a:ext>
            </a:extLst>
          </p:cNvPr>
          <p:cNvSpPr>
            <a:spLocks noChangeArrowheads="1"/>
          </p:cNvSpPr>
          <p:nvPr/>
        </p:nvSpPr>
        <p:spPr bwMode="auto">
          <a:xfrm>
            <a:off x="-2933291" y="18955"/>
            <a:ext cx="17651213" cy="41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85698" numCol="1" anchor="ctr" anchorCtr="0" compatLnSpc="1">
            <a:prstTxWarp prst="textNoShape">
              <a:avLst/>
            </a:prstTxWarp>
            <a:spAutoFit/>
          </a:bodyPr>
          <a:lstStyle/>
          <a:p>
            <a:pPr lvl="8" eaLnBrk="0" fontAlgn="base" hangingPunct="0">
              <a:spcBef>
                <a:spcPct val="0"/>
              </a:spcBef>
              <a:spcAft>
                <a:spcPct val="0"/>
              </a:spcAft>
            </a:pPr>
            <a:r>
              <a:rPr kumimoji="0" lang="en-US" altLang="en-US" sz="1600" b="0" i="0" u="none" strike="noStrike" cap="none" normalizeH="0" baseline="0" dirty="0">
                <a:ln>
                  <a:noFill/>
                </a:ln>
                <a:solidFill>
                  <a:srgbClr val="33444C"/>
                </a:solidFill>
                <a:effectLst/>
                <a:latin typeface="Open Sans"/>
              </a:rPr>
              <a:t>The table below shows what command is executed for different </a:t>
            </a:r>
            <a:r>
              <a:rPr kumimoji="0" lang="en-US" altLang="en-US" sz="1600" b="0" i="0" u="none" strike="noStrike" cap="none" normalizeH="0" baseline="0" dirty="0">
                <a:ln>
                  <a:noFill/>
                </a:ln>
                <a:solidFill>
                  <a:srgbClr val="0C5176"/>
                </a:solidFill>
                <a:effectLst/>
                <a:latin typeface="Menlo" panose="020B0609030804020204" pitchFamily="49" charset="0"/>
              </a:rPr>
              <a:t>ENTRYPOINT</a:t>
            </a:r>
            <a:r>
              <a:rPr kumimoji="0" lang="en-US" altLang="en-US" sz="1600" b="0" i="0" u="none" strike="noStrike" cap="none" normalizeH="0" baseline="0" dirty="0">
                <a:ln>
                  <a:noFill/>
                </a:ln>
                <a:solidFill>
                  <a:srgbClr val="33444C"/>
                </a:solidFill>
                <a:effectLst/>
                <a:latin typeface="Open Sans"/>
              </a:rPr>
              <a:t> / </a:t>
            </a:r>
            <a:r>
              <a:rPr kumimoji="0" lang="en-US" altLang="en-US" sz="1600" b="0" i="0" u="none" strike="noStrike" cap="none" normalizeH="0" baseline="0" dirty="0">
                <a:ln>
                  <a:noFill/>
                </a:ln>
                <a:solidFill>
                  <a:srgbClr val="0C5176"/>
                </a:solidFill>
                <a:effectLst/>
                <a:latin typeface="Menlo" panose="020B0609030804020204" pitchFamily="49" charset="0"/>
              </a:rPr>
              <a:t>CMD</a:t>
            </a:r>
            <a:r>
              <a:rPr kumimoji="0" lang="en-US" altLang="en-US" sz="1600" b="0" i="0" u="none" strike="noStrike" cap="none" normalizeH="0" baseline="0" dirty="0">
                <a:ln>
                  <a:noFill/>
                </a:ln>
                <a:solidFill>
                  <a:srgbClr val="33444C"/>
                </a:solidFill>
                <a:effectLst/>
                <a:latin typeface="Open Sans"/>
              </a:rPr>
              <a:t> combinations: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728D807B-37C8-5146-AEDC-9E6EA16A4D66}"/>
              </a:ext>
            </a:extLst>
          </p:cNvPr>
          <p:cNvSpPr/>
          <p:nvPr/>
        </p:nvSpPr>
        <p:spPr>
          <a:xfrm>
            <a:off x="735551" y="5488909"/>
            <a:ext cx="10970280" cy="646331"/>
          </a:xfrm>
          <a:prstGeom prst="rect">
            <a:avLst/>
          </a:prstGeom>
        </p:spPr>
        <p:txBody>
          <a:bodyPr wrap="square">
            <a:spAutoFit/>
          </a:bodyPr>
          <a:lstStyle/>
          <a:p>
            <a:r>
              <a:rPr lang="en-CA" b="1" i="0" u="none" strike="noStrike" dirty="0">
                <a:solidFill>
                  <a:srgbClr val="33444C"/>
                </a:solidFill>
                <a:effectLst/>
                <a:latin typeface="Open Sans"/>
              </a:rPr>
              <a:t>Note</a:t>
            </a:r>
            <a:r>
              <a:rPr lang="en-CA" b="0" i="0" u="none" strike="noStrike" dirty="0">
                <a:solidFill>
                  <a:srgbClr val="33444C"/>
                </a:solidFill>
                <a:effectLst/>
                <a:latin typeface="Open Sans"/>
              </a:rPr>
              <a:t>: If </a:t>
            </a:r>
            <a:r>
              <a:rPr lang="en-CA" dirty="0"/>
              <a:t>CMD</a:t>
            </a:r>
            <a:r>
              <a:rPr lang="en-CA" b="0" i="0" u="none" strike="noStrike" dirty="0">
                <a:solidFill>
                  <a:srgbClr val="33444C"/>
                </a:solidFill>
                <a:effectLst/>
                <a:latin typeface="Open Sans"/>
              </a:rPr>
              <a:t> is defined from the base image, setting </a:t>
            </a:r>
            <a:r>
              <a:rPr lang="en-CA" dirty="0"/>
              <a:t>ENTRYPOINT</a:t>
            </a:r>
            <a:r>
              <a:rPr lang="en-CA" b="0" i="0" u="none" strike="noStrike" dirty="0">
                <a:solidFill>
                  <a:srgbClr val="33444C"/>
                </a:solidFill>
                <a:effectLst/>
                <a:latin typeface="Open Sans"/>
              </a:rPr>
              <a:t> will reset </a:t>
            </a:r>
            <a:r>
              <a:rPr lang="en-CA" dirty="0"/>
              <a:t>CMD</a:t>
            </a:r>
            <a:r>
              <a:rPr lang="en-CA" b="0" i="0" u="none" strike="noStrike" dirty="0">
                <a:solidFill>
                  <a:srgbClr val="33444C"/>
                </a:solidFill>
                <a:effectLst/>
                <a:latin typeface="Open Sans"/>
              </a:rPr>
              <a:t> to an empty value. In this scenario, </a:t>
            </a:r>
            <a:r>
              <a:rPr lang="en-CA" dirty="0"/>
              <a:t>CMD </a:t>
            </a:r>
            <a:r>
              <a:rPr lang="en-CA" b="0" i="0" u="none" strike="noStrike" dirty="0">
                <a:solidFill>
                  <a:srgbClr val="33444C"/>
                </a:solidFill>
                <a:effectLst/>
                <a:latin typeface="Open Sans"/>
              </a:rPr>
              <a:t>must be defined in the current image to have a value</a:t>
            </a:r>
            <a:endParaRPr lang="en-US" dirty="0"/>
          </a:p>
        </p:txBody>
      </p:sp>
    </p:spTree>
    <p:extLst>
      <p:ext uri="{BB962C8B-B14F-4D97-AF65-F5344CB8AC3E}">
        <p14:creationId xmlns:p14="http://schemas.microsoft.com/office/powerpoint/2010/main" val="408963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D8232-990C-1345-839B-630495CC06D6}"/>
              </a:ext>
            </a:extLst>
          </p:cNvPr>
          <p:cNvSpPr>
            <a:spLocks noGrp="1"/>
          </p:cNvSpPr>
          <p:nvPr>
            <p:ph type="title"/>
          </p:nvPr>
        </p:nvSpPr>
        <p:spPr>
          <a:xfrm>
            <a:off x="838200" y="5529884"/>
            <a:ext cx="7719381" cy="1096331"/>
          </a:xfrm>
        </p:spPr>
        <p:txBody>
          <a:bodyPr>
            <a:normAutofit/>
          </a:bodyPr>
          <a:lstStyle/>
          <a:p>
            <a:r>
              <a:rPr lang="en-US"/>
              <a:t>Docker installation</a:t>
            </a:r>
          </a:p>
        </p:txBody>
      </p:sp>
      <p:sp>
        <p:nvSpPr>
          <p:cNvPr id="26" name="Freeform: Shape 25">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B1EEB97A-5347-46D1-AE4C-4D1A389C5448}"/>
              </a:ext>
            </a:extLst>
          </p:cNvPr>
          <p:cNvGraphicFramePr>
            <a:graphicFrameLocks noGrp="1"/>
          </p:cNvGraphicFramePr>
          <p:nvPr>
            <p:ph idx="1"/>
            <p:extLst>
              <p:ext uri="{D42A27DB-BD31-4B8C-83A1-F6EECF244321}">
                <p14:modId xmlns:p14="http://schemas.microsoft.com/office/powerpoint/2010/main" val="134465459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024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858974-01A2-DE48-BCE2-1DD8C1FA2488}"/>
              </a:ext>
            </a:extLst>
          </p:cNvPr>
          <p:cNvSpPr>
            <a:spLocks noGrp="1"/>
          </p:cNvSpPr>
          <p:nvPr>
            <p:ph type="title"/>
          </p:nvPr>
        </p:nvSpPr>
        <p:spPr>
          <a:xfrm>
            <a:off x="833002" y="365125"/>
            <a:ext cx="10520702" cy="1325563"/>
          </a:xfrm>
        </p:spPr>
        <p:txBody>
          <a:bodyPr>
            <a:normAutofit/>
          </a:bodyPr>
          <a:lstStyle/>
          <a:p>
            <a:r>
              <a:rPr lang="en-CA">
                <a:solidFill>
                  <a:srgbClr val="FFFFFF"/>
                </a:solidFill>
              </a:rPr>
              <a:t>VOLUME</a:t>
            </a:r>
            <a:endParaRPr lang="en-US">
              <a:solidFill>
                <a:srgbClr val="FFFFFF"/>
              </a:solidFill>
            </a:endParaRPr>
          </a:p>
        </p:txBody>
      </p:sp>
      <p:sp>
        <p:nvSpPr>
          <p:cNvPr id="3" name="Content Placeholder 2">
            <a:extLst>
              <a:ext uri="{FF2B5EF4-FFF2-40B4-BE49-F238E27FC236}">
                <a16:creationId xmlns:a16="http://schemas.microsoft.com/office/drawing/2014/main" id="{DC2F0451-20DE-C448-85B5-BE934E8DFD49}"/>
              </a:ext>
            </a:extLst>
          </p:cNvPr>
          <p:cNvSpPr>
            <a:spLocks noGrp="1"/>
          </p:cNvSpPr>
          <p:nvPr>
            <p:ph idx="1"/>
          </p:nvPr>
        </p:nvSpPr>
        <p:spPr>
          <a:xfrm>
            <a:off x="838201" y="2022601"/>
            <a:ext cx="10515598" cy="4154361"/>
          </a:xfrm>
        </p:spPr>
        <p:txBody>
          <a:bodyPr>
            <a:normAutofit/>
          </a:bodyPr>
          <a:lstStyle/>
          <a:p>
            <a:r>
              <a:rPr lang="en-CA" sz="2000">
                <a:solidFill>
                  <a:srgbClr val="FFFFFF"/>
                </a:solidFill>
              </a:rPr>
              <a:t>VOLUME ["/data"]</a:t>
            </a:r>
          </a:p>
          <a:p>
            <a:endParaRPr lang="en-CA" sz="2000">
              <a:solidFill>
                <a:srgbClr val="FFFFFF"/>
              </a:solidFill>
            </a:endParaRPr>
          </a:p>
          <a:p>
            <a:r>
              <a:rPr lang="en-CA" sz="2000">
                <a:solidFill>
                  <a:srgbClr val="FFFFFF"/>
                </a:solidFill>
              </a:rPr>
              <a:t>The VOLUME instruction creates a mount point with the specified name and marks it as holding externally mounted volumes from native host or other containers.</a:t>
            </a:r>
          </a:p>
          <a:p>
            <a:pPr marL="914400" lvl="2" indent="0">
              <a:buNone/>
            </a:pPr>
            <a:r>
              <a:rPr lang="en-CA">
                <a:solidFill>
                  <a:srgbClr val="FFFFFF"/>
                </a:solidFill>
              </a:rPr>
              <a:t>FROM ubuntu </a:t>
            </a:r>
          </a:p>
          <a:p>
            <a:pPr marL="914400" lvl="2" indent="0">
              <a:buNone/>
            </a:pPr>
            <a:r>
              <a:rPr lang="en-CA">
                <a:solidFill>
                  <a:srgbClr val="FFFFFF"/>
                </a:solidFill>
              </a:rPr>
              <a:t>RUN mkdir /myvol </a:t>
            </a:r>
          </a:p>
          <a:p>
            <a:pPr marL="914400" lvl="2" indent="0">
              <a:buNone/>
            </a:pPr>
            <a:r>
              <a:rPr lang="en-CA">
                <a:solidFill>
                  <a:srgbClr val="FFFFFF"/>
                </a:solidFill>
              </a:rPr>
              <a:t>RUN echo "hello world" &gt; /myvol/greeting </a:t>
            </a:r>
          </a:p>
          <a:p>
            <a:pPr marL="914400" lvl="2" indent="0">
              <a:buNone/>
            </a:pPr>
            <a:r>
              <a:rPr lang="en-CA">
                <a:solidFill>
                  <a:srgbClr val="FFFFFF"/>
                </a:solidFill>
              </a:rPr>
              <a:t>VOLUME /myvol </a:t>
            </a:r>
          </a:p>
          <a:p>
            <a:pPr marL="914400" lvl="2" indent="0">
              <a:buNone/>
            </a:pPr>
            <a:endParaRPr lang="en-CA">
              <a:solidFill>
                <a:srgbClr val="FFFFFF"/>
              </a:solidFill>
            </a:endParaRPr>
          </a:p>
          <a:p>
            <a:r>
              <a:rPr lang="en-CA" sz="2000">
                <a:solidFill>
                  <a:srgbClr val="FFFFFF"/>
                </a:solidFill>
              </a:rPr>
              <a:t>This Dockerfile results in an image that causes docker run to create a new mount point at /myvol and copy the  greeting file into the newly created volume.</a:t>
            </a:r>
            <a:br>
              <a:rPr lang="en-CA" sz="2000">
                <a:solidFill>
                  <a:srgbClr val="FFFFFF"/>
                </a:solidFill>
              </a:rPr>
            </a:br>
            <a:endParaRPr lang="en-US" sz="2000">
              <a:solidFill>
                <a:srgbClr val="FFFFFF"/>
              </a:solidFill>
            </a:endParaRPr>
          </a:p>
        </p:txBody>
      </p:sp>
    </p:spTree>
    <p:extLst>
      <p:ext uri="{BB962C8B-B14F-4D97-AF65-F5344CB8AC3E}">
        <p14:creationId xmlns:p14="http://schemas.microsoft.com/office/powerpoint/2010/main" val="2590021600"/>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4830FA-639E-3944-AE5E-7FCA2F43FBD7}"/>
              </a:ext>
            </a:extLst>
          </p:cNvPr>
          <p:cNvSpPr>
            <a:spLocks noGrp="1"/>
          </p:cNvSpPr>
          <p:nvPr>
            <p:ph type="title"/>
          </p:nvPr>
        </p:nvSpPr>
        <p:spPr>
          <a:xfrm>
            <a:off x="833002" y="365125"/>
            <a:ext cx="10520702" cy="1325563"/>
          </a:xfrm>
        </p:spPr>
        <p:txBody>
          <a:bodyPr>
            <a:normAutofit/>
          </a:bodyPr>
          <a:lstStyle/>
          <a:p>
            <a:r>
              <a:rPr lang="en-CA">
                <a:solidFill>
                  <a:srgbClr val="FFFFFF"/>
                </a:solidFill>
              </a:rPr>
              <a:t>USER</a:t>
            </a:r>
            <a:endParaRPr lang="en-US">
              <a:solidFill>
                <a:srgbClr val="FFFFFF"/>
              </a:solidFill>
            </a:endParaRPr>
          </a:p>
        </p:txBody>
      </p:sp>
      <p:sp>
        <p:nvSpPr>
          <p:cNvPr id="3" name="Content Placeholder 2">
            <a:extLst>
              <a:ext uri="{FF2B5EF4-FFF2-40B4-BE49-F238E27FC236}">
                <a16:creationId xmlns:a16="http://schemas.microsoft.com/office/drawing/2014/main" id="{E2BF5C99-8F30-3A4D-AC46-77696373170D}"/>
              </a:ext>
            </a:extLst>
          </p:cNvPr>
          <p:cNvSpPr>
            <a:spLocks noGrp="1"/>
          </p:cNvSpPr>
          <p:nvPr>
            <p:ph idx="1"/>
          </p:nvPr>
        </p:nvSpPr>
        <p:spPr>
          <a:xfrm>
            <a:off x="838201" y="2022601"/>
            <a:ext cx="10515598" cy="4154361"/>
          </a:xfrm>
        </p:spPr>
        <p:txBody>
          <a:bodyPr>
            <a:normAutofit/>
          </a:bodyPr>
          <a:lstStyle/>
          <a:p>
            <a:r>
              <a:rPr lang="en-CA" sz="2000" dirty="0">
                <a:solidFill>
                  <a:srgbClr val="FFFFFF"/>
                </a:solidFill>
              </a:rPr>
              <a:t>USER &lt;user&gt;[:&lt;group&gt;] 	</a:t>
            </a:r>
          </a:p>
          <a:p>
            <a:r>
              <a:rPr lang="en-CA" sz="2000" dirty="0">
                <a:solidFill>
                  <a:srgbClr val="FFFFFF"/>
                </a:solidFill>
              </a:rPr>
              <a:t>USER &lt;UID&gt;[:&lt;GID&gt;]</a:t>
            </a:r>
          </a:p>
          <a:p>
            <a:endParaRPr lang="en-CA" sz="2000" dirty="0">
              <a:solidFill>
                <a:srgbClr val="FFFFFF"/>
              </a:solidFill>
            </a:endParaRPr>
          </a:p>
          <a:p>
            <a:pPr marL="0" indent="0">
              <a:buNone/>
            </a:pPr>
            <a:r>
              <a:rPr lang="en-CA" sz="2000" dirty="0">
                <a:solidFill>
                  <a:srgbClr val="FFFFFF"/>
                </a:solidFill>
              </a:rPr>
              <a:t>The USER instruction sets the user name (or UID) and optionally the user group (or GID) to use when running the image and for any RUN, CMD and ENTRYPOINT instructions that follow it in the </a:t>
            </a:r>
            <a:r>
              <a:rPr lang="en-CA" sz="2000" dirty="0" err="1">
                <a:solidFill>
                  <a:srgbClr val="FFFFFF"/>
                </a:solidFill>
              </a:rPr>
              <a:t>Dockerfile</a:t>
            </a:r>
            <a:r>
              <a:rPr lang="en-CA" sz="2000" dirty="0">
                <a:solidFill>
                  <a:srgbClr val="FFFFFF"/>
                </a:solidFill>
              </a:rPr>
              <a:t>.</a:t>
            </a:r>
          </a:p>
          <a:p>
            <a:pPr marL="0" indent="0">
              <a:buNone/>
            </a:pPr>
            <a:endParaRPr lang="en-CA" sz="2000" dirty="0">
              <a:solidFill>
                <a:srgbClr val="FFFFFF"/>
              </a:solidFill>
            </a:endParaRPr>
          </a:p>
          <a:p>
            <a:pPr marL="0" indent="0">
              <a:buNone/>
            </a:pPr>
            <a:r>
              <a:rPr lang="en-CA" sz="2000" b="1" dirty="0">
                <a:solidFill>
                  <a:srgbClr val="FFFFFF"/>
                </a:solidFill>
              </a:rPr>
              <a:t>Warning</a:t>
            </a:r>
            <a:r>
              <a:rPr lang="en-CA" sz="2000" dirty="0">
                <a:solidFill>
                  <a:srgbClr val="FFFFFF"/>
                </a:solidFill>
              </a:rPr>
              <a:t>: When the user doesn’t have a primary group then the image (or the next instructions) will be run with the root group.</a:t>
            </a:r>
            <a:endParaRPr lang="en-US" sz="2000" dirty="0">
              <a:solidFill>
                <a:srgbClr val="FFFFFF"/>
              </a:solidFill>
            </a:endParaRPr>
          </a:p>
        </p:txBody>
      </p:sp>
    </p:spTree>
    <p:extLst>
      <p:ext uri="{BB962C8B-B14F-4D97-AF65-F5344CB8AC3E}">
        <p14:creationId xmlns:p14="http://schemas.microsoft.com/office/powerpoint/2010/main" val="415770722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0A2515-11C9-F349-B5A7-B40A7444BF93}"/>
              </a:ext>
            </a:extLst>
          </p:cNvPr>
          <p:cNvSpPr>
            <a:spLocks noGrp="1"/>
          </p:cNvSpPr>
          <p:nvPr>
            <p:ph type="title"/>
          </p:nvPr>
        </p:nvSpPr>
        <p:spPr>
          <a:xfrm>
            <a:off x="833002" y="365125"/>
            <a:ext cx="10520702" cy="1325563"/>
          </a:xfrm>
        </p:spPr>
        <p:txBody>
          <a:bodyPr>
            <a:normAutofit/>
          </a:bodyPr>
          <a:lstStyle/>
          <a:p>
            <a:r>
              <a:rPr lang="en-CA">
                <a:solidFill>
                  <a:srgbClr val="FFFFFF"/>
                </a:solidFill>
              </a:rPr>
              <a:t>WORKDIR</a:t>
            </a:r>
            <a:endParaRPr lang="en-US">
              <a:solidFill>
                <a:srgbClr val="FFFFFF"/>
              </a:solidFill>
            </a:endParaRPr>
          </a:p>
        </p:txBody>
      </p:sp>
      <p:sp>
        <p:nvSpPr>
          <p:cNvPr id="3" name="Content Placeholder 2">
            <a:extLst>
              <a:ext uri="{FF2B5EF4-FFF2-40B4-BE49-F238E27FC236}">
                <a16:creationId xmlns:a16="http://schemas.microsoft.com/office/drawing/2014/main" id="{5F569C2E-CEBB-CC4F-B277-A2646EAA61DF}"/>
              </a:ext>
            </a:extLst>
          </p:cNvPr>
          <p:cNvSpPr>
            <a:spLocks noGrp="1"/>
          </p:cNvSpPr>
          <p:nvPr>
            <p:ph idx="1"/>
          </p:nvPr>
        </p:nvSpPr>
        <p:spPr>
          <a:xfrm>
            <a:off x="838201" y="2022601"/>
            <a:ext cx="10515598" cy="4154361"/>
          </a:xfrm>
        </p:spPr>
        <p:txBody>
          <a:bodyPr>
            <a:normAutofit/>
          </a:bodyPr>
          <a:lstStyle/>
          <a:p>
            <a:r>
              <a:rPr lang="en-CA" sz="1700">
                <a:solidFill>
                  <a:srgbClr val="FFFFFF"/>
                </a:solidFill>
              </a:rPr>
              <a:t>WORKDIR /path/to/workdir</a:t>
            </a:r>
          </a:p>
          <a:p>
            <a:endParaRPr lang="en-CA" sz="1700">
              <a:solidFill>
                <a:srgbClr val="FFFFFF"/>
              </a:solidFill>
            </a:endParaRPr>
          </a:p>
          <a:p>
            <a:pPr marL="0" indent="0">
              <a:buNone/>
            </a:pPr>
            <a:r>
              <a:rPr lang="en-CA" sz="1700">
                <a:solidFill>
                  <a:srgbClr val="FFFFFF"/>
                </a:solidFill>
              </a:rPr>
              <a:t>The WORKDIR instruction sets the working directory for any RUN, CMD, ENTRYPOINT, COPY and ADD instructions that follow it in the Dockerfile. If the WORKDIR doesn’t exist, it will be created even if it’s not used in any subsequent Dockerfile instruction.</a:t>
            </a:r>
          </a:p>
          <a:p>
            <a:pPr marL="0" indent="0">
              <a:buNone/>
            </a:pPr>
            <a:r>
              <a:rPr lang="en-CA" sz="1700">
                <a:solidFill>
                  <a:srgbClr val="FFFFFF"/>
                </a:solidFill>
              </a:rPr>
              <a:t>The WORKDIR instruction can be used multiple times in a Dockerfile. If a relative path is provided, it will be relative to the path of the previous WORKDIR instruction. For example:</a:t>
            </a:r>
          </a:p>
          <a:p>
            <a:pPr marL="0" indent="0">
              <a:buNone/>
            </a:pPr>
            <a:endParaRPr lang="en-CA" sz="1700">
              <a:solidFill>
                <a:srgbClr val="FFFFFF"/>
              </a:solidFill>
            </a:endParaRPr>
          </a:p>
          <a:p>
            <a:pPr marL="914400" lvl="2" indent="0">
              <a:buNone/>
            </a:pPr>
            <a:r>
              <a:rPr lang="en-CA" sz="1700">
                <a:solidFill>
                  <a:srgbClr val="FFFFFF"/>
                </a:solidFill>
              </a:rPr>
              <a:t>WORKDIR /a </a:t>
            </a:r>
          </a:p>
          <a:p>
            <a:pPr marL="914400" lvl="2" indent="0">
              <a:buNone/>
            </a:pPr>
            <a:r>
              <a:rPr lang="en-CA" sz="1700">
                <a:solidFill>
                  <a:srgbClr val="FFFFFF"/>
                </a:solidFill>
              </a:rPr>
              <a:t>WORKDIR b </a:t>
            </a:r>
          </a:p>
          <a:p>
            <a:pPr marL="914400" lvl="2" indent="0">
              <a:buNone/>
            </a:pPr>
            <a:r>
              <a:rPr lang="en-CA" sz="1700">
                <a:solidFill>
                  <a:srgbClr val="FFFFFF"/>
                </a:solidFill>
              </a:rPr>
              <a:t>WORKDIR c </a:t>
            </a:r>
          </a:p>
          <a:p>
            <a:pPr marL="914400" lvl="2" indent="0">
              <a:buNone/>
            </a:pPr>
            <a:r>
              <a:rPr lang="en-CA" sz="1700">
                <a:solidFill>
                  <a:srgbClr val="FFFFFF"/>
                </a:solidFill>
              </a:rPr>
              <a:t>RUN pwd</a:t>
            </a:r>
          </a:p>
          <a:p>
            <a:pPr marL="0" indent="0">
              <a:buNone/>
            </a:pPr>
            <a:r>
              <a:rPr lang="en-CA" sz="1700">
                <a:solidFill>
                  <a:srgbClr val="FFFFFF"/>
                </a:solidFill>
              </a:rPr>
              <a:t>The output of the final pwd command in this Dockerfile would be /a/b/c.</a:t>
            </a:r>
            <a:endParaRPr lang="en-US" sz="1700">
              <a:solidFill>
                <a:srgbClr val="FFFFFF"/>
              </a:solidFill>
            </a:endParaRPr>
          </a:p>
        </p:txBody>
      </p:sp>
    </p:spTree>
    <p:extLst>
      <p:ext uri="{BB962C8B-B14F-4D97-AF65-F5344CB8AC3E}">
        <p14:creationId xmlns:p14="http://schemas.microsoft.com/office/powerpoint/2010/main" val="1251054584"/>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69843A-DCC9-634D-9ED6-B29A8601B19F}"/>
              </a:ext>
            </a:extLst>
          </p:cNvPr>
          <p:cNvSpPr>
            <a:spLocks noGrp="1"/>
          </p:cNvSpPr>
          <p:nvPr>
            <p:ph type="title"/>
          </p:nvPr>
        </p:nvSpPr>
        <p:spPr>
          <a:xfrm>
            <a:off x="833002" y="365125"/>
            <a:ext cx="10520702" cy="1325563"/>
          </a:xfrm>
        </p:spPr>
        <p:txBody>
          <a:bodyPr>
            <a:normAutofit/>
          </a:bodyPr>
          <a:lstStyle/>
          <a:p>
            <a:r>
              <a:rPr lang="en-CA">
                <a:solidFill>
                  <a:srgbClr val="FFFFFF"/>
                </a:solidFill>
              </a:rPr>
              <a:t>Predefined ARGs</a:t>
            </a:r>
            <a:endParaRPr lang="en-US">
              <a:solidFill>
                <a:srgbClr val="FFFFFF"/>
              </a:solidFill>
            </a:endParaRPr>
          </a:p>
        </p:txBody>
      </p:sp>
      <p:sp>
        <p:nvSpPr>
          <p:cNvPr id="3" name="Content Placeholder 2">
            <a:extLst>
              <a:ext uri="{FF2B5EF4-FFF2-40B4-BE49-F238E27FC236}">
                <a16:creationId xmlns:a16="http://schemas.microsoft.com/office/drawing/2014/main" id="{FF5129B6-6E51-DC48-A0A7-7C2D1E32EC6A}"/>
              </a:ext>
            </a:extLst>
          </p:cNvPr>
          <p:cNvSpPr>
            <a:spLocks noGrp="1"/>
          </p:cNvSpPr>
          <p:nvPr>
            <p:ph idx="1"/>
          </p:nvPr>
        </p:nvSpPr>
        <p:spPr>
          <a:xfrm>
            <a:off x="838201" y="2022601"/>
            <a:ext cx="10515598" cy="4154361"/>
          </a:xfrm>
        </p:spPr>
        <p:txBody>
          <a:bodyPr>
            <a:normAutofit/>
          </a:bodyPr>
          <a:lstStyle/>
          <a:p>
            <a:pPr marL="0" indent="0">
              <a:buNone/>
            </a:pPr>
            <a:r>
              <a:rPr lang="en-CA" sz="1700" dirty="0">
                <a:solidFill>
                  <a:srgbClr val="FFFFFF"/>
                </a:solidFill>
              </a:rPr>
              <a:t>Docker has a set of predefined ARG variables that you can use without a corresponding ARG instruction in the </a:t>
            </a:r>
            <a:r>
              <a:rPr lang="en-CA" sz="1700" dirty="0" err="1">
                <a:solidFill>
                  <a:srgbClr val="FFFFFF"/>
                </a:solidFill>
              </a:rPr>
              <a:t>Dockerfile</a:t>
            </a:r>
            <a:r>
              <a:rPr lang="en-CA" sz="1700" dirty="0">
                <a:solidFill>
                  <a:srgbClr val="FFFFFF"/>
                </a:solidFill>
              </a:rPr>
              <a:t>.</a:t>
            </a:r>
          </a:p>
          <a:p>
            <a:pPr lvl="2"/>
            <a:r>
              <a:rPr lang="en-CA" sz="1700" dirty="0">
                <a:solidFill>
                  <a:srgbClr val="FFFFFF"/>
                </a:solidFill>
              </a:rPr>
              <a:t>HTTP_PROXY</a:t>
            </a:r>
          </a:p>
          <a:p>
            <a:pPr lvl="2"/>
            <a:r>
              <a:rPr lang="en-CA" sz="1700" dirty="0" err="1">
                <a:solidFill>
                  <a:srgbClr val="FFFFFF"/>
                </a:solidFill>
              </a:rPr>
              <a:t>http_proxy</a:t>
            </a:r>
            <a:endParaRPr lang="en-CA" sz="1700" dirty="0">
              <a:solidFill>
                <a:srgbClr val="FFFFFF"/>
              </a:solidFill>
            </a:endParaRPr>
          </a:p>
          <a:p>
            <a:pPr lvl="2"/>
            <a:r>
              <a:rPr lang="en-CA" sz="1700" dirty="0">
                <a:solidFill>
                  <a:srgbClr val="FFFFFF"/>
                </a:solidFill>
              </a:rPr>
              <a:t>HTTPS_PROXY</a:t>
            </a:r>
          </a:p>
          <a:p>
            <a:pPr lvl="2"/>
            <a:r>
              <a:rPr lang="en-CA" sz="1700" dirty="0" err="1">
                <a:solidFill>
                  <a:srgbClr val="FFFFFF"/>
                </a:solidFill>
              </a:rPr>
              <a:t>https_proxy</a:t>
            </a:r>
            <a:endParaRPr lang="en-CA" sz="1700" dirty="0">
              <a:solidFill>
                <a:srgbClr val="FFFFFF"/>
              </a:solidFill>
            </a:endParaRPr>
          </a:p>
          <a:p>
            <a:pPr lvl="2"/>
            <a:r>
              <a:rPr lang="en-CA" sz="1700" dirty="0">
                <a:solidFill>
                  <a:srgbClr val="FFFFFF"/>
                </a:solidFill>
              </a:rPr>
              <a:t>FTP_PROXY</a:t>
            </a:r>
          </a:p>
          <a:p>
            <a:pPr lvl="2"/>
            <a:r>
              <a:rPr lang="en-CA" sz="1700" dirty="0" err="1">
                <a:solidFill>
                  <a:srgbClr val="FFFFFF"/>
                </a:solidFill>
              </a:rPr>
              <a:t>ftp_proxy</a:t>
            </a:r>
            <a:endParaRPr lang="en-CA" sz="1700" dirty="0">
              <a:solidFill>
                <a:srgbClr val="FFFFFF"/>
              </a:solidFill>
            </a:endParaRPr>
          </a:p>
          <a:p>
            <a:pPr lvl="2"/>
            <a:r>
              <a:rPr lang="en-CA" sz="1700" dirty="0">
                <a:solidFill>
                  <a:srgbClr val="FFFFFF"/>
                </a:solidFill>
              </a:rPr>
              <a:t>NO_PROXY</a:t>
            </a:r>
          </a:p>
          <a:p>
            <a:pPr lvl="2"/>
            <a:r>
              <a:rPr lang="en-CA" sz="1700" dirty="0" err="1">
                <a:solidFill>
                  <a:srgbClr val="FFFFFF"/>
                </a:solidFill>
              </a:rPr>
              <a:t>no_proxy</a:t>
            </a:r>
            <a:endParaRPr lang="en-CA" sz="1700" dirty="0">
              <a:solidFill>
                <a:srgbClr val="FFFFFF"/>
              </a:solidFill>
            </a:endParaRPr>
          </a:p>
          <a:p>
            <a:pPr marL="0" indent="0">
              <a:buNone/>
            </a:pPr>
            <a:r>
              <a:rPr lang="en-CA" sz="1700" dirty="0">
                <a:solidFill>
                  <a:srgbClr val="FFFFFF"/>
                </a:solidFill>
              </a:rPr>
              <a:t>To use these, simply pass them on the command line using the flag:</a:t>
            </a:r>
          </a:p>
          <a:p>
            <a:pPr marL="0" indent="0">
              <a:buNone/>
            </a:pPr>
            <a:r>
              <a:rPr lang="en-CA" sz="1700" dirty="0">
                <a:solidFill>
                  <a:srgbClr val="FFFFFF"/>
                </a:solidFill>
              </a:rPr>
              <a:t>--build-</a:t>
            </a:r>
            <a:r>
              <a:rPr lang="en-CA" sz="1700" dirty="0" err="1">
                <a:solidFill>
                  <a:srgbClr val="FFFFFF"/>
                </a:solidFill>
              </a:rPr>
              <a:t>arg</a:t>
            </a:r>
            <a:r>
              <a:rPr lang="en-CA" sz="1700" dirty="0">
                <a:solidFill>
                  <a:srgbClr val="FFFFFF"/>
                </a:solidFill>
              </a:rPr>
              <a:t> &lt;</a:t>
            </a:r>
            <a:r>
              <a:rPr lang="en-CA" sz="1700" dirty="0" err="1">
                <a:solidFill>
                  <a:srgbClr val="FFFFFF"/>
                </a:solidFill>
              </a:rPr>
              <a:t>varname</a:t>
            </a:r>
            <a:r>
              <a:rPr lang="en-CA" sz="1700" dirty="0">
                <a:solidFill>
                  <a:srgbClr val="FFFFFF"/>
                </a:solidFill>
              </a:rPr>
              <a:t>&gt;=&lt;value&gt;</a:t>
            </a:r>
          </a:p>
          <a:p>
            <a:pPr marL="0" indent="0">
              <a:buNone/>
            </a:pPr>
            <a:r>
              <a:rPr lang="en-CA" sz="1700" dirty="0">
                <a:solidFill>
                  <a:srgbClr val="FFFFFF"/>
                </a:solidFill>
              </a:rPr>
              <a:t>--build-</a:t>
            </a:r>
            <a:r>
              <a:rPr lang="en-CA" sz="1700" dirty="0" err="1">
                <a:solidFill>
                  <a:srgbClr val="FFFFFF"/>
                </a:solidFill>
              </a:rPr>
              <a:t>arg</a:t>
            </a:r>
            <a:r>
              <a:rPr lang="en-CA" sz="1700" dirty="0">
                <a:solidFill>
                  <a:srgbClr val="FFFFFF"/>
                </a:solidFill>
              </a:rPr>
              <a:t> HTTP_PROXY=http://</a:t>
            </a:r>
            <a:r>
              <a:rPr lang="en-CA" sz="1700" dirty="0" err="1">
                <a:solidFill>
                  <a:srgbClr val="FFFFFF"/>
                </a:solidFill>
              </a:rPr>
              <a:t>user:pass@proxy.lon.example.com</a:t>
            </a:r>
            <a:endParaRPr lang="en-US" sz="1700" dirty="0">
              <a:solidFill>
                <a:srgbClr val="FFFFFF"/>
              </a:solidFill>
            </a:endParaRPr>
          </a:p>
        </p:txBody>
      </p:sp>
    </p:spTree>
    <p:extLst>
      <p:ext uri="{BB962C8B-B14F-4D97-AF65-F5344CB8AC3E}">
        <p14:creationId xmlns:p14="http://schemas.microsoft.com/office/powerpoint/2010/main" val="20071412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46B73-40EE-CC4B-A132-7BF0296D7C92}"/>
              </a:ext>
            </a:extLst>
          </p:cNvPr>
          <p:cNvSpPr>
            <a:spLocks noGrp="1"/>
          </p:cNvSpPr>
          <p:nvPr>
            <p:ph type="title"/>
          </p:nvPr>
        </p:nvSpPr>
        <p:spPr>
          <a:xfrm>
            <a:off x="838200" y="5529884"/>
            <a:ext cx="7719381" cy="1096331"/>
          </a:xfrm>
        </p:spPr>
        <p:txBody>
          <a:bodyPr>
            <a:normAutofit/>
          </a:bodyPr>
          <a:lstStyle/>
          <a:p>
            <a:r>
              <a:rPr lang="en-US"/>
              <a:t>Docker platform workflow</a:t>
            </a:r>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Content Placeholder 2">
            <a:extLst>
              <a:ext uri="{FF2B5EF4-FFF2-40B4-BE49-F238E27FC236}">
                <a16:creationId xmlns:a16="http://schemas.microsoft.com/office/drawing/2014/main" id="{3EFD180C-326E-4249-ACEE-CF4D7724C7D2}"/>
              </a:ext>
            </a:extLst>
          </p:cNvPr>
          <p:cNvGraphicFramePr>
            <a:graphicFrameLocks noGrp="1"/>
          </p:cNvGraphicFramePr>
          <p:nvPr>
            <p:ph idx="1"/>
            <p:extLst>
              <p:ext uri="{D42A27DB-BD31-4B8C-83A1-F6EECF244321}">
                <p14:modId xmlns:p14="http://schemas.microsoft.com/office/powerpoint/2010/main" val="371371916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56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DD3B3-4F26-614A-B3A0-D5CEF3E894AD}"/>
              </a:ext>
            </a:extLst>
          </p:cNvPr>
          <p:cNvSpPr>
            <a:spLocks noGrp="1"/>
          </p:cNvSpPr>
          <p:nvPr>
            <p:ph type="title"/>
          </p:nvPr>
        </p:nvSpPr>
        <p:spPr>
          <a:xfrm>
            <a:off x="838200" y="365125"/>
            <a:ext cx="10515600" cy="1325563"/>
          </a:xfrm>
          <a:prstGeom prst="ellipse">
            <a:avLst/>
          </a:prstGeom>
        </p:spPr>
        <p:txBody>
          <a:bodyPr>
            <a:normAutofit/>
          </a:bodyPr>
          <a:lstStyle/>
          <a:p>
            <a:r>
              <a:rPr lang="en-US"/>
              <a:t>Docker platform workflow</a:t>
            </a:r>
          </a:p>
        </p:txBody>
      </p:sp>
      <p:graphicFrame>
        <p:nvGraphicFramePr>
          <p:cNvPr id="5" name="Content Placeholder 2">
            <a:extLst>
              <a:ext uri="{FF2B5EF4-FFF2-40B4-BE49-F238E27FC236}">
                <a16:creationId xmlns:a16="http://schemas.microsoft.com/office/drawing/2014/main" id="{DE59A28B-4018-4A4B-B33D-4799DF11C359}"/>
              </a:ext>
            </a:extLst>
          </p:cNvPr>
          <p:cNvGraphicFramePr>
            <a:graphicFrameLocks noGrp="1"/>
          </p:cNvGraphicFramePr>
          <p:nvPr>
            <p:ph idx="1"/>
            <p:extLst>
              <p:ext uri="{D42A27DB-BD31-4B8C-83A1-F6EECF244321}">
                <p14:modId xmlns:p14="http://schemas.microsoft.com/office/powerpoint/2010/main" val="3855584072"/>
              </p:ext>
            </p:extLst>
          </p:nvPr>
        </p:nvGraphicFramePr>
        <p:xfrm>
          <a:off x="838199" y="1487056"/>
          <a:ext cx="11076709" cy="537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599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ED4002-A3A4-3D40-A8B6-2539CB3FF7E8}"/>
              </a:ext>
            </a:extLst>
          </p:cNvPr>
          <p:cNvSpPr>
            <a:spLocks noGrp="1"/>
          </p:cNvSpPr>
          <p:nvPr>
            <p:ph type="title"/>
          </p:nvPr>
        </p:nvSpPr>
        <p:spPr>
          <a:xfrm>
            <a:off x="655320" y="365125"/>
            <a:ext cx="9013052" cy="1623312"/>
          </a:xfrm>
        </p:spPr>
        <p:txBody>
          <a:bodyPr anchor="b">
            <a:normAutofit/>
          </a:bodyPr>
          <a:lstStyle/>
          <a:p>
            <a:r>
              <a:rPr lang="en-US" sz="4000"/>
              <a:t>Docker: Build images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BAA63223-14C3-5844-AAE4-0ED7EE84ECE8}"/>
              </a:ext>
            </a:extLst>
          </p:cNvPr>
          <p:cNvSpPr>
            <a:spLocks noGrp="1"/>
          </p:cNvSpPr>
          <p:nvPr>
            <p:ph idx="1"/>
          </p:nvPr>
        </p:nvSpPr>
        <p:spPr>
          <a:xfrm>
            <a:off x="655320" y="2644518"/>
            <a:ext cx="9013052" cy="3327251"/>
          </a:xfrm>
        </p:spPr>
        <p:txBody>
          <a:bodyPr>
            <a:normAutofit lnSpcReduction="10000"/>
          </a:bodyPr>
          <a:lstStyle/>
          <a:p>
            <a:r>
              <a:rPr lang="en-US" sz="1700" dirty="0"/>
              <a:t>Build a local image</a:t>
            </a:r>
          </a:p>
          <a:p>
            <a:r>
              <a:rPr lang="en-US" sz="1700" dirty="0"/>
              <a:t>Run an image on docker host</a:t>
            </a:r>
          </a:p>
          <a:p>
            <a:endParaRPr lang="en-US" sz="1700" dirty="0"/>
          </a:p>
          <a:p>
            <a:pPr marL="0" indent="0">
              <a:buNone/>
            </a:pPr>
            <a:r>
              <a:rPr lang="en-US" sz="1700" dirty="0" err="1"/>
              <a:t>Dockerfile</a:t>
            </a:r>
            <a:r>
              <a:rPr lang="en-US" sz="1700" dirty="0"/>
              <a:t>:</a:t>
            </a:r>
          </a:p>
          <a:p>
            <a:pPr marL="457200" lvl="1" indent="0">
              <a:buNone/>
            </a:pPr>
            <a:r>
              <a:rPr lang="en-US" sz="1700" dirty="0"/>
              <a:t>From ubuntu:18.04</a:t>
            </a:r>
          </a:p>
          <a:p>
            <a:pPr marL="457200" lvl="1" indent="0">
              <a:buNone/>
            </a:pPr>
            <a:r>
              <a:rPr lang="en-US" sz="1700" dirty="0"/>
              <a:t>RUN  apt-get update &amp;&amp; \</a:t>
            </a:r>
          </a:p>
          <a:p>
            <a:pPr marL="457200" lvl="1" indent="0">
              <a:buNone/>
            </a:pPr>
            <a:r>
              <a:rPr lang="en-US" sz="1700" dirty="0"/>
              <a:t>          apt install </a:t>
            </a:r>
            <a:r>
              <a:rPr lang="en-US" sz="1700" dirty="0" err="1"/>
              <a:t>nginx</a:t>
            </a:r>
            <a:r>
              <a:rPr lang="en-US" sz="1700" dirty="0"/>
              <a:t> -y</a:t>
            </a:r>
          </a:p>
          <a:p>
            <a:pPr marL="457200" lvl="1" indent="0">
              <a:buNone/>
            </a:pPr>
            <a:endParaRPr lang="en-US" sz="1700" dirty="0"/>
          </a:p>
          <a:p>
            <a:pPr marL="457200" lvl="1" indent="0">
              <a:buNone/>
            </a:pPr>
            <a:r>
              <a:rPr lang="en-US" sz="1700" dirty="0"/>
              <a:t>ADD </a:t>
            </a:r>
            <a:r>
              <a:rPr lang="en-US" sz="1700" dirty="0" err="1"/>
              <a:t>index.html</a:t>
            </a:r>
            <a:r>
              <a:rPr lang="en-US" sz="1700" dirty="0"/>
              <a:t> /var/www/html</a:t>
            </a:r>
          </a:p>
          <a:p>
            <a:pPr marL="457200" lvl="1" indent="0">
              <a:buNone/>
            </a:pPr>
            <a:r>
              <a:rPr lang="en-US" sz="1700" dirty="0"/>
              <a:t>EXPOSE 80</a:t>
            </a:r>
          </a:p>
          <a:p>
            <a:pPr marL="457200" lvl="1" indent="0">
              <a:buNone/>
            </a:pPr>
            <a:r>
              <a:rPr lang="en-US" sz="1700" dirty="0"/>
              <a:t>CMD ["</a:t>
            </a:r>
            <a:r>
              <a:rPr lang="en-US" sz="1700" dirty="0" err="1"/>
              <a:t>nginx</a:t>
            </a:r>
            <a:r>
              <a:rPr lang="en-US" sz="1700" dirty="0"/>
              <a:t>", "-g", "daemon off;"]</a:t>
            </a:r>
          </a:p>
        </p:txBody>
      </p:sp>
    </p:spTree>
    <p:extLst>
      <p:ext uri="{BB962C8B-B14F-4D97-AF65-F5344CB8AC3E}">
        <p14:creationId xmlns:p14="http://schemas.microsoft.com/office/powerpoint/2010/main" val="41168965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5EECB-8EDD-7543-B44B-162C3A8C63F8}"/>
              </a:ext>
            </a:extLst>
          </p:cNvPr>
          <p:cNvSpPr>
            <a:spLocks noGrp="1"/>
          </p:cNvSpPr>
          <p:nvPr>
            <p:ph type="title"/>
          </p:nvPr>
        </p:nvSpPr>
        <p:spPr>
          <a:xfrm>
            <a:off x="655320" y="365125"/>
            <a:ext cx="9013052" cy="1623312"/>
          </a:xfrm>
        </p:spPr>
        <p:txBody>
          <a:bodyPr anchor="b">
            <a:normAutofit/>
          </a:bodyPr>
          <a:lstStyle/>
          <a:p>
            <a:r>
              <a:rPr lang="en-US" sz="4000"/>
              <a:t>Build image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630C06-A752-0F4F-84D2-AFDEBDEE5EED}"/>
              </a:ext>
            </a:extLst>
          </p:cNvPr>
          <p:cNvSpPr>
            <a:spLocks noGrp="1"/>
          </p:cNvSpPr>
          <p:nvPr>
            <p:ph idx="1"/>
          </p:nvPr>
        </p:nvSpPr>
        <p:spPr>
          <a:xfrm>
            <a:off x="655320" y="2644518"/>
            <a:ext cx="9013052" cy="3327251"/>
          </a:xfrm>
        </p:spPr>
        <p:txBody>
          <a:bodyPr>
            <a:normAutofit/>
          </a:bodyPr>
          <a:lstStyle/>
          <a:p>
            <a:pPr marL="0" indent="0">
              <a:buNone/>
            </a:pPr>
            <a:r>
              <a:rPr lang="en-US" sz="2000" dirty="0"/>
              <a:t>$ docker build -t </a:t>
            </a:r>
            <a:r>
              <a:rPr lang="en-US" sz="2000" dirty="0" err="1"/>
              <a:t>mywebserver</a:t>
            </a:r>
            <a:r>
              <a:rPr lang="en-US" sz="2000" dirty="0"/>
              <a:t> . </a:t>
            </a:r>
          </a:p>
          <a:p>
            <a:pPr marL="0" indent="0">
              <a:buNone/>
            </a:pPr>
            <a:r>
              <a:rPr lang="en-US" sz="2000" dirty="0"/>
              <a:t>$ docker run -d -p 80:80 </a:t>
            </a:r>
            <a:r>
              <a:rPr lang="en-US" sz="2000" dirty="0" err="1"/>
              <a:t>mywebserver</a:t>
            </a:r>
            <a:endParaRPr lang="en-US" sz="2000" dirty="0"/>
          </a:p>
          <a:p>
            <a:pPr marL="0" indent="0">
              <a:buNone/>
            </a:pPr>
            <a:r>
              <a:rPr lang="en-US" sz="2000" dirty="0"/>
              <a:t>$ docker </a:t>
            </a:r>
            <a:r>
              <a:rPr lang="en-US" sz="2000" dirty="0" err="1"/>
              <a:t>ps</a:t>
            </a:r>
            <a:r>
              <a:rPr lang="en-US" sz="2000" dirty="0"/>
              <a:t> </a:t>
            </a:r>
          </a:p>
          <a:p>
            <a:pPr marL="0" indent="0">
              <a:buNone/>
            </a:pPr>
            <a:r>
              <a:rPr lang="en-US" sz="2000" dirty="0"/>
              <a:t>$ curl localhost </a:t>
            </a:r>
          </a:p>
        </p:txBody>
      </p:sp>
    </p:spTree>
    <p:extLst>
      <p:ext uri="{BB962C8B-B14F-4D97-AF65-F5344CB8AC3E}">
        <p14:creationId xmlns:p14="http://schemas.microsoft.com/office/powerpoint/2010/main" val="349312778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080573-E54E-4741-A4DC-BF76F7568705}"/>
              </a:ext>
            </a:extLst>
          </p:cNvPr>
          <p:cNvSpPr>
            <a:spLocks noGrp="1"/>
          </p:cNvSpPr>
          <p:nvPr>
            <p:ph type="title"/>
          </p:nvPr>
        </p:nvSpPr>
        <p:spPr>
          <a:xfrm>
            <a:off x="655320" y="365125"/>
            <a:ext cx="9013052" cy="1623312"/>
          </a:xfrm>
        </p:spPr>
        <p:txBody>
          <a:bodyPr anchor="b">
            <a:normAutofit/>
          </a:bodyPr>
          <a:lstStyle/>
          <a:p>
            <a:r>
              <a:rPr lang="en-US" sz="4000" dirty="0"/>
              <a:t>Create image from container</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76C32B-B0FE-E640-A153-7307DA28DC8F}"/>
              </a:ext>
            </a:extLst>
          </p:cNvPr>
          <p:cNvSpPr>
            <a:spLocks noGrp="1"/>
          </p:cNvSpPr>
          <p:nvPr>
            <p:ph idx="1"/>
          </p:nvPr>
        </p:nvSpPr>
        <p:spPr>
          <a:xfrm>
            <a:off x="655319" y="2644518"/>
            <a:ext cx="10544191" cy="3327251"/>
          </a:xfrm>
        </p:spPr>
        <p:txBody>
          <a:bodyPr>
            <a:normAutofit fontScale="92500" lnSpcReduction="20000"/>
          </a:bodyPr>
          <a:lstStyle/>
          <a:p>
            <a:pPr marL="0" indent="0">
              <a:buNone/>
            </a:pPr>
            <a:r>
              <a:rPr lang="en-US" sz="1600" dirty="0"/>
              <a:t>$ docker commit --message ”This is base </a:t>
            </a:r>
            <a:r>
              <a:rPr lang="en-US" sz="1600" dirty="0" err="1"/>
              <a:t>nginx</a:t>
            </a:r>
            <a:r>
              <a:rPr lang="en-US" sz="1600" dirty="0"/>
              <a:t> image” </a:t>
            </a:r>
            <a:r>
              <a:rPr lang="en-US" sz="1600" dirty="0" err="1"/>
              <a:t>nginx</a:t>
            </a:r>
            <a:r>
              <a:rPr lang="en-US" sz="1600" dirty="0"/>
              <a:t>-base sha256:&lt;long number&gt;</a:t>
            </a:r>
          </a:p>
          <a:p>
            <a:pPr marL="0" indent="0">
              <a:buNone/>
            </a:pPr>
            <a:r>
              <a:rPr lang="en-US" sz="1600" dirty="0"/>
              <a:t>$ docker images</a:t>
            </a:r>
          </a:p>
          <a:p>
            <a:pPr marL="0" indent="0">
              <a:buNone/>
            </a:pPr>
            <a:endParaRPr lang="en-US" sz="1600" dirty="0"/>
          </a:p>
          <a:p>
            <a:pPr marL="0" indent="0">
              <a:buNone/>
            </a:pPr>
            <a:r>
              <a:rPr lang="en-US" sz="1600" dirty="0"/>
              <a:t>Tag the image</a:t>
            </a:r>
          </a:p>
          <a:p>
            <a:pPr marL="0" indent="0">
              <a:buNone/>
            </a:pPr>
            <a:r>
              <a:rPr lang="en-US" sz="1600" dirty="0"/>
              <a:t>$ docker tag &lt;image id&gt; my-base-</a:t>
            </a:r>
            <a:r>
              <a:rPr lang="en-US" sz="1600" dirty="0" err="1"/>
              <a:t>nginx</a:t>
            </a:r>
            <a:endParaRPr lang="en-US" sz="1600" dirty="0"/>
          </a:p>
          <a:p>
            <a:pPr marL="0" indent="0">
              <a:buNone/>
            </a:pPr>
            <a:r>
              <a:rPr lang="en-US" sz="1600" dirty="0"/>
              <a:t>$ docker commit </a:t>
            </a:r>
            <a:r>
              <a:rPr lang="en-US" sz="1600" dirty="0" err="1"/>
              <a:t>nginx</a:t>
            </a:r>
            <a:r>
              <a:rPr lang="en-US" sz="1600" dirty="0"/>
              <a:t>-base my-base-</a:t>
            </a:r>
            <a:r>
              <a:rPr lang="en-US" sz="1600" dirty="0" err="1"/>
              <a:t>nginx</a:t>
            </a:r>
            <a:endParaRPr lang="en-US" sz="1600" dirty="0"/>
          </a:p>
          <a:p>
            <a:pPr marL="0" indent="0">
              <a:buNone/>
            </a:pPr>
            <a:endParaRPr lang="en-US" sz="1600" dirty="0"/>
          </a:p>
          <a:p>
            <a:pPr marL="0" indent="0">
              <a:buNone/>
            </a:pPr>
            <a:r>
              <a:rPr lang="en-US" sz="1600" dirty="0"/>
              <a:t>Delete original container. </a:t>
            </a:r>
            <a:r>
              <a:rPr lang="en-CA" sz="1600" dirty="0"/>
              <a:t>let’s create a new container based on the image we just created and start it.</a:t>
            </a:r>
          </a:p>
          <a:p>
            <a:pPr marL="0" indent="0">
              <a:buNone/>
            </a:pPr>
            <a:r>
              <a:rPr lang="en-US" sz="1600" dirty="0"/>
              <a:t>$ docker run --name </a:t>
            </a:r>
            <a:r>
              <a:rPr lang="en-US" sz="1600" dirty="0" err="1"/>
              <a:t>mywebserver</a:t>
            </a:r>
            <a:r>
              <a:rPr lang="en-US" sz="1600" dirty="0"/>
              <a:t> -d -p 80:80 </a:t>
            </a:r>
            <a:r>
              <a:rPr lang="en-US" sz="1600" dirty="0" err="1"/>
              <a:t>nginx</a:t>
            </a:r>
            <a:r>
              <a:rPr lang="en-US" sz="1600" dirty="0"/>
              <a:t>-base </a:t>
            </a:r>
          </a:p>
          <a:p>
            <a:pPr marL="0" indent="0">
              <a:buNone/>
            </a:pPr>
            <a:r>
              <a:rPr lang="en-US" sz="1600" dirty="0"/>
              <a:t>$docker </a:t>
            </a:r>
            <a:r>
              <a:rPr lang="en-US" sz="1600" dirty="0" err="1"/>
              <a:t>ps</a:t>
            </a:r>
            <a:endParaRPr lang="en-US" sz="1600" dirty="0"/>
          </a:p>
          <a:p>
            <a:pPr marL="0" indent="0">
              <a:buNone/>
            </a:pPr>
            <a:r>
              <a:rPr lang="en-US" sz="1600" dirty="0"/>
              <a:t>$ curl http://localhost</a:t>
            </a:r>
          </a:p>
        </p:txBody>
      </p:sp>
    </p:spTree>
    <p:extLst>
      <p:ext uri="{BB962C8B-B14F-4D97-AF65-F5344CB8AC3E}">
        <p14:creationId xmlns:p14="http://schemas.microsoft.com/office/powerpoint/2010/main" val="16751848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00E1-14C8-5C49-91B1-DB46C0D93B69}"/>
              </a:ext>
            </a:extLst>
          </p:cNvPr>
          <p:cNvSpPr>
            <a:spLocks noGrp="1"/>
          </p:cNvSpPr>
          <p:nvPr>
            <p:ph type="title"/>
          </p:nvPr>
        </p:nvSpPr>
        <p:spPr>
          <a:xfrm>
            <a:off x="838200" y="365125"/>
            <a:ext cx="10515600" cy="1325563"/>
          </a:xfrm>
        </p:spPr>
        <p:txBody>
          <a:bodyPr>
            <a:normAutofit/>
          </a:bodyPr>
          <a:lstStyle/>
          <a:p>
            <a:r>
              <a:rPr lang="en-US" dirty="0" err="1"/>
              <a:t>Dockerfile</a:t>
            </a:r>
            <a:endParaRPr lang="en-US" dirty="0"/>
          </a:p>
        </p:txBody>
      </p:sp>
      <p:graphicFrame>
        <p:nvGraphicFramePr>
          <p:cNvPr id="5" name="Content Placeholder 2">
            <a:extLst>
              <a:ext uri="{FF2B5EF4-FFF2-40B4-BE49-F238E27FC236}">
                <a16:creationId xmlns:a16="http://schemas.microsoft.com/office/drawing/2014/main" id="{7C4587F7-3313-4EF9-83EC-F1B5D3E00F1C}"/>
              </a:ext>
            </a:extLst>
          </p:cNvPr>
          <p:cNvGraphicFramePr>
            <a:graphicFrameLocks noGrp="1"/>
          </p:cNvGraphicFramePr>
          <p:nvPr>
            <p:ph idx="1"/>
            <p:extLst>
              <p:ext uri="{D42A27DB-BD31-4B8C-83A1-F6EECF244321}">
                <p14:modId xmlns:p14="http://schemas.microsoft.com/office/powerpoint/2010/main" val="2602950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2488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4368</TotalTime>
  <Words>3460</Words>
  <Application>Microsoft Macintosh PowerPoint</Application>
  <PresentationFormat>Widescreen</PresentationFormat>
  <Paragraphs>324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Menlo</vt:lpstr>
      <vt:lpstr>Open Sans</vt:lpstr>
      <vt:lpstr>Office Theme</vt:lpstr>
      <vt:lpstr>Docker basics - Hands-on</vt:lpstr>
      <vt:lpstr>Docker Installation</vt:lpstr>
      <vt:lpstr>Docker installation</vt:lpstr>
      <vt:lpstr>Docker platform workflow</vt:lpstr>
      <vt:lpstr>Docker platform workflow</vt:lpstr>
      <vt:lpstr>Docker: Build images</vt:lpstr>
      <vt:lpstr>Build image</vt:lpstr>
      <vt:lpstr>Create image from container</vt:lpstr>
      <vt:lpstr>Dockerfile</vt:lpstr>
      <vt:lpstr>Docker build in local directory</vt:lpstr>
      <vt:lpstr>Dockerfile</vt:lpstr>
      <vt:lpstr>ENV</vt:lpstr>
      <vt:lpstr>FROM</vt:lpstr>
      <vt:lpstr>FROM</vt:lpstr>
      <vt:lpstr>Understand how ARG and FROM interact</vt:lpstr>
      <vt:lpstr>ARG</vt:lpstr>
      <vt:lpstr>RUN</vt:lpstr>
      <vt:lpstr>CMD</vt:lpstr>
      <vt:lpstr>LABEL</vt:lpstr>
      <vt:lpstr>EXPOSE</vt:lpstr>
      <vt:lpstr>ADD</vt:lpstr>
      <vt:lpstr>ADD</vt:lpstr>
      <vt:lpstr>COPY</vt:lpstr>
      <vt:lpstr>ENTRYPOINT</vt:lpstr>
      <vt:lpstr>ENTRYPOINT</vt:lpstr>
      <vt:lpstr>ENTRYPOINT</vt:lpstr>
      <vt:lpstr> ENTRYPOINT</vt:lpstr>
      <vt:lpstr>Understand how CMD and ENTRYPOINT interact</vt:lpstr>
      <vt:lpstr>PowerPoint Presentation</vt:lpstr>
      <vt:lpstr>VOLUME</vt:lpstr>
      <vt:lpstr>USER</vt:lpstr>
      <vt:lpstr>WORKDIR</vt:lpstr>
      <vt:lpstr>Predefined ARGs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basics - Hands-on</dc:title>
  <dc:creator>Sameer Sonaikar</dc:creator>
  <cp:lastModifiedBy>Sameer Sonaikar</cp:lastModifiedBy>
  <cp:revision>15</cp:revision>
  <dcterms:created xsi:type="dcterms:W3CDTF">2019-02-03T15:11:57Z</dcterms:created>
  <dcterms:modified xsi:type="dcterms:W3CDTF">2020-04-12T17:25:49Z</dcterms:modified>
</cp:coreProperties>
</file>