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66C1-03E2-4D9F-B618-84FB600BC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7B4F5-1FFC-42C5-A114-B8AA41D72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22B93-220E-47FD-B2C5-3F3C9100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42E2-01D6-4682-BC80-28DB804D21AA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CAFF-0524-44ED-BB5C-BD6A12F9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8E009-B506-4FD5-A353-9B877FD7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E60C-04FB-4C8A-8CEA-DEFF1F90F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46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964B-8BFB-481D-901C-529374BE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7EA80-73E6-4282-8554-75C134806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36A5C-AD14-4648-95E8-4DA6B0D7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42E2-01D6-4682-BC80-28DB804D21AA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51FDE-8CAA-4392-A452-E16FE873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60907-9DDC-4E54-8B60-46E91F93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E60C-04FB-4C8A-8CEA-DEFF1F90F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6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1EA34-1CD6-4B59-81E1-E44C49329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E3375-CD8B-4E0A-BEE9-3370E2909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B55AC-B448-4839-90FA-7562B0B5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42E2-01D6-4682-BC80-28DB804D21AA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B3CD8-A430-41BF-9C7A-8CC53FD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8ED8E-BB8D-4802-98CA-173A0D96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E60C-04FB-4C8A-8CEA-DEFF1F90F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75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CCE8-0E3C-44EF-92B8-D2654C56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A34DA-6A57-4AA5-B015-5FAB3F698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4DB63-0E32-4D31-9D87-EFA36778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42E2-01D6-4682-BC80-28DB804D21AA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07714-7EA6-4974-A865-8391897D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4316F-A651-43F1-9186-BA571C17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E60C-04FB-4C8A-8CEA-DEFF1F90F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92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7219-11C9-4B8C-A1C2-E4731108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2A6E1-E532-4D14-86F0-FEACB773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4CACC-22CF-4D79-8D5E-85598001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42E2-01D6-4682-BC80-28DB804D21AA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7727E-AB7B-4D2E-AC69-54C41889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766C6-E2FA-4DCE-A03B-BF63BC18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E60C-04FB-4C8A-8CEA-DEFF1F90F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5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45D6-7AC8-4DA4-B8D8-C160C90D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CA3A6-DE3F-48EA-94B3-E2DD53804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498B3-8EA7-439A-80C6-EAA8C9A14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F2EC5-9D8D-4643-9F8F-54C90820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42E2-01D6-4682-BC80-28DB804D21AA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A8A3E-FB5B-4068-BF23-92D34069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663BA-2AC7-42FC-9B88-44D97AE7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E60C-04FB-4C8A-8CEA-DEFF1F90F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51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7954-5A50-4E25-AFD2-36D9EFD1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9CD2E-10F1-48C1-9745-E3857B03E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C398-6568-4819-8EFB-EC119E2CC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E4583-7C49-4C1D-92D2-80B4337C9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FD310-80D2-4364-B0DE-065A47C83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8B8F8-C795-4DB0-A3B5-BF982354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42E2-01D6-4682-BC80-28DB804D21AA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F97E7-F7D4-4687-A97F-69ADE218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8F444-B551-43C4-B3BA-0C2276ED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E60C-04FB-4C8A-8CEA-DEFF1F90F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72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7023-1B14-4303-A52C-756A99CE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823C0-8C2C-48C0-B3C8-DFEA0908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42E2-01D6-4682-BC80-28DB804D21AA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4222D-76F5-4583-A408-CCEE6F1C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1DBBD-EC35-4DE1-8C12-C3504799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E60C-04FB-4C8A-8CEA-DEFF1F90F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33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D5A7B-2B66-49CF-84DF-3D4627CD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42E2-01D6-4682-BC80-28DB804D21AA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98740-2CA8-4B22-B596-516BC3F6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1AFBF-0204-4EBA-98D3-F6CC84AF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E60C-04FB-4C8A-8CEA-DEFF1F90F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95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3A90-2890-4E15-B2D9-F845FC2A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6224-30FF-4004-899D-AF8649540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A116F-69BB-4729-9564-E3B205DC9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BE577-B5E1-4FEA-8D37-9C6DEFD7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42E2-01D6-4682-BC80-28DB804D21AA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6EB68-511C-470B-87F2-1E2E7D87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31EDA-0FC0-4FF1-A7C6-11A3F33C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E60C-04FB-4C8A-8CEA-DEFF1F90F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92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3BA6-835C-45EA-8666-E961B900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FC77E-15CE-4724-B197-6D8AA57AE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A5192-7157-4D82-B0DC-853BA37B1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CA533-A2D7-4B69-B0DE-D416252A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42E2-01D6-4682-BC80-28DB804D21AA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726B3-9E0A-4ACA-B326-48112DFF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F025A-1D95-4D3D-9D89-A86F5202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E60C-04FB-4C8A-8CEA-DEFF1F90F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98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3D59A-F0A5-46FE-9938-898910473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02A54-3D57-44EE-B7D3-76EFCE44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781C-4713-479A-B072-2CF08639B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42E2-01D6-4682-BC80-28DB804D21AA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BC163-4A58-491B-A5E9-564021842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54313-09CF-4396-A5E6-379F2308D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0E60C-04FB-4C8A-8CEA-DEFF1F90F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40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AD84-54DF-4433-B6F1-CE4104D4A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8334"/>
            <a:ext cx="9144000" cy="1548882"/>
          </a:xfrm>
        </p:spPr>
        <p:txBody>
          <a:bodyPr/>
          <a:lstStyle/>
          <a:p>
            <a:r>
              <a:rPr lang="en-US" b="1" u="sng" dirty="0"/>
              <a:t>COMPUTER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2910B-04F5-49F4-833D-394552CFD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just"/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computer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machine that can store and process information. Most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computers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rely on a binary system that uses two variables, 0 and 1, to complete tasks such as storing data, calculating algorithms, and displaying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98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FA33-C18F-4210-9893-87D21A25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467"/>
          </a:xfrm>
        </p:spPr>
        <p:txBody>
          <a:bodyPr/>
          <a:lstStyle/>
          <a:p>
            <a:r>
              <a:rPr lang="en-US" b="1" u="sng" dirty="0"/>
              <a:t>IMPORTANT OF COMPUTER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D5AD-E635-4EEB-ABCF-C68BFF5D1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0563"/>
            <a:ext cx="10515600" cy="3536400"/>
          </a:xfrm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Computers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are now a fact of life.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Computers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have created a very effective information system to help streamline the management of an organization. This makes it a much needed tool for every business, banking, government, entertainment, daily life, industry, education, and administration.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63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A50D-8155-4C33-AA65-F1A645DC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02124"/>
                </a:solidFill>
                <a:effectLst/>
                <a:latin typeface="Google Sans"/>
              </a:rPr>
              <a:t>ADVANTAGES OF COMPUTER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1F4E-B817-4AA5-8204-13FB3C29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Multitasking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Multitasking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– Multitasking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Multitasking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 one among the main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advantage of computer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Speed – Now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computer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isn't just a calculating device.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Cost/ Stores huge – Amount of knowledge it's a coffee cost solution.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Accuracy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 Security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Task completer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Communication 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Productivity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08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Google Sans</vt:lpstr>
      <vt:lpstr>Office Theme</vt:lpstr>
      <vt:lpstr>COMPUTER</vt:lpstr>
      <vt:lpstr>IMPORTANT OF COMPUTER</vt:lpstr>
      <vt:lpstr>ADVANTAGES OF COMPUTER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</dc:title>
  <dc:creator>Sreekutty V A</dc:creator>
  <cp:lastModifiedBy>Sreekutty V A</cp:lastModifiedBy>
  <cp:revision>1</cp:revision>
  <dcterms:created xsi:type="dcterms:W3CDTF">2021-06-08T15:06:18Z</dcterms:created>
  <dcterms:modified xsi:type="dcterms:W3CDTF">2021-06-08T15:10:36Z</dcterms:modified>
</cp:coreProperties>
</file>