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4/6/2024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1.xml"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5881688" y="3234266"/>
            <a:ext cx="61852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SONA KAJAL .SD</a:t>
            </a:r>
          </a:p>
          <a:p>
            <a:r>
              <a:rPr lang="en-US" sz="2800" dirty="0">
                <a:latin typeface="Times New Roman"/>
                <a:cs typeface="Times New Roman"/>
              </a:rPr>
              <a:t>Register No:962821104090</a:t>
            </a:r>
          </a:p>
          <a:p>
            <a:r>
              <a:rPr lang="en-US" sz="2800" dirty="0">
                <a:latin typeface="Times New Roman"/>
                <a:cs typeface="Times New Roman"/>
              </a:rPr>
              <a:t>NM ID:au962821104090</a:t>
            </a:r>
          </a:p>
          <a:p>
            <a:r>
              <a:rPr lang="en-US" sz="2800" dirty="0">
                <a:latin typeface="Times New Roman"/>
                <a:cs typeface="Times New Roman"/>
              </a:rPr>
              <a:t>EMAIL </a:t>
            </a:r>
            <a:r>
              <a:rPr lang="en-US" sz="2800">
                <a:latin typeface="Times New Roman"/>
                <a:cs typeface="Times New Roman"/>
              </a:rPr>
              <a:t>ID:sonakajalsd10@gmail.com</a:t>
            </a:r>
            <a:endParaRPr lang="en-US" sz="2800" dirty="0">
              <a:latin typeface="Times New Roman"/>
              <a:cs typeface="Times New Roman"/>
            </a:endParaRP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a:bodyPr>
          <a:lstStyle/>
          <a:p>
            <a:r>
              <a:rPr lang="en-US" sz="4800" b="1"/>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sharfifawa019@gmail.com</cp:lastModifiedBy>
  <cp:revision>167</cp:revision>
  <dcterms:created xsi:type="dcterms:W3CDTF">2024-04-05T07:27:25Z</dcterms:created>
  <dcterms:modified xsi:type="dcterms:W3CDTF">2024-04-06T17:07:32Z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