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2" r:id="rId7"/>
    <p:sldId id="261" r:id="rId8"/>
    <p:sldId id="263" r:id="rId9"/>
    <p:sldId id="264" r:id="rId10"/>
    <p:sldId id="270" r:id="rId11"/>
    <p:sldId id="271" r:id="rId12"/>
    <p:sldId id="272" r:id="rId13"/>
    <p:sldId id="273" r:id="rId14"/>
    <p:sldId id="265" r:id="rId15"/>
    <p:sldId id="269" r:id="rId16"/>
    <p:sldId id="266" r:id="rId17"/>
    <p:sldId id="26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66" d="100"/>
          <a:sy n="66" d="100"/>
        </p:scale>
        <p:origin x="9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9B3A0-773D-40EA-A1C9-D05E64492264}" type="doc">
      <dgm:prSet loTypeId="urn:microsoft.com/office/officeart/2005/8/layout/vProcess5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9440DA1-A203-4349-9E24-A6DBA084D8D9}">
      <dgm:prSet/>
      <dgm:spPr/>
      <dgm:t>
        <a:bodyPr/>
        <a:lstStyle/>
        <a:p>
          <a:r>
            <a:rPr lang="en-US" dirty="0"/>
            <a:t>Replaced missing values – Imputed with mean/modes</a:t>
          </a:r>
        </a:p>
      </dgm:t>
    </dgm:pt>
    <dgm:pt modelId="{C2DF7B98-B2A4-4298-9B5E-70F9EA096B7E}" type="parTrans" cxnId="{E376045E-2876-4A02-95B3-C84BB19CAE3C}">
      <dgm:prSet/>
      <dgm:spPr/>
      <dgm:t>
        <a:bodyPr/>
        <a:lstStyle/>
        <a:p>
          <a:endParaRPr lang="en-US"/>
        </a:p>
      </dgm:t>
    </dgm:pt>
    <dgm:pt modelId="{9EFBE1F8-9DBC-4DC9-9B74-F9D951E7EAA4}" type="sibTrans" cxnId="{E376045E-2876-4A02-95B3-C84BB19CAE3C}">
      <dgm:prSet/>
      <dgm:spPr/>
      <dgm:t>
        <a:bodyPr/>
        <a:lstStyle/>
        <a:p>
          <a:endParaRPr lang="en-US"/>
        </a:p>
      </dgm:t>
    </dgm:pt>
    <dgm:pt modelId="{65262E21-6365-4925-826F-9183C33CE42F}">
      <dgm:prSet/>
      <dgm:spPr/>
      <dgm:t>
        <a:bodyPr/>
        <a:lstStyle/>
        <a:p>
          <a:r>
            <a:rPr lang="en-US" dirty="0"/>
            <a:t>Removed Duplicate values</a:t>
          </a:r>
        </a:p>
      </dgm:t>
    </dgm:pt>
    <dgm:pt modelId="{78DA4793-EC26-430C-A819-D0F542377322}" type="parTrans" cxnId="{62F2C72A-A786-4898-B0BB-ED35EBB25039}">
      <dgm:prSet/>
      <dgm:spPr/>
      <dgm:t>
        <a:bodyPr/>
        <a:lstStyle/>
        <a:p>
          <a:endParaRPr lang="en-US"/>
        </a:p>
      </dgm:t>
    </dgm:pt>
    <dgm:pt modelId="{E16DF302-64AE-48FC-92EA-314D7C514C27}" type="sibTrans" cxnId="{62F2C72A-A786-4898-B0BB-ED35EBB25039}">
      <dgm:prSet/>
      <dgm:spPr/>
      <dgm:t>
        <a:bodyPr/>
        <a:lstStyle/>
        <a:p>
          <a:endParaRPr lang="en-US"/>
        </a:p>
      </dgm:t>
    </dgm:pt>
    <dgm:pt modelId="{2EF33561-78C4-41DB-AD1B-258DF275F4A0}">
      <dgm:prSet/>
      <dgm:spPr/>
      <dgm:t>
        <a:bodyPr/>
        <a:lstStyle/>
        <a:p>
          <a:r>
            <a:rPr lang="en-US" dirty="0"/>
            <a:t>Identified and removed outliers</a:t>
          </a:r>
        </a:p>
      </dgm:t>
    </dgm:pt>
    <dgm:pt modelId="{128EB6AF-C1F9-49D8-B784-95A6A013CF8E}" type="parTrans" cxnId="{FD4448EF-0061-48EA-BE76-B7519C96C159}">
      <dgm:prSet/>
      <dgm:spPr/>
      <dgm:t>
        <a:bodyPr/>
        <a:lstStyle/>
        <a:p>
          <a:endParaRPr lang="en-US"/>
        </a:p>
      </dgm:t>
    </dgm:pt>
    <dgm:pt modelId="{24504F29-D8E7-497C-9639-5AA5D0B753BC}" type="sibTrans" cxnId="{FD4448EF-0061-48EA-BE76-B7519C96C159}">
      <dgm:prSet/>
      <dgm:spPr/>
      <dgm:t>
        <a:bodyPr/>
        <a:lstStyle/>
        <a:p>
          <a:endParaRPr lang="en-US"/>
        </a:p>
      </dgm:t>
    </dgm:pt>
    <dgm:pt modelId="{68F7EAA6-1556-4DA1-A661-DC990AB31E2B}">
      <dgm:prSet/>
      <dgm:spPr/>
      <dgm:t>
        <a:bodyPr/>
        <a:lstStyle/>
        <a:p>
          <a:r>
            <a:rPr lang="en-US" dirty="0"/>
            <a:t>Data Transformation</a:t>
          </a:r>
        </a:p>
      </dgm:t>
    </dgm:pt>
    <dgm:pt modelId="{70CE6CDE-423D-4096-B7B5-EE662344AC33}" type="parTrans" cxnId="{1B47C249-CB72-4E30-A59E-BD881589955E}">
      <dgm:prSet/>
      <dgm:spPr/>
      <dgm:t>
        <a:bodyPr/>
        <a:lstStyle/>
        <a:p>
          <a:endParaRPr lang="en-US"/>
        </a:p>
      </dgm:t>
    </dgm:pt>
    <dgm:pt modelId="{5A9BBE5B-499B-4904-83DB-01B353A922EF}" type="sibTrans" cxnId="{1B47C249-CB72-4E30-A59E-BD881589955E}">
      <dgm:prSet/>
      <dgm:spPr/>
      <dgm:t>
        <a:bodyPr/>
        <a:lstStyle/>
        <a:p>
          <a:endParaRPr lang="en-US"/>
        </a:p>
      </dgm:t>
    </dgm:pt>
    <dgm:pt modelId="{E0BE4875-FE9D-41B1-BC0F-15ED744BB33E}">
      <dgm:prSet/>
      <dgm:spPr/>
      <dgm:t>
        <a:bodyPr/>
        <a:lstStyle/>
        <a:p>
          <a:r>
            <a:rPr lang="en-US"/>
            <a:t>Data Discretization</a:t>
          </a:r>
        </a:p>
      </dgm:t>
    </dgm:pt>
    <dgm:pt modelId="{86BFB76B-E0C8-45B3-AF61-F0C1DBEE2B39}" type="parTrans" cxnId="{A4290AD4-D9DC-4CE6-B8DB-FF4B329DF627}">
      <dgm:prSet/>
      <dgm:spPr/>
      <dgm:t>
        <a:bodyPr/>
        <a:lstStyle/>
        <a:p>
          <a:endParaRPr lang="en-US"/>
        </a:p>
      </dgm:t>
    </dgm:pt>
    <dgm:pt modelId="{6FCF13F4-CDA0-4BA2-9B6C-B1D7110E7293}" type="sibTrans" cxnId="{A4290AD4-D9DC-4CE6-B8DB-FF4B329DF627}">
      <dgm:prSet/>
      <dgm:spPr/>
      <dgm:t>
        <a:bodyPr/>
        <a:lstStyle/>
        <a:p>
          <a:endParaRPr lang="en-US"/>
        </a:p>
      </dgm:t>
    </dgm:pt>
    <dgm:pt modelId="{DF2D87EF-3B60-41CA-98EA-E494CFAE4A0A}" type="pres">
      <dgm:prSet presAssocID="{56B9B3A0-773D-40EA-A1C9-D05E64492264}" presName="outerComposite" presStyleCnt="0">
        <dgm:presLayoutVars>
          <dgm:chMax val="5"/>
          <dgm:dir/>
          <dgm:resizeHandles val="exact"/>
        </dgm:presLayoutVars>
      </dgm:prSet>
      <dgm:spPr/>
    </dgm:pt>
    <dgm:pt modelId="{25E36FA8-9954-4ED1-BA04-B70877ED1D3D}" type="pres">
      <dgm:prSet presAssocID="{56B9B3A0-773D-40EA-A1C9-D05E64492264}" presName="dummyMaxCanvas" presStyleCnt="0">
        <dgm:presLayoutVars/>
      </dgm:prSet>
      <dgm:spPr/>
    </dgm:pt>
    <dgm:pt modelId="{B7F56BAB-98F0-422B-B8C8-0BED43B5A77F}" type="pres">
      <dgm:prSet presAssocID="{56B9B3A0-773D-40EA-A1C9-D05E64492264}" presName="FiveNodes_1" presStyleLbl="node1" presStyleIdx="0" presStyleCnt="5">
        <dgm:presLayoutVars>
          <dgm:bulletEnabled val="1"/>
        </dgm:presLayoutVars>
      </dgm:prSet>
      <dgm:spPr/>
    </dgm:pt>
    <dgm:pt modelId="{B6FEEBEB-B962-4B7B-B61D-54101F6954CF}" type="pres">
      <dgm:prSet presAssocID="{56B9B3A0-773D-40EA-A1C9-D05E64492264}" presName="FiveNodes_2" presStyleLbl="node1" presStyleIdx="1" presStyleCnt="5">
        <dgm:presLayoutVars>
          <dgm:bulletEnabled val="1"/>
        </dgm:presLayoutVars>
      </dgm:prSet>
      <dgm:spPr/>
    </dgm:pt>
    <dgm:pt modelId="{A39FE5C9-A97B-4B07-9AF2-446EFE073E2B}" type="pres">
      <dgm:prSet presAssocID="{56B9B3A0-773D-40EA-A1C9-D05E64492264}" presName="FiveNodes_3" presStyleLbl="node1" presStyleIdx="2" presStyleCnt="5">
        <dgm:presLayoutVars>
          <dgm:bulletEnabled val="1"/>
        </dgm:presLayoutVars>
      </dgm:prSet>
      <dgm:spPr/>
    </dgm:pt>
    <dgm:pt modelId="{E066954D-109B-4514-BFB4-D82CCD09FD63}" type="pres">
      <dgm:prSet presAssocID="{56B9B3A0-773D-40EA-A1C9-D05E64492264}" presName="FiveNodes_4" presStyleLbl="node1" presStyleIdx="3" presStyleCnt="5">
        <dgm:presLayoutVars>
          <dgm:bulletEnabled val="1"/>
        </dgm:presLayoutVars>
      </dgm:prSet>
      <dgm:spPr/>
    </dgm:pt>
    <dgm:pt modelId="{C856E406-FFBA-49AD-A90F-8D30CBBA3A5B}" type="pres">
      <dgm:prSet presAssocID="{56B9B3A0-773D-40EA-A1C9-D05E64492264}" presName="FiveNodes_5" presStyleLbl="node1" presStyleIdx="4" presStyleCnt="5">
        <dgm:presLayoutVars>
          <dgm:bulletEnabled val="1"/>
        </dgm:presLayoutVars>
      </dgm:prSet>
      <dgm:spPr/>
    </dgm:pt>
    <dgm:pt modelId="{605B2C1D-6095-4EA8-8A42-1CE0DFC04125}" type="pres">
      <dgm:prSet presAssocID="{56B9B3A0-773D-40EA-A1C9-D05E64492264}" presName="FiveConn_1-2" presStyleLbl="fgAccFollowNode1" presStyleIdx="0" presStyleCnt="4">
        <dgm:presLayoutVars>
          <dgm:bulletEnabled val="1"/>
        </dgm:presLayoutVars>
      </dgm:prSet>
      <dgm:spPr/>
    </dgm:pt>
    <dgm:pt modelId="{31560E70-8DCB-4EFA-A482-4B97C5CB670C}" type="pres">
      <dgm:prSet presAssocID="{56B9B3A0-773D-40EA-A1C9-D05E64492264}" presName="FiveConn_2-3" presStyleLbl="fgAccFollowNode1" presStyleIdx="1" presStyleCnt="4">
        <dgm:presLayoutVars>
          <dgm:bulletEnabled val="1"/>
        </dgm:presLayoutVars>
      </dgm:prSet>
      <dgm:spPr/>
    </dgm:pt>
    <dgm:pt modelId="{F039B1A4-3EBE-456C-BB58-87B0F8033F99}" type="pres">
      <dgm:prSet presAssocID="{56B9B3A0-773D-40EA-A1C9-D05E64492264}" presName="FiveConn_3-4" presStyleLbl="fgAccFollowNode1" presStyleIdx="2" presStyleCnt="4">
        <dgm:presLayoutVars>
          <dgm:bulletEnabled val="1"/>
        </dgm:presLayoutVars>
      </dgm:prSet>
      <dgm:spPr/>
    </dgm:pt>
    <dgm:pt modelId="{7F9A05F4-59DA-4C7D-A7A0-25E543C53186}" type="pres">
      <dgm:prSet presAssocID="{56B9B3A0-773D-40EA-A1C9-D05E64492264}" presName="FiveConn_4-5" presStyleLbl="fgAccFollowNode1" presStyleIdx="3" presStyleCnt="4">
        <dgm:presLayoutVars>
          <dgm:bulletEnabled val="1"/>
        </dgm:presLayoutVars>
      </dgm:prSet>
      <dgm:spPr/>
    </dgm:pt>
    <dgm:pt modelId="{36B8087B-1D49-4159-A231-3EE8CFCEBA11}" type="pres">
      <dgm:prSet presAssocID="{56B9B3A0-773D-40EA-A1C9-D05E64492264}" presName="FiveNodes_1_text" presStyleLbl="node1" presStyleIdx="4" presStyleCnt="5">
        <dgm:presLayoutVars>
          <dgm:bulletEnabled val="1"/>
        </dgm:presLayoutVars>
      </dgm:prSet>
      <dgm:spPr/>
    </dgm:pt>
    <dgm:pt modelId="{AD733603-9F33-44E3-9A47-89D3B6337959}" type="pres">
      <dgm:prSet presAssocID="{56B9B3A0-773D-40EA-A1C9-D05E64492264}" presName="FiveNodes_2_text" presStyleLbl="node1" presStyleIdx="4" presStyleCnt="5">
        <dgm:presLayoutVars>
          <dgm:bulletEnabled val="1"/>
        </dgm:presLayoutVars>
      </dgm:prSet>
      <dgm:spPr/>
    </dgm:pt>
    <dgm:pt modelId="{4C5A4088-BA79-46C2-B888-EC0402D747A0}" type="pres">
      <dgm:prSet presAssocID="{56B9B3A0-773D-40EA-A1C9-D05E64492264}" presName="FiveNodes_3_text" presStyleLbl="node1" presStyleIdx="4" presStyleCnt="5">
        <dgm:presLayoutVars>
          <dgm:bulletEnabled val="1"/>
        </dgm:presLayoutVars>
      </dgm:prSet>
      <dgm:spPr/>
    </dgm:pt>
    <dgm:pt modelId="{E4CAA589-BF7F-4860-9498-2275F76E8BB8}" type="pres">
      <dgm:prSet presAssocID="{56B9B3A0-773D-40EA-A1C9-D05E64492264}" presName="FiveNodes_4_text" presStyleLbl="node1" presStyleIdx="4" presStyleCnt="5">
        <dgm:presLayoutVars>
          <dgm:bulletEnabled val="1"/>
        </dgm:presLayoutVars>
      </dgm:prSet>
      <dgm:spPr/>
    </dgm:pt>
    <dgm:pt modelId="{C5209E38-109F-4924-A855-5679C5096432}" type="pres">
      <dgm:prSet presAssocID="{56B9B3A0-773D-40EA-A1C9-D05E644922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A70609-D5DB-4A40-92AF-A2A1619A520E}" type="presOf" srcId="{49440DA1-A203-4349-9E24-A6DBA084D8D9}" destId="{B7F56BAB-98F0-422B-B8C8-0BED43B5A77F}" srcOrd="0" destOrd="0" presId="urn:microsoft.com/office/officeart/2005/8/layout/vProcess5"/>
    <dgm:cxn modelId="{48063A19-B15D-4D95-8D85-C3F52AABD984}" type="presOf" srcId="{68F7EAA6-1556-4DA1-A661-DC990AB31E2B}" destId="{E066954D-109B-4514-BFB4-D82CCD09FD63}" srcOrd="0" destOrd="0" presId="urn:microsoft.com/office/officeart/2005/8/layout/vProcess5"/>
    <dgm:cxn modelId="{62F2C72A-A786-4898-B0BB-ED35EBB25039}" srcId="{56B9B3A0-773D-40EA-A1C9-D05E64492264}" destId="{65262E21-6365-4925-826F-9183C33CE42F}" srcOrd="1" destOrd="0" parTransId="{78DA4793-EC26-430C-A819-D0F542377322}" sibTransId="{E16DF302-64AE-48FC-92EA-314D7C514C27}"/>
    <dgm:cxn modelId="{ED039A36-7E51-4093-9C96-D282F8F12D7D}" type="presOf" srcId="{68F7EAA6-1556-4DA1-A661-DC990AB31E2B}" destId="{E4CAA589-BF7F-4860-9498-2275F76E8BB8}" srcOrd="1" destOrd="0" presId="urn:microsoft.com/office/officeart/2005/8/layout/vProcess5"/>
    <dgm:cxn modelId="{E376045E-2876-4A02-95B3-C84BB19CAE3C}" srcId="{56B9B3A0-773D-40EA-A1C9-D05E64492264}" destId="{49440DA1-A203-4349-9E24-A6DBA084D8D9}" srcOrd="0" destOrd="0" parTransId="{C2DF7B98-B2A4-4298-9B5E-70F9EA096B7E}" sibTransId="{9EFBE1F8-9DBC-4DC9-9B74-F9D951E7EAA4}"/>
    <dgm:cxn modelId="{7B3E9841-421B-4421-B6DD-81767549D2D3}" type="presOf" srcId="{2EF33561-78C4-41DB-AD1B-258DF275F4A0}" destId="{4C5A4088-BA79-46C2-B888-EC0402D747A0}" srcOrd="1" destOrd="0" presId="urn:microsoft.com/office/officeart/2005/8/layout/vProcess5"/>
    <dgm:cxn modelId="{92296142-7D30-4028-A482-E44FAE97A96C}" type="presOf" srcId="{49440DA1-A203-4349-9E24-A6DBA084D8D9}" destId="{36B8087B-1D49-4159-A231-3EE8CFCEBA11}" srcOrd="1" destOrd="0" presId="urn:microsoft.com/office/officeart/2005/8/layout/vProcess5"/>
    <dgm:cxn modelId="{1B47C249-CB72-4E30-A59E-BD881589955E}" srcId="{56B9B3A0-773D-40EA-A1C9-D05E64492264}" destId="{68F7EAA6-1556-4DA1-A661-DC990AB31E2B}" srcOrd="3" destOrd="0" parTransId="{70CE6CDE-423D-4096-B7B5-EE662344AC33}" sibTransId="{5A9BBE5B-499B-4904-83DB-01B353A922EF}"/>
    <dgm:cxn modelId="{FE4B1350-560B-4501-B4DA-1EAEB675B094}" type="presOf" srcId="{5A9BBE5B-499B-4904-83DB-01B353A922EF}" destId="{7F9A05F4-59DA-4C7D-A7A0-25E543C53186}" srcOrd="0" destOrd="0" presId="urn:microsoft.com/office/officeart/2005/8/layout/vProcess5"/>
    <dgm:cxn modelId="{AACE1396-B430-41FB-A286-CE70E86D277B}" type="presOf" srcId="{56B9B3A0-773D-40EA-A1C9-D05E64492264}" destId="{DF2D87EF-3B60-41CA-98EA-E494CFAE4A0A}" srcOrd="0" destOrd="0" presId="urn:microsoft.com/office/officeart/2005/8/layout/vProcess5"/>
    <dgm:cxn modelId="{0FE4D79B-6128-4F9B-8E0D-E132C29489D2}" type="presOf" srcId="{65262E21-6365-4925-826F-9183C33CE42F}" destId="{B6FEEBEB-B962-4B7B-B61D-54101F6954CF}" srcOrd="0" destOrd="0" presId="urn:microsoft.com/office/officeart/2005/8/layout/vProcess5"/>
    <dgm:cxn modelId="{6F92619E-F052-4FAF-BFEE-4EC22A468F71}" type="presOf" srcId="{24504F29-D8E7-497C-9639-5AA5D0B753BC}" destId="{F039B1A4-3EBE-456C-BB58-87B0F8033F99}" srcOrd="0" destOrd="0" presId="urn:microsoft.com/office/officeart/2005/8/layout/vProcess5"/>
    <dgm:cxn modelId="{F6E951A0-FFA8-4487-A376-58A9CCA73A44}" type="presOf" srcId="{9EFBE1F8-9DBC-4DC9-9B74-F9D951E7EAA4}" destId="{605B2C1D-6095-4EA8-8A42-1CE0DFC04125}" srcOrd="0" destOrd="0" presId="urn:microsoft.com/office/officeart/2005/8/layout/vProcess5"/>
    <dgm:cxn modelId="{157840AC-9CBF-4397-B317-4555E46E931A}" type="presOf" srcId="{65262E21-6365-4925-826F-9183C33CE42F}" destId="{AD733603-9F33-44E3-9A47-89D3B6337959}" srcOrd="1" destOrd="0" presId="urn:microsoft.com/office/officeart/2005/8/layout/vProcess5"/>
    <dgm:cxn modelId="{9DE001BC-5E7C-4B26-A223-1A5DD2592433}" type="presOf" srcId="{2EF33561-78C4-41DB-AD1B-258DF275F4A0}" destId="{A39FE5C9-A97B-4B07-9AF2-446EFE073E2B}" srcOrd="0" destOrd="0" presId="urn:microsoft.com/office/officeart/2005/8/layout/vProcess5"/>
    <dgm:cxn modelId="{80362FCB-2B2D-414B-A6C2-A69E280464F4}" type="presOf" srcId="{E16DF302-64AE-48FC-92EA-314D7C514C27}" destId="{31560E70-8DCB-4EFA-A482-4B97C5CB670C}" srcOrd="0" destOrd="0" presId="urn:microsoft.com/office/officeart/2005/8/layout/vProcess5"/>
    <dgm:cxn modelId="{A4290AD4-D9DC-4CE6-B8DB-FF4B329DF627}" srcId="{56B9B3A0-773D-40EA-A1C9-D05E64492264}" destId="{E0BE4875-FE9D-41B1-BC0F-15ED744BB33E}" srcOrd="4" destOrd="0" parTransId="{86BFB76B-E0C8-45B3-AF61-F0C1DBEE2B39}" sibTransId="{6FCF13F4-CDA0-4BA2-9B6C-B1D7110E7293}"/>
    <dgm:cxn modelId="{3A8EF4D6-3117-4D37-839F-5560047D9058}" type="presOf" srcId="{E0BE4875-FE9D-41B1-BC0F-15ED744BB33E}" destId="{C856E406-FFBA-49AD-A90F-8D30CBBA3A5B}" srcOrd="0" destOrd="0" presId="urn:microsoft.com/office/officeart/2005/8/layout/vProcess5"/>
    <dgm:cxn modelId="{FD4448EF-0061-48EA-BE76-B7519C96C159}" srcId="{56B9B3A0-773D-40EA-A1C9-D05E64492264}" destId="{2EF33561-78C4-41DB-AD1B-258DF275F4A0}" srcOrd="2" destOrd="0" parTransId="{128EB6AF-C1F9-49D8-B784-95A6A013CF8E}" sibTransId="{24504F29-D8E7-497C-9639-5AA5D0B753BC}"/>
    <dgm:cxn modelId="{DF70A0F7-39A3-4481-B52D-57433DE1050B}" type="presOf" srcId="{E0BE4875-FE9D-41B1-BC0F-15ED744BB33E}" destId="{C5209E38-109F-4924-A855-5679C5096432}" srcOrd="1" destOrd="0" presId="urn:microsoft.com/office/officeart/2005/8/layout/vProcess5"/>
    <dgm:cxn modelId="{A8C58B02-97B0-47EB-963B-8CDBCD990298}" type="presParOf" srcId="{DF2D87EF-3B60-41CA-98EA-E494CFAE4A0A}" destId="{25E36FA8-9954-4ED1-BA04-B70877ED1D3D}" srcOrd="0" destOrd="0" presId="urn:microsoft.com/office/officeart/2005/8/layout/vProcess5"/>
    <dgm:cxn modelId="{5BEF5715-B303-410D-989C-E5434D52B4FC}" type="presParOf" srcId="{DF2D87EF-3B60-41CA-98EA-E494CFAE4A0A}" destId="{B7F56BAB-98F0-422B-B8C8-0BED43B5A77F}" srcOrd="1" destOrd="0" presId="urn:microsoft.com/office/officeart/2005/8/layout/vProcess5"/>
    <dgm:cxn modelId="{8490DC7C-9CF6-48A9-869D-8F038373B54C}" type="presParOf" srcId="{DF2D87EF-3B60-41CA-98EA-E494CFAE4A0A}" destId="{B6FEEBEB-B962-4B7B-B61D-54101F6954CF}" srcOrd="2" destOrd="0" presId="urn:microsoft.com/office/officeart/2005/8/layout/vProcess5"/>
    <dgm:cxn modelId="{DDF0A328-384F-4C3E-8ABA-CBB3E0832BCD}" type="presParOf" srcId="{DF2D87EF-3B60-41CA-98EA-E494CFAE4A0A}" destId="{A39FE5C9-A97B-4B07-9AF2-446EFE073E2B}" srcOrd="3" destOrd="0" presId="urn:microsoft.com/office/officeart/2005/8/layout/vProcess5"/>
    <dgm:cxn modelId="{F27D642C-DEF8-45D0-B49E-FA2067D3A393}" type="presParOf" srcId="{DF2D87EF-3B60-41CA-98EA-E494CFAE4A0A}" destId="{E066954D-109B-4514-BFB4-D82CCD09FD63}" srcOrd="4" destOrd="0" presId="urn:microsoft.com/office/officeart/2005/8/layout/vProcess5"/>
    <dgm:cxn modelId="{E8694308-B5D8-454F-B110-F00F67529AD6}" type="presParOf" srcId="{DF2D87EF-3B60-41CA-98EA-E494CFAE4A0A}" destId="{C856E406-FFBA-49AD-A90F-8D30CBBA3A5B}" srcOrd="5" destOrd="0" presId="urn:microsoft.com/office/officeart/2005/8/layout/vProcess5"/>
    <dgm:cxn modelId="{8A05D707-0915-495E-9B45-A50C90D7F926}" type="presParOf" srcId="{DF2D87EF-3B60-41CA-98EA-E494CFAE4A0A}" destId="{605B2C1D-6095-4EA8-8A42-1CE0DFC04125}" srcOrd="6" destOrd="0" presId="urn:microsoft.com/office/officeart/2005/8/layout/vProcess5"/>
    <dgm:cxn modelId="{6BBFB13D-2016-4636-A11B-6A8BCC9AEC7C}" type="presParOf" srcId="{DF2D87EF-3B60-41CA-98EA-E494CFAE4A0A}" destId="{31560E70-8DCB-4EFA-A482-4B97C5CB670C}" srcOrd="7" destOrd="0" presId="urn:microsoft.com/office/officeart/2005/8/layout/vProcess5"/>
    <dgm:cxn modelId="{7B108C09-602E-47A9-83EA-998AE94F028B}" type="presParOf" srcId="{DF2D87EF-3B60-41CA-98EA-E494CFAE4A0A}" destId="{F039B1A4-3EBE-456C-BB58-87B0F8033F99}" srcOrd="8" destOrd="0" presId="urn:microsoft.com/office/officeart/2005/8/layout/vProcess5"/>
    <dgm:cxn modelId="{76FA9694-7778-4F88-8182-A749EA06D2E5}" type="presParOf" srcId="{DF2D87EF-3B60-41CA-98EA-E494CFAE4A0A}" destId="{7F9A05F4-59DA-4C7D-A7A0-25E543C53186}" srcOrd="9" destOrd="0" presId="urn:microsoft.com/office/officeart/2005/8/layout/vProcess5"/>
    <dgm:cxn modelId="{9370304D-2F59-4280-A2F1-7008A9CCCB71}" type="presParOf" srcId="{DF2D87EF-3B60-41CA-98EA-E494CFAE4A0A}" destId="{36B8087B-1D49-4159-A231-3EE8CFCEBA11}" srcOrd="10" destOrd="0" presId="urn:microsoft.com/office/officeart/2005/8/layout/vProcess5"/>
    <dgm:cxn modelId="{4A657C85-22FC-4859-8EAA-AF615E77CC18}" type="presParOf" srcId="{DF2D87EF-3B60-41CA-98EA-E494CFAE4A0A}" destId="{AD733603-9F33-44E3-9A47-89D3B6337959}" srcOrd="11" destOrd="0" presId="urn:microsoft.com/office/officeart/2005/8/layout/vProcess5"/>
    <dgm:cxn modelId="{7D29B556-A564-41A0-A3AD-D627AE5648BF}" type="presParOf" srcId="{DF2D87EF-3B60-41CA-98EA-E494CFAE4A0A}" destId="{4C5A4088-BA79-46C2-B888-EC0402D747A0}" srcOrd="12" destOrd="0" presId="urn:microsoft.com/office/officeart/2005/8/layout/vProcess5"/>
    <dgm:cxn modelId="{B828B84C-B138-4C79-8185-22AAAD46A924}" type="presParOf" srcId="{DF2D87EF-3B60-41CA-98EA-E494CFAE4A0A}" destId="{E4CAA589-BF7F-4860-9498-2275F76E8BB8}" srcOrd="13" destOrd="0" presId="urn:microsoft.com/office/officeart/2005/8/layout/vProcess5"/>
    <dgm:cxn modelId="{AAC29658-A559-4A0B-9458-9EE14FBCA1D6}" type="presParOf" srcId="{DF2D87EF-3B60-41CA-98EA-E494CFAE4A0A}" destId="{C5209E38-109F-4924-A855-5679C509643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56BAB-98F0-422B-B8C8-0BED43B5A77F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Replaced missing values – Imputed with mean/modes</a:t>
          </a:r>
        </a:p>
      </dsp:txBody>
      <dsp:txXfrm>
        <a:off x="29376" y="29376"/>
        <a:ext cx="3627514" cy="944230"/>
      </dsp:txXfrm>
    </dsp:sp>
    <dsp:sp modelId="{B6FEEBEB-B962-4B7B-B61D-54101F6954CF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Removed Duplicate values</a:t>
          </a:r>
        </a:p>
      </dsp:txBody>
      <dsp:txXfrm>
        <a:off x="389845" y="1171661"/>
        <a:ext cx="3755998" cy="944230"/>
      </dsp:txXfrm>
    </dsp:sp>
    <dsp:sp modelId="{A39FE5C9-A97B-4B07-9AF2-446EFE073E2B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Identified and removed outliers</a:t>
          </a:r>
        </a:p>
      </dsp:txBody>
      <dsp:txXfrm>
        <a:off x="750315" y="2313947"/>
        <a:ext cx="3755998" cy="944230"/>
      </dsp:txXfrm>
    </dsp:sp>
    <dsp:sp modelId="{E066954D-109B-4514-BFB4-D82CCD09FD63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Transformation</a:t>
          </a:r>
        </a:p>
      </dsp:txBody>
      <dsp:txXfrm>
        <a:off x="1110785" y="3456232"/>
        <a:ext cx="3755998" cy="944230"/>
      </dsp:txXfrm>
    </dsp:sp>
    <dsp:sp modelId="{C856E406-FFBA-49AD-A90F-8D30CBBA3A5B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Discretization</a:t>
          </a:r>
        </a:p>
      </dsp:txBody>
      <dsp:txXfrm>
        <a:off x="1471254" y="4598518"/>
        <a:ext cx="3755998" cy="944230"/>
      </dsp:txXfrm>
    </dsp:sp>
    <dsp:sp modelId="{605B2C1D-6095-4EA8-8A42-1CE0DFC04125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31560E70-8DCB-4EFA-A482-4B97C5CB670C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F039B1A4-3EBE-456C-BB58-87B0F8033F99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7F9A05F4-59DA-4C7D-A7A0-25E543C53186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9EA0-1FB4-459B-8B11-34B82C99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954FB-7F5C-4757-8D14-19AD75D71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D393-5DCC-4D9C-81C0-991E58F9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4E3C-6937-42D4-86A6-1BFC7B45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7F00-5335-4A50-92FF-1281C647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A435-7C65-4EEF-9F3D-697DB2B8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BE36-DA2C-4E89-A33E-D1647982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3DB9-DC58-4BC1-8D2E-A0CBF1BC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A0AB-7CF6-4BB2-BE03-1B409240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46CD-8C6B-41B3-8EF9-774CAC00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1665E-8120-4504-9394-F86F28F3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EB34-1AA5-41A2-8C23-49ED5CC9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10AD-8752-414A-B169-62E318D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EEB4-D8EC-475F-83B8-272765D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C443-33B7-4C0A-8AA4-5C4A0514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F78F-2532-4156-BBC0-F113D0A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0BA0-A87D-4EA3-9E5D-13FD948B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ABBF-9455-4929-B374-0FF09FA4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9D08-25E9-489A-ACE0-FD316E5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7329-2C16-43C0-85B1-6E02C86B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B13-F62D-4730-86D2-637E4642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39C9-1DCC-4147-9637-643B5FEA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DA42-459C-400C-A307-1D1F33BC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CDDB-3E74-4808-9216-81D4EFFE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9901-51B7-44B5-8527-308406EF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7063-3037-4325-A961-4933DA3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F19E-F3D9-4CC0-9A30-79D60498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CCEA-8C85-420C-8512-9AC7FB3F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D577A-61E3-4ED6-AAFC-66707C66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5F2B-6C0F-4D99-905C-A9396B31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D7EE-C002-4B06-83E3-E788AA23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42EE-E575-45CC-A68E-9FC04A0E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44A9-E151-47BA-B428-0C7B8F3D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9A82B-543C-4740-A333-BDBE1DD69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7BCC3-FA8B-4873-AA8F-C132F4A2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63063-25BD-4380-A0B6-3432F04A5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20DD3-9C2C-4566-BD86-21FDD2C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FEF6-B04D-408A-A8B5-4D1E66D1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91489-406B-4C3A-BCFD-43526E7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E432-23E0-47BB-940D-6FEE9116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8006A-6623-441C-9CBA-9651CEF5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476A3-68D9-4FC2-AD26-FA680396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927C-D0DA-4404-8E2C-A9476D29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E9E82-4A24-4D43-BF50-69BA87D9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C638A-C206-4AB7-9677-227BB21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DD49-9172-4145-B437-59AD13B7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5CCF-392F-4882-A1C2-6900A48F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FF3F-290C-4A72-AFE6-B32F7E98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6212-BD8E-4E5F-9021-E5A5F278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76704-4E00-49B1-8DA6-64C385CC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76A8-DBA2-4EE1-A963-626C64F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B34-2F2B-4136-B6DF-BE8F718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2850-2923-4CDE-8FA8-1E729291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CEE8-B3D8-4748-A844-17EA80379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5E6C-DAF7-4C6E-9690-9CB89B2D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2024-46D8-499F-BBE6-C20C13A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9E3F-4E47-45E6-AFFB-5B506C2A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F672-2E0F-4450-BB16-776F227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3362A-A394-4915-9F81-61B3204A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7E04-2947-40C0-AEC9-99DE6927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372-65FB-4607-A7CF-396532D83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BE61-3076-4C19-BA22-8A9E8DCF310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2A97-28AC-4A09-97E7-786C63F5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FF8-721E-4B04-AEE9-5C9152A4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50A8-B296-4C40-8E91-E9799DC7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3EB76-8807-4F88-B2D5-88FAE6BC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2900" dirty="0"/>
              <a:t>Air Quality Analysis - USA</a:t>
            </a:r>
            <a:br>
              <a:rPr lang="en-US" altLang="en-US" sz="2900" dirty="0"/>
            </a:br>
            <a:r>
              <a:rPr lang="en-US" altLang="en-US" sz="2900" dirty="0"/>
              <a:t>Identify Problems / Propose Solutions</a:t>
            </a:r>
            <a:br>
              <a:rPr lang="en-US" altLang="en-US" sz="2900" dirty="0"/>
            </a:br>
            <a:r>
              <a:rPr lang="en-US" altLang="en-US" sz="2900" dirty="0"/>
              <a:t>Contribute to the Body of Knowledge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0F4A68-59D7-4668-8950-C962FB0E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145" y="4338320"/>
            <a:ext cx="3258668" cy="1924387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 err="1"/>
              <a:t>Shreshtha</a:t>
            </a:r>
            <a:r>
              <a:rPr lang="en-US" dirty="0"/>
              <a:t> Shukla</a:t>
            </a:r>
          </a:p>
          <a:p>
            <a:pPr algn="l"/>
            <a:r>
              <a:rPr lang="en-US" dirty="0"/>
              <a:t>Sonakshi Garg</a:t>
            </a:r>
          </a:p>
        </p:txBody>
      </p:sp>
    </p:spTree>
    <p:extLst>
      <p:ext uri="{BB962C8B-B14F-4D97-AF65-F5344CB8AC3E}">
        <p14:creationId xmlns:p14="http://schemas.microsoft.com/office/powerpoint/2010/main" val="79190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BBD9983-B90E-4146-9D35-3BEDF5DC9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" y="1501541"/>
            <a:ext cx="11800573" cy="5255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66B41-EC67-48AA-9548-EAA94CDF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Classification (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NaiveBayes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4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F8956E6-3610-40D0-BA67-5BED05D051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" y="1388303"/>
            <a:ext cx="11993077" cy="546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8916EE-CC2D-4805-9025-61A3D911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Classification (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NaiveBayes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37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2EA45-FCB0-4BF5-8F15-DDF74BE034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1" y="1396589"/>
            <a:ext cx="11584576" cy="5461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D8C93-D9A8-4281-92A8-986DBB13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Classification (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NaiveBayes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22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24640E0-805D-42A9-9002-6EA1FA3378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9" y="1501541"/>
            <a:ext cx="11742820" cy="5356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BAC29-C09D-4AC1-8C4F-F5DADBA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Classification (NaiveBayes)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003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8B592323-847F-490F-A283-417BEDB225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05" y="1540042"/>
            <a:ext cx="11819822" cy="5317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F8DDE-92BF-4AFE-B4EB-2116F7FD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Clustering (SimpleKMeans)</a:t>
            </a:r>
          </a:p>
        </p:txBody>
      </p:sp>
    </p:spTree>
    <p:extLst>
      <p:ext uri="{BB962C8B-B14F-4D97-AF65-F5344CB8AC3E}">
        <p14:creationId xmlns:p14="http://schemas.microsoft.com/office/powerpoint/2010/main" val="7326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4766951E-833F-4CB9-9534-ED03832549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1" y="1396588"/>
            <a:ext cx="11565326" cy="5461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C77B8-81E1-456F-ADD7-59019677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Clustering (SimpleKMeans)</a:t>
            </a:r>
          </a:p>
        </p:txBody>
      </p:sp>
    </p:spTree>
    <p:extLst>
      <p:ext uri="{BB962C8B-B14F-4D97-AF65-F5344CB8AC3E}">
        <p14:creationId xmlns:p14="http://schemas.microsoft.com/office/powerpoint/2010/main" val="20142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2A1A8D-AC4C-4E42-A13D-0702131D76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7" y="1396588"/>
            <a:ext cx="11617693" cy="5461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96A87-1F62-49E4-9FAF-62FB8B80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-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62364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82ABC-4C70-4762-A2AA-F2B74861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FB97-AF29-4D53-B95E-C9041283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Optimizing our models for more informative insights</a:t>
            </a:r>
          </a:p>
          <a:p>
            <a:r>
              <a:rPr lang="en-US" sz="2400"/>
              <a:t>Prediction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92895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52F7-B3AE-4E71-A6F8-C896009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9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851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50CE98-3172-4B95-8FEE-8432E6F1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 b="1" dirty="0"/>
              <a:t>Problem Statement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6B74-4068-48EC-A683-7174CE29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Rapid industrialization has given rise to land, air and water resources sites being contaminated with toxic waste and pollutants</a:t>
            </a:r>
          </a:p>
          <a:p>
            <a:r>
              <a:rPr lang="en-US" sz="2000" dirty="0"/>
              <a:t>Analyzing the historical data and trying to find out the various factors affecting the levels of pollution</a:t>
            </a:r>
          </a:p>
          <a:p>
            <a:r>
              <a:rPr lang="en-US" sz="2000" dirty="0"/>
              <a:t>The proposed solutions may help in determining emission limits and reduce the pollution by taking necessary action </a:t>
            </a:r>
          </a:p>
          <a:p>
            <a:r>
              <a:rPr lang="en-US" sz="2000" dirty="0"/>
              <a:t>The dataset is of 316 MB having 55 Attributes. https://www.kaggle.com/epa/air-quality/data  </a:t>
            </a:r>
          </a:p>
        </p:txBody>
      </p:sp>
    </p:spTree>
    <p:extLst>
      <p:ext uri="{BB962C8B-B14F-4D97-AF65-F5344CB8AC3E}">
        <p14:creationId xmlns:p14="http://schemas.microsoft.com/office/powerpoint/2010/main" val="5885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D894A-6FE9-4593-BE98-BA658936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C71DE-16F0-4B9B-B319-D4393AB9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QUALITY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3B6E-EAC4-4AA9-B118-081E9478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Dimensionality</a:t>
            </a:r>
          </a:p>
          <a:p>
            <a:r>
              <a:rPr lang="en-US" altLang="en-US" dirty="0"/>
              <a:t>Complex and Heterogeneous Data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Missing values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Duplicate data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Outliers</a:t>
            </a:r>
          </a:p>
          <a:p>
            <a:endParaRPr lang="en-US" alt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59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1EB34D-F666-4253-93BD-8700D2A5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8AD64-26D8-4FE8-9F09-1209F05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Air Quality Analysis – Data Mining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D93C-B0D8-4DA4-9EA2-24716F0C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6167120" cy="3989702"/>
          </a:xfrm>
        </p:spPr>
        <p:txBody>
          <a:bodyPr anchor="t">
            <a:normAutofit/>
          </a:bodyPr>
          <a:lstStyle/>
          <a:p>
            <a:r>
              <a:rPr lang="en-US" sz="2400" dirty="0"/>
              <a:t>Data Exploration</a:t>
            </a:r>
          </a:p>
          <a:p>
            <a:r>
              <a:rPr lang="en-US" sz="2400" dirty="0"/>
              <a:t>Attribute Categorization</a:t>
            </a:r>
          </a:p>
          <a:p>
            <a:r>
              <a:rPr lang="en-US" sz="2400"/>
              <a:t>Data Cleaning</a:t>
            </a:r>
            <a:endParaRPr lang="en-US" sz="2400" dirty="0"/>
          </a:p>
          <a:p>
            <a:r>
              <a:rPr lang="en-US" sz="2400" dirty="0"/>
              <a:t>Performing Data Mining tasks:</a:t>
            </a:r>
          </a:p>
          <a:p>
            <a:pPr marL="0" indent="0">
              <a:buNone/>
            </a:pPr>
            <a:r>
              <a:rPr lang="en-US" sz="2400" dirty="0"/>
              <a:t>	a) Classification</a:t>
            </a:r>
          </a:p>
          <a:p>
            <a:pPr marL="0" indent="0">
              <a:buNone/>
            </a:pPr>
            <a:r>
              <a:rPr lang="en-US" sz="2400" dirty="0"/>
              <a:t>	b) Clustering</a:t>
            </a:r>
          </a:p>
          <a:p>
            <a:pPr marL="0" indent="0">
              <a:buNone/>
            </a:pPr>
            <a:r>
              <a:rPr lang="en-US" sz="2400" dirty="0"/>
              <a:t>	c) Association</a:t>
            </a:r>
          </a:p>
          <a:p>
            <a:r>
              <a:rPr lang="en-US" sz="2400" dirty="0"/>
              <a:t>Inferences and next steps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08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E9EF5E-A974-4BCA-A927-7CAD0388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Pre-Processing tasks for Data Quality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90252-E525-4C4C-83FC-972116E84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61687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8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AB1CA1-EA45-4798-A621-051563F4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Attribute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A757-E72E-4D0F-A0C9-AA22A0C4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718128" cy="53556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Location – </a:t>
            </a:r>
            <a:r>
              <a:rPr lang="en-US" sz="2400" dirty="0" err="1"/>
              <a:t>State_code</a:t>
            </a:r>
            <a:r>
              <a:rPr lang="en-US" sz="2400" dirty="0"/>
              <a:t>, </a:t>
            </a:r>
            <a:r>
              <a:rPr lang="en-US" sz="2400" dirty="0" err="1"/>
              <a:t>county_code</a:t>
            </a:r>
            <a:r>
              <a:rPr lang="en-US" sz="2400" dirty="0"/>
              <a:t>, </a:t>
            </a:r>
            <a:r>
              <a:rPr lang="en-US" sz="2400" dirty="0" err="1"/>
              <a:t>site_num</a:t>
            </a:r>
            <a:r>
              <a:rPr lang="en-US" sz="2400" dirty="0"/>
              <a:t>, </a:t>
            </a:r>
            <a:r>
              <a:rPr lang="en-US" sz="2400" dirty="0" err="1"/>
              <a:t>state_name</a:t>
            </a:r>
            <a:endParaRPr lang="en-US" sz="2400" dirty="0"/>
          </a:p>
          <a:p>
            <a:r>
              <a:rPr lang="en-US" sz="2400" dirty="0"/>
              <a:t>Time and Resolution – year, </a:t>
            </a:r>
            <a:r>
              <a:rPr lang="en-US" sz="2400" dirty="0" err="1"/>
              <a:t>sample_duration</a:t>
            </a:r>
            <a:r>
              <a:rPr lang="en-US" sz="2400" dirty="0"/>
              <a:t>, </a:t>
            </a:r>
            <a:r>
              <a:rPr lang="en-US" sz="2400" dirty="0" err="1"/>
              <a:t>metric_used</a:t>
            </a:r>
            <a:endParaRPr lang="en-US" sz="2400" dirty="0"/>
          </a:p>
          <a:p>
            <a:r>
              <a:rPr lang="en-US" sz="2400" dirty="0"/>
              <a:t>Measurement Method – </a:t>
            </a:r>
            <a:r>
              <a:rPr lang="en-US" sz="2400" dirty="0" err="1"/>
              <a:t>parameter_code</a:t>
            </a:r>
            <a:r>
              <a:rPr lang="en-US" sz="2400" dirty="0"/>
              <a:t>, </a:t>
            </a:r>
            <a:r>
              <a:rPr lang="en-US" sz="2400" dirty="0" err="1"/>
              <a:t>parameter_name</a:t>
            </a:r>
            <a:r>
              <a:rPr lang="en-US" sz="2400" dirty="0"/>
              <a:t>, </a:t>
            </a:r>
            <a:r>
              <a:rPr lang="en-US" sz="2400" dirty="0" err="1"/>
              <a:t>units_of_meausre</a:t>
            </a:r>
            <a:endParaRPr lang="en-US" sz="2400" dirty="0"/>
          </a:p>
          <a:p>
            <a:r>
              <a:rPr lang="en-US" sz="2400" dirty="0"/>
              <a:t>Yearly Readings Coverage – </a:t>
            </a:r>
            <a:r>
              <a:rPr lang="en-US" sz="2400" dirty="0" err="1"/>
              <a:t>observation_count</a:t>
            </a:r>
            <a:r>
              <a:rPr lang="en-US" sz="2400" dirty="0"/>
              <a:t>, </a:t>
            </a:r>
            <a:r>
              <a:rPr lang="en-US" sz="2400" dirty="0" err="1"/>
              <a:t>observation_percent</a:t>
            </a:r>
            <a:endParaRPr lang="en-US" sz="2400" dirty="0"/>
          </a:p>
          <a:p>
            <a:r>
              <a:rPr lang="en-US" sz="2400" dirty="0"/>
              <a:t>Readings Statistics – </a:t>
            </a:r>
            <a:r>
              <a:rPr lang="en-US" sz="2400" dirty="0" err="1"/>
              <a:t>arithmetic_mean</a:t>
            </a:r>
            <a:r>
              <a:rPr lang="en-US" sz="2400" dirty="0"/>
              <a:t>, </a:t>
            </a:r>
            <a:r>
              <a:rPr lang="en-US" sz="2400" dirty="0" err="1"/>
              <a:t>ninety_nine_percentile</a:t>
            </a:r>
            <a:r>
              <a:rPr lang="en-US" sz="2400" dirty="0"/>
              <a:t>, </a:t>
            </a:r>
            <a:r>
              <a:rPr lang="en-US" sz="2400" dirty="0" err="1"/>
              <a:t>ten_percentile</a:t>
            </a:r>
            <a:endParaRPr lang="en-US" sz="2400" dirty="0"/>
          </a:p>
          <a:p>
            <a:r>
              <a:rPr lang="en-US" sz="2400" dirty="0"/>
              <a:t>Validation – </a:t>
            </a:r>
            <a:r>
              <a:rPr lang="en-US" sz="2400" dirty="0" err="1"/>
              <a:t>completeness_indicator</a:t>
            </a:r>
            <a:r>
              <a:rPr lang="en-US" sz="2400" dirty="0"/>
              <a:t>, </a:t>
            </a:r>
            <a:r>
              <a:rPr lang="en-US" sz="2400" dirty="0" err="1"/>
              <a:t>event_type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59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AAAB9B9-EBF4-406B-8675-AFC7C58A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42" y="260597"/>
            <a:ext cx="7472217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530D4-AEF6-4C7A-8089-5C9639E6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8064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14BE080D-2F3D-40A8-9A0B-D99A599F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472" y="260597"/>
            <a:ext cx="536595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530D4-AEF6-4C7A-8089-5C9639E6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57617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7B84BC30-3DB6-4DC9-B44D-BB885CC0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56" y="1588168"/>
            <a:ext cx="11867948" cy="5120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25DF5-C427-406E-8E2C-C9FBBBD6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Mining task – Classification (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DecisionTree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83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312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Air Quality Analysis - USA Identify Problems / Propose Solutions Contribute to the Body of Knowledge </vt:lpstr>
      <vt:lpstr>Problem Statement and Data</vt:lpstr>
      <vt:lpstr>DATA QUALITY CHALLENGES</vt:lpstr>
      <vt:lpstr>Air Quality Analysis – Data Mining Pipeline</vt:lpstr>
      <vt:lpstr>Pre-Processing tasks for Data Quality</vt:lpstr>
      <vt:lpstr>Attribute Categorization</vt:lpstr>
      <vt:lpstr>Data Exploration</vt:lpstr>
      <vt:lpstr>Data Exploration</vt:lpstr>
      <vt:lpstr>Data Mining task – Classification (DecisionTree)</vt:lpstr>
      <vt:lpstr>Data Mining task – Classification (NaiveBayes)</vt:lpstr>
      <vt:lpstr>Data Mining task – Classification (NaiveBayes)</vt:lpstr>
      <vt:lpstr>Data Mining task – Classification (NaiveBayes)</vt:lpstr>
      <vt:lpstr>Data Mining task – Classification (NaiveBayes)</vt:lpstr>
      <vt:lpstr>Data Mining task – Clustering (SimpleKMeans)</vt:lpstr>
      <vt:lpstr>Data Mining task – Clustering (SimpleKMeans)</vt:lpstr>
      <vt:lpstr>Data Mining task - Association Rules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Sonakshi Garg</dc:creator>
  <cp:lastModifiedBy>Sonakshi Garg</cp:lastModifiedBy>
  <cp:revision>46</cp:revision>
  <dcterms:created xsi:type="dcterms:W3CDTF">2018-04-25T01:00:23Z</dcterms:created>
  <dcterms:modified xsi:type="dcterms:W3CDTF">2018-04-27T05:13:38Z</dcterms:modified>
</cp:coreProperties>
</file>