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8" r:id="rId10"/>
    <p:sldId id="271" r:id="rId11"/>
    <p:sldId id="272" r:id="rId12"/>
    <p:sldId id="264" r:id="rId13"/>
    <p:sldId id="265" r:id="rId14"/>
    <p:sldId id="273" r:id="rId15"/>
    <p:sldId id="266"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6" d="100"/>
          <a:sy n="76" d="100"/>
        </p:scale>
        <p:origin x="2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D5B5F4-4E63-4F7E-A108-58FEED9C6B05}"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203DFD62-1572-46AC-84C1-E1F2F2270110}">
      <dgm:prSet/>
      <dgm:spPr/>
      <dgm:t>
        <a:bodyPr/>
        <a:lstStyle/>
        <a:p>
          <a:r>
            <a:rPr lang="en-US" dirty="0"/>
            <a:t>Regression</a:t>
          </a:r>
          <a:br>
            <a:rPr lang="en-US" b="0" dirty="0"/>
          </a:br>
          <a:r>
            <a:rPr lang="en-US" b="0" dirty="0"/>
            <a:t>	</a:t>
          </a:r>
          <a:endParaRPr lang="en-US" dirty="0"/>
        </a:p>
      </dgm:t>
    </dgm:pt>
    <dgm:pt modelId="{07406237-0C2D-4A0E-977F-2DE7B3B48DAD}" type="parTrans" cxnId="{A730C859-40D8-461F-A0ED-A14C250ECC4D}">
      <dgm:prSet/>
      <dgm:spPr/>
      <dgm:t>
        <a:bodyPr/>
        <a:lstStyle/>
        <a:p>
          <a:endParaRPr lang="en-US"/>
        </a:p>
      </dgm:t>
    </dgm:pt>
    <dgm:pt modelId="{8605A998-37C6-4A69-B248-FC26C19E98C7}" type="sibTrans" cxnId="{A730C859-40D8-461F-A0ED-A14C250ECC4D}">
      <dgm:prSet/>
      <dgm:spPr/>
      <dgm:t>
        <a:bodyPr/>
        <a:lstStyle/>
        <a:p>
          <a:endParaRPr lang="en-US"/>
        </a:p>
      </dgm:t>
    </dgm:pt>
    <dgm:pt modelId="{F02E768A-8980-466A-9FE7-F48EF9D315C4}">
      <dgm:prSet/>
      <dgm:spPr/>
      <dgm:t>
        <a:bodyPr/>
        <a:lstStyle/>
        <a:p>
          <a:r>
            <a:rPr lang="en-US" dirty="0"/>
            <a:t>Turnover</a:t>
          </a:r>
        </a:p>
      </dgm:t>
    </dgm:pt>
    <dgm:pt modelId="{4D63F614-BBDF-489C-90A4-65C17655CD5F}" type="parTrans" cxnId="{0CA6F74E-C81E-4D68-BFCD-AA5F710CC8E8}">
      <dgm:prSet/>
      <dgm:spPr/>
      <dgm:t>
        <a:bodyPr/>
        <a:lstStyle/>
        <a:p>
          <a:endParaRPr lang="en-US"/>
        </a:p>
      </dgm:t>
    </dgm:pt>
    <dgm:pt modelId="{C5FF54B9-99AC-466B-8A64-BE621A4F6677}" type="sibTrans" cxnId="{0CA6F74E-C81E-4D68-BFCD-AA5F710CC8E8}">
      <dgm:prSet/>
      <dgm:spPr/>
      <dgm:t>
        <a:bodyPr/>
        <a:lstStyle/>
        <a:p>
          <a:endParaRPr lang="en-US"/>
        </a:p>
      </dgm:t>
    </dgm:pt>
    <dgm:pt modelId="{2E01F584-EA73-42E7-A477-1DE52A4EA29C}">
      <dgm:prSet/>
      <dgm:spPr/>
      <dgm:t>
        <a:bodyPr/>
        <a:lstStyle/>
        <a:p>
          <a:r>
            <a:rPr lang="en-US"/>
            <a:t>Classification</a:t>
          </a:r>
        </a:p>
      </dgm:t>
    </dgm:pt>
    <dgm:pt modelId="{764C1C3B-8FE7-4DA3-93FD-DED663DC4D9F}" type="parTrans" cxnId="{D72195E0-ED1A-4713-BCB3-06173651C58F}">
      <dgm:prSet/>
      <dgm:spPr/>
      <dgm:t>
        <a:bodyPr/>
        <a:lstStyle/>
        <a:p>
          <a:endParaRPr lang="en-US"/>
        </a:p>
      </dgm:t>
    </dgm:pt>
    <dgm:pt modelId="{C1185A69-43BB-4955-8EB4-A3D4A644D4A7}" type="sibTrans" cxnId="{D72195E0-ED1A-4713-BCB3-06173651C58F}">
      <dgm:prSet/>
      <dgm:spPr/>
      <dgm:t>
        <a:bodyPr/>
        <a:lstStyle/>
        <a:p>
          <a:endParaRPr lang="en-US"/>
        </a:p>
      </dgm:t>
    </dgm:pt>
    <dgm:pt modelId="{FA615943-C987-41BB-AEF5-A25CBEBCB8CA}">
      <dgm:prSet/>
      <dgm:spPr/>
      <dgm:t>
        <a:bodyPr/>
        <a:lstStyle/>
        <a:p>
          <a:r>
            <a:rPr lang="en-US"/>
            <a:t>Size of the firm</a:t>
          </a:r>
        </a:p>
      </dgm:t>
    </dgm:pt>
    <dgm:pt modelId="{48AA3D20-FEF0-4B88-B85A-1F69613EF8CD}" type="parTrans" cxnId="{E24F0D5B-306C-4AF6-AC4A-4CDEC6CE4E42}">
      <dgm:prSet/>
      <dgm:spPr/>
      <dgm:t>
        <a:bodyPr/>
        <a:lstStyle/>
        <a:p>
          <a:endParaRPr lang="en-US"/>
        </a:p>
      </dgm:t>
    </dgm:pt>
    <dgm:pt modelId="{42ECCC83-B85E-429B-9023-FF52DC31AA8C}" type="sibTrans" cxnId="{E24F0D5B-306C-4AF6-AC4A-4CDEC6CE4E42}">
      <dgm:prSet/>
      <dgm:spPr/>
      <dgm:t>
        <a:bodyPr/>
        <a:lstStyle/>
        <a:p>
          <a:endParaRPr lang="en-US"/>
        </a:p>
      </dgm:t>
    </dgm:pt>
    <dgm:pt modelId="{2BCB0AD3-E0AE-4809-B7D2-87BEAC1FF805}">
      <dgm:prSet/>
      <dgm:spPr/>
      <dgm:t>
        <a:bodyPr/>
        <a:lstStyle/>
        <a:p>
          <a:r>
            <a:rPr lang="en-US"/>
            <a:t>Gross Profit</a:t>
          </a:r>
          <a:endParaRPr lang="en-US" dirty="0"/>
        </a:p>
      </dgm:t>
    </dgm:pt>
    <dgm:pt modelId="{BE72B849-C26F-4F0D-868D-83CD6F3A6160}" type="parTrans" cxnId="{44CD9A2C-9575-46D8-A617-F41CA5F35572}">
      <dgm:prSet/>
      <dgm:spPr/>
      <dgm:t>
        <a:bodyPr/>
        <a:lstStyle/>
        <a:p>
          <a:endParaRPr lang="en-US"/>
        </a:p>
      </dgm:t>
    </dgm:pt>
    <dgm:pt modelId="{1C508984-0FAB-41F0-ACFF-4CD74589B899}" type="sibTrans" cxnId="{44CD9A2C-9575-46D8-A617-F41CA5F35572}">
      <dgm:prSet/>
      <dgm:spPr/>
      <dgm:t>
        <a:bodyPr/>
        <a:lstStyle/>
        <a:p>
          <a:endParaRPr lang="en-US"/>
        </a:p>
      </dgm:t>
    </dgm:pt>
    <dgm:pt modelId="{91382C29-AE72-477A-8919-43A97952AAE6}" type="pres">
      <dgm:prSet presAssocID="{A0D5B5F4-4E63-4F7E-A108-58FEED9C6B05}" presName="linear" presStyleCnt="0">
        <dgm:presLayoutVars>
          <dgm:dir/>
          <dgm:animLvl val="lvl"/>
          <dgm:resizeHandles val="exact"/>
        </dgm:presLayoutVars>
      </dgm:prSet>
      <dgm:spPr/>
    </dgm:pt>
    <dgm:pt modelId="{62C9F853-EE86-46C0-AD21-4B9C8B33D28E}" type="pres">
      <dgm:prSet presAssocID="{203DFD62-1572-46AC-84C1-E1F2F2270110}" presName="parentLin" presStyleCnt="0"/>
      <dgm:spPr/>
    </dgm:pt>
    <dgm:pt modelId="{ED5A4FF7-FEB7-4E46-A95B-97B457D5A7AF}" type="pres">
      <dgm:prSet presAssocID="{203DFD62-1572-46AC-84C1-E1F2F2270110}" presName="parentLeftMargin" presStyleLbl="node1" presStyleIdx="0" presStyleCnt="2"/>
      <dgm:spPr/>
    </dgm:pt>
    <dgm:pt modelId="{92AC659F-F56A-471C-852A-5DAB59E3A19A}" type="pres">
      <dgm:prSet presAssocID="{203DFD62-1572-46AC-84C1-E1F2F2270110}" presName="parentText" presStyleLbl="node1" presStyleIdx="0" presStyleCnt="2">
        <dgm:presLayoutVars>
          <dgm:chMax val="0"/>
          <dgm:bulletEnabled val="1"/>
        </dgm:presLayoutVars>
      </dgm:prSet>
      <dgm:spPr/>
    </dgm:pt>
    <dgm:pt modelId="{DFCEE47D-BE58-4047-90EB-C30CD1E9CF0A}" type="pres">
      <dgm:prSet presAssocID="{203DFD62-1572-46AC-84C1-E1F2F2270110}" presName="negativeSpace" presStyleCnt="0"/>
      <dgm:spPr/>
    </dgm:pt>
    <dgm:pt modelId="{9B697ECE-C9C7-458D-923D-50360DAC5F9E}" type="pres">
      <dgm:prSet presAssocID="{203DFD62-1572-46AC-84C1-E1F2F2270110}" presName="childText" presStyleLbl="conFgAcc1" presStyleIdx="0" presStyleCnt="2">
        <dgm:presLayoutVars>
          <dgm:bulletEnabled val="1"/>
        </dgm:presLayoutVars>
      </dgm:prSet>
      <dgm:spPr/>
    </dgm:pt>
    <dgm:pt modelId="{90E3CE2B-5036-4496-AAE9-BA23453B8600}" type="pres">
      <dgm:prSet presAssocID="{8605A998-37C6-4A69-B248-FC26C19E98C7}" presName="spaceBetweenRectangles" presStyleCnt="0"/>
      <dgm:spPr/>
    </dgm:pt>
    <dgm:pt modelId="{E445036B-93BD-4838-AF5F-DDA033C18329}" type="pres">
      <dgm:prSet presAssocID="{2E01F584-EA73-42E7-A477-1DE52A4EA29C}" presName="parentLin" presStyleCnt="0"/>
      <dgm:spPr/>
    </dgm:pt>
    <dgm:pt modelId="{1C692E50-AC71-42FA-9150-9D8BE70D6EAB}" type="pres">
      <dgm:prSet presAssocID="{2E01F584-EA73-42E7-A477-1DE52A4EA29C}" presName="parentLeftMargin" presStyleLbl="node1" presStyleIdx="0" presStyleCnt="2"/>
      <dgm:spPr/>
    </dgm:pt>
    <dgm:pt modelId="{88BB3382-EA87-4047-A7A5-2D574DFF4DBD}" type="pres">
      <dgm:prSet presAssocID="{2E01F584-EA73-42E7-A477-1DE52A4EA29C}" presName="parentText" presStyleLbl="node1" presStyleIdx="1" presStyleCnt="2">
        <dgm:presLayoutVars>
          <dgm:chMax val="0"/>
          <dgm:bulletEnabled val="1"/>
        </dgm:presLayoutVars>
      </dgm:prSet>
      <dgm:spPr/>
    </dgm:pt>
    <dgm:pt modelId="{DAFC0B3F-174A-4E93-9B7A-8C934DE33BD9}" type="pres">
      <dgm:prSet presAssocID="{2E01F584-EA73-42E7-A477-1DE52A4EA29C}" presName="negativeSpace" presStyleCnt="0"/>
      <dgm:spPr/>
    </dgm:pt>
    <dgm:pt modelId="{CCFEF0EB-DAC0-438A-A270-42B2F2421CB3}" type="pres">
      <dgm:prSet presAssocID="{2E01F584-EA73-42E7-A477-1DE52A4EA29C}" presName="childText" presStyleLbl="conFgAcc1" presStyleIdx="1" presStyleCnt="2">
        <dgm:presLayoutVars>
          <dgm:bulletEnabled val="1"/>
        </dgm:presLayoutVars>
      </dgm:prSet>
      <dgm:spPr/>
    </dgm:pt>
  </dgm:ptLst>
  <dgm:cxnLst>
    <dgm:cxn modelId="{44CD9A2C-9575-46D8-A617-F41CA5F35572}" srcId="{203DFD62-1572-46AC-84C1-E1F2F2270110}" destId="{2BCB0AD3-E0AE-4809-B7D2-87BEAC1FF805}" srcOrd="1" destOrd="0" parTransId="{BE72B849-C26F-4F0D-868D-83CD6F3A6160}" sibTransId="{1C508984-0FAB-41F0-ACFF-4CD74589B899}"/>
    <dgm:cxn modelId="{A3072531-43C0-454F-A015-65B78DB40EF2}" type="presOf" srcId="{A0D5B5F4-4E63-4F7E-A108-58FEED9C6B05}" destId="{91382C29-AE72-477A-8919-43A97952AAE6}" srcOrd="0" destOrd="0" presId="urn:microsoft.com/office/officeart/2005/8/layout/list1"/>
    <dgm:cxn modelId="{5BF6E43E-71DA-457F-BDC7-AFFD9C42A50B}" type="presOf" srcId="{2E01F584-EA73-42E7-A477-1DE52A4EA29C}" destId="{88BB3382-EA87-4047-A7A5-2D574DFF4DBD}" srcOrd="1" destOrd="0" presId="urn:microsoft.com/office/officeart/2005/8/layout/list1"/>
    <dgm:cxn modelId="{E24F0D5B-306C-4AF6-AC4A-4CDEC6CE4E42}" srcId="{2E01F584-EA73-42E7-A477-1DE52A4EA29C}" destId="{FA615943-C987-41BB-AEF5-A25CBEBCB8CA}" srcOrd="0" destOrd="0" parTransId="{48AA3D20-FEF0-4B88-B85A-1F69613EF8CD}" sibTransId="{42ECCC83-B85E-429B-9023-FF52DC31AA8C}"/>
    <dgm:cxn modelId="{0CA6F74E-C81E-4D68-BFCD-AA5F710CC8E8}" srcId="{203DFD62-1572-46AC-84C1-E1F2F2270110}" destId="{F02E768A-8980-466A-9FE7-F48EF9D315C4}" srcOrd="0" destOrd="0" parTransId="{4D63F614-BBDF-489C-90A4-65C17655CD5F}" sibTransId="{C5FF54B9-99AC-466B-8A64-BE621A4F6677}"/>
    <dgm:cxn modelId="{28505A72-3D29-4E0A-89E6-DF06EAEAC81F}" type="presOf" srcId="{203DFD62-1572-46AC-84C1-E1F2F2270110}" destId="{ED5A4FF7-FEB7-4E46-A95B-97B457D5A7AF}" srcOrd="0" destOrd="0" presId="urn:microsoft.com/office/officeart/2005/8/layout/list1"/>
    <dgm:cxn modelId="{A730C859-40D8-461F-A0ED-A14C250ECC4D}" srcId="{A0D5B5F4-4E63-4F7E-A108-58FEED9C6B05}" destId="{203DFD62-1572-46AC-84C1-E1F2F2270110}" srcOrd="0" destOrd="0" parTransId="{07406237-0C2D-4A0E-977F-2DE7B3B48DAD}" sibTransId="{8605A998-37C6-4A69-B248-FC26C19E98C7}"/>
    <dgm:cxn modelId="{9691418E-104B-4709-9C2A-A31B83C04642}" type="presOf" srcId="{F02E768A-8980-466A-9FE7-F48EF9D315C4}" destId="{9B697ECE-C9C7-458D-923D-50360DAC5F9E}" srcOrd="0" destOrd="0" presId="urn:microsoft.com/office/officeart/2005/8/layout/list1"/>
    <dgm:cxn modelId="{B2F3B197-F913-4D13-90A1-5D8BAA07BEF2}" type="presOf" srcId="{FA615943-C987-41BB-AEF5-A25CBEBCB8CA}" destId="{CCFEF0EB-DAC0-438A-A270-42B2F2421CB3}" srcOrd="0" destOrd="0" presId="urn:microsoft.com/office/officeart/2005/8/layout/list1"/>
    <dgm:cxn modelId="{82B72C9B-AC05-4F04-A925-05830C2CFBBD}" type="presOf" srcId="{203DFD62-1572-46AC-84C1-E1F2F2270110}" destId="{92AC659F-F56A-471C-852A-5DAB59E3A19A}" srcOrd="1" destOrd="0" presId="urn:microsoft.com/office/officeart/2005/8/layout/list1"/>
    <dgm:cxn modelId="{4B54CFA5-6591-40FC-91DE-699C7D76FAD5}" type="presOf" srcId="{2E01F584-EA73-42E7-A477-1DE52A4EA29C}" destId="{1C692E50-AC71-42FA-9150-9D8BE70D6EAB}" srcOrd="0" destOrd="0" presId="urn:microsoft.com/office/officeart/2005/8/layout/list1"/>
    <dgm:cxn modelId="{030722D0-A345-479D-B373-94F0D5ECF932}" type="presOf" srcId="{2BCB0AD3-E0AE-4809-B7D2-87BEAC1FF805}" destId="{9B697ECE-C9C7-458D-923D-50360DAC5F9E}" srcOrd="0" destOrd="1" presId="urn:microsoft.com/office/officeart/2005/8/layout/list1"/>
    <dgm:cxn modelId="{D72195E0-ED1A-4713-BCB3-06173651C58F}" srcId="{A0D5B5F4-4E63-4F7E-A108-58FEED9C6B05}" destId="{2E01F584-EA73-42E7-A477-1DE52A4EA29C}" srcOrd="1" destOrd="0" parTransId="{764C1C3B-8FE7-4DA3-93FD-DED663DC4D9F}" sibTransId="{C1185A69-43BB-4955-8EB4-A3D4A644D4A7}"/>
    <dgm:cxn modelId="{B45C66FA-9497-4649-A0E1-91190C710550}" type="presParOf" srcId="{91382C29-AE72-477A-8919-43A97952AAE6}" destId="{62C9F853-EE86-46C0-AD21-4B9C8B33D28E}" srcOrd="0" destOrd="0" presId="urn:microsoft.com/office/officeart/2005/8/layout/list1"/>
    <dgm:cxn modelId="{67064822-62ED-4D0D-BDFB-D5EDEA8FA6C6}" type="presParOf" srcId="{62C9F853-EE86-46C0-AD21-4B9C8B33D28E}" destId="{ED5A4FF7-FEB7-4E46-A95B-97B457D5A7AF}" srcOrd="0" destOrd="0" presId="urn:microsoft.com/office/officeart/2005/8/layout/list1"/>
    <dgm:cxn modelId="{69A584BB-C510-443D-B935-910B6EE8FF79}" type="presParOf" srcId="{62C9F853-EE86-46C0-AD21-4B9C8B33D28E}" destId="{92AC659F-F56A-471C-852A-5DAB59E3A19A}" srcOrd="1" destOrd="0" presId="urn:microsoft.com/office/officeart/2005/8/layout/list1"/>
    <dgm:cxn modelId="{9B82F146-8F56-4431-818E-BCDA7DED7CE1}" type="presParOf" srcId="{91382C29-AE72-477A-8919-43A97952AAE6}" destId="{DFCEE47D-BE58-4047-90EB-C30CD1E9CF0A}" srcOrd="1" destOrd="0" presId="urn:microsoft.com/office/officeart/2005/8/layout/list1"/>
    <dgm:cxn modelId="{373A4E79-9BB2-4461-962F-0F352BFE644D}" type="presParOf" srcId="{91382C29-AE72-477A-8919-43A97952AAE6}" destId="{9B697ECE-C9C7-458D-923D-50360DAC5F9E}" srcOrd="2" destOrd="0" presId="urn:microsoft.com/office/officeart/2005/8/layout/list1"/>
    <dgm:cxn modelId="{A660B288-69B8-4D90-AD58-BA165423EE61}" type="presParOf" srcId="{91382C29-AE72-477A-8919-43A97952AAE6}" destId="{90E3CE2B-5036-4496-AAE9-BA23453B8600}" srcOrd="3" destOrd="0" presId="urn:microsoft.com/office/officeart/2005/8/layout/list1"/>
    <dgm:cxn modelId="{961AC890-686E-464B-A290-36C60389C15C}" type="presParOf" srcId="{91382C29-AE72-477A-8919-43A97952AAE6}" destId="{E445036B-93BD-4838-AF5F-DDA033C18329}" srcOrd="4" destOrd="0" presId="urn:microsoft.com/office/officeart/2005/8/layout/list1"/>
    <dgm:cxn modelId="{D6BFB0DE-94E9-43B4-93E7-157958D55D2D}" type="presParOf" srcId="{E445036B-93BD-4838-AF5F-DDA033C18329}" destId="{1C692E50-AC71-42FA-9150-9D8BE70D6EAB}" srcOrd="0" destOrd="0" presId="urn:microsoft.com/office/officeart/2005/8/layout/list1"/>
    <dgm:cxn modelId="{00AE3892-CDDE-4AD4-B372-D12C3314FF1E}" type="presParOf" srcId="{E445036B-93BD-4838-AF5F-DDA033C18329}" destId="{88BB3382-EA87-4047-A7A5-2D574DFF4DBD}" srcOrd="1" destOrd="0" presId="urn:microsoft.com/office/officeart/2005/8/layout/list1"/>
    <dgm:cxn modelId="{330E275E-1D4A-429D-84E4-1ADC1C8F80DF}" type="presParOf" srcId="{91382C29-AE72-477A-8919-43A97952AAE6}" destId="{DAFC0B3F-174A-4E93-9B7A-8C934DE33BD9}" srcOrd="5" destOrd="0" presId="urn:microsoft.com/office/officeart/2005/8/layout/list1"/>
    <dgm:cxn modelId="{C9228DE9-7D56-4F42-A1D6-90E3AC8D1EA2}" type="presParOf" srcId="{91382C29-AE72-477A-8919-43A97952AAE6}" destId="{CCFEF0EB-DAC0-438A-A270-42B2F2421CB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52F8F0-14E3-484E-A350-FCFB6CE513D8}" type="doc">
      <dgm:prSet loTypeId="urn:microsoft.com/office/officeart/2005/8/layout/hierarchy1" loCatId="hierarchy" qsTypeId="urn:microsoft.com/office/officeart/2005/8/quickstyle/simple5" qsCatId="simple" csTypeId="urn:microsoft.com/office/officeart/2005/8/colors/colorful5" csCatId="colorful"/>
      <dgm:spPr/>
      <dgm:t>
        <a:bodyPr/>
        <a:lstStyle/>
        <a:p>
          <a:endParaRPr lang="en-US"/>
        </a:p>
      </dgm:t>
    </dgm:pt>
    <dgm:pt modelId="{4932D0D5-5D6D-43E4-A1FF-154B48A0AD9A}">
      <dgm:prSet/>
      <dgm:spPr/>
      <dgm:t>
        <a:bodyPr/>
        <a:lstStyle/>
        <a:p>
          <a:r>
            <a:rPr lang="en-US" i="1"/>
            <a:t>Overfitting</a:t>
          </a:r>
          <a:endParaRPr lang="en-US"/>
        </a:p>
      </dgm:t>
    </dgm:pt>
    <dgm:pt modelId="{A7F8472B-880B-49CD-8AED-B4319851AF45}" type="parTrans" cxnId="{F151AAF2-ECB1-453A-BB57-3A0C556A51C5}">
      <dgm:prSet/>
      <dgm:spPr/>
      <dgm:t>
        <a:bodyPr/>
        <a:lstStyle/>
        <a:p>
          <a:endParaRPr lang="en-US"/>
        </a:p>
      </dgm:t>
    </dgm:pt>
    <dgm:pt modelId="{5D41999E-D124-48F4-80F0-495CCDD51C50}" type="sibTrans" cxnId="{F151AAF2-ECB1-453A-BB57-3A0C556A51C5}">
      <dgm:prSet/>
      <dgm:spPr/>
      <dgm:t>
        <a:bodyPr/>
        <a:lstStyle/>
        <a:p>
          <a:endParaRPr lang="en-US"/>
        </a:p>
      </dgm:t>
    </dgm:pt>
    <dgm:pt modelId="{8426F770-9CC8-42C4-8C2C-06B3317C33B4}">
      <dgm:prSet/>
      <dgm:spPr/>
      <dgm:t>
        <a:bodyPr/>
        <a:lstStyle/>
        <a:p>
          <a:r>
            <a:rPr lang="en-US" i="1" dirty="0"/>
            <a:t>High Variance Covered</a:t>
          </a:r>
          <a:endParaRPr lang="en-US" dirty="0"/>
        </a:p>
      </dgm:t>
    </dgm:pt>
    <dgm:pt modelId="{C575251A-D534-43EB-A227-03BE0C060304}" type="parTrans" cxnId="{27E884EF-7B0B-47C0-9C22-3934A0E3C4D7}">
      <dgm:prSet/>
      <dgm:spPr/>
      <dgm:t>
        <a:bodyPr/>
        <a:lstStyle/>
        <a:p>
          <a:endParaRPr lang="en-US"/>
        </a:p>
      </dgm:t>
    </dgm:pt>
    <dgm:pt modelId="{5A888853-70D3-4919-8993-8CD781740AB7}" type="sibTrans" cxnId="{27E884EF-7B0B-47C0-9C22-3934A0E3C4D7}">
      <dgm:prSet/>
      <dgm:spPr/>
      <dgm:t>
        <a:bodyPr/>
        <a:lstStyle/>
        <a:p>
          <a:endParaRPr lang="en-US"/>
        </a:p>
      </dgm:t>
    </dgm:pt>
    <dgm:pt modelId="{6905EEAF-8D23-4100-8030-DDFB9D2C4F14}">
      <dgm:prSet/>
      <dgm:spPr/>
      <dgm:t>
        <a:bodyPr/>
        <a:lstStyle/>
        <a:p>
          <a:r>
            <a:rPr lang="en-US" i="1"/>
            <a:t>Higher R</a:t>
          </a:r>
          <a:r>
            <a:rPr lang="en-US" i="1" baseline="30000"/>
            <a:t>2</a:t>
          </a:r>
          <a:endParaRPr lang="en-US"/>
        </a:p>
      </dgm:t>
    </dgm:pt>
    <dgm:pt modelId="{0DD2322B-9BF8-4DD7-84BB-B4DA1FAADDFF}" type="parTrans" cxnId="{B87366FC-DE52-49DB-8E7C-8CAF05640F59}">
      <dgm:prSet/>
      <dgm:spPr/>
      <dgm:t>
        <a:bodyPr/>
        <a:lstStyle/>
        <a:p>
          <a:endParaRPr lang="en-US"/>
        </a:p>
      </dgm:t>
    </dgm:pt>
    <dgm:pt modelId="{2AB2EC7B-5229-4348-B839-4174CDD5E053}" type="sibTrans" cxnId="{B87366FC-DE52-49DB-8E7C-8CAF05640F59}">
      <dgm:prSet/>
      <dgm:spPr/>
      <dgm:t>
        <a:bodyPr/>
        <a:lstStyle/>
        <a:p>
          <a:endParaRPr lang="en-US"/>
        </a:p>
      </dgm:t>
    </dgm:pt>
    <dgm:pt modelId="{DAD7A47C-D4CF-4411-B6D7-CB1EC1F4581C}" type="pres">
      <dgm:prSet presAssocID="{DD52F8F0-14E3-484E-A350-FCFB6CE513D8}" presName="hierChild1" presStyleCnt="0">
        <dgm:presLayoutVars>
          <dgm:chPref val="1"/>
          <dgm:dir/>
          <dgm:animOne val="branch"/>
          <dgm:animLvl val="lvl"/>
          <dgm:resizeHandles/>
        </dgm:presLayoutVars>
      </dgm:prSet>
      <dgm:spPr/>
    </dgm:pt>
    <dgm:pt modelId="{25557A69-FDE4-4C11-B38A-2C19CE0FB637}" type="pres">
      <dgm:prSet presAssocID="{4932D0D5-5D6D-43E4-A1FF-154B48A0AD9A}" presName="hierRoot1" presStyleCnt="0"/>
      <dgm:spPr/>
    </dgm:pt>
    <dgm:pt modelId="{A2790DD0-1CED-425C-AFAD-11FB46914363}" type="pres">
      <dgm:prSet presAssocID="{4932D0D5-5D6D-43E4-A1FF-154B48A0AD9A}" presName="composite" presStyleCnt="0"/>
      <dgm:spPr/>
    </dgm:pt>
    <dgm:pt modelId="{AC6D94CA-2F59-4770-BE61-C009A83210C6}" type="pres">
      <dgm:prSet presAssocID="{4932D0D5-5D6D-43E4-A1FF-154B48A0AD9A}" presName="background" presStyleLbl="node0" presStyleIdx="0" presStyleCnt="3"/>
      <dgm:spPr/>
    </dgm:pt>
    <dgm:pt modelId="{1499EA77-AC1D-4444-9F3E-F37A02D765FF}" type="pres">
      <dgm:prSet presAssocID="{4932D0D5-5D6D-43E4-A1FF-154B48A0AD9A}" presName="text" presStyleLbl="fgAcc0" presStyleIdx="0" presStyleCnt="3">
        <dgm:presLayoutVars>
          <dgm:chPref val="3"/>
        </dgm:presLayoutVars>
      </dgm:prSet>
      <dgm:spPr/>
    </dgm:pt>
    <dgm:pt modelId="{2011B609-1DBC-476B-95EB-2868D718A0C3}" type="pres">
      <dgm:prSet presAssocID="{4932D0D5-5D6D-43E4-A1FF-154B48A0AD9A}" presName="hierChild2" presStyleCnt="0"/>
      <dgm:spPr/>
    </dgm:pt>
    <dgm:pt modelId="{FA04448C-8240-4783-8B2B-C3A143615E8E}" type="pres">
      <dgm:prSet presAssocID="{8426F770-9CC8-42C4-8C2C-06B3317C33B4}" presName="hierRoot1" presStyleCnt="0"/>
      <dgm:spPr/>
    </dgm:pt>
    <dgm:pt modelId="{75F155CF-12F4-48D5-A900-04458078AADD}" type="pres">
      <dgm:prSet presAssocID="{8426F770-9CC8-42C4-8C2C-06B3317C33B4}" presName="composite" presStyleCnt="0"/>
      <dgm:spPr/>
    </dgm:pt>
    <dgm:pt modelId="{D1A38C87-ED2C-4C15-8556-61D10635F996}" type="pres">
      <dgm:prSet presAssocID="{8426F770-9CC8-42C4-8C2C-06B3317C33B4}" presName="background" presStyleLbl="node0" presStyleIdx="1" presStyleCnt="3"/>
      <dgm:spPr/>
    </dgm:pt>
    <dgm:pt modelId="{E849C566-E6EB-4AE4-ACEF-3178482AB675}" type="pres">
      <dgm:prSet presAssocID="{8426F770-9CC8-42C4-8C2C-06B3317C33B4}" presName="text" presStyleLbl="fgAcc0" presStyleIdx="1" presStyleCnt="3">
        <dgm:presLayoutVars>
          <dgm:chPref val="3"/>
        </dgm:presLayoutVars>
      </dgm:prSet>
      <dgm:spPr/>
    </dgm:pt>
    <dgm:pt modelId="{200F61AF-FF95-493E-B06C-CBCBC2436770}" type="pres">
      <dgm:prSet presAssocID="{8426F770-9CC8-42C4-8C2C-06B3317C33B4}" presName="hierChild2" presStyleCnt="0"/>
      <dgm:spPr/>
    </dgm:pt>
    <dgm:pt modelId="{CED1CF45-2653-45A7-A02C-AF0635D44547}" type="pres">
      <dgm:prSet presAssocID="{6905EEAF-8D23-4100-8030-DDFB9D2C4F14}" presName="hierRoot1" presStyleCnt="0"/>
      <dgm:spPr/>
    </dgm:pt>
    <dgm:pt modelId="{2CA3958B-7B49-4732-8335-9A78963E7E25}" type="pres">
      <dgm:prSet presAssocID="{6905EEAF-8D23-4100-8030-DDFB9D2C4F14}" presName="composite" presStyleCnt="0"/>
      <dgm:spPr/>
    </dgm:pt>
    <dgm:pt modelId="{83CF4BC8-B482-48B9-8426-776080D2A819}" type="pres">
      <dgm:prSet presAssocID="{6905EEAF-8D23-4100-8030-DDFB9D2C4F14}" presName="background" presStyleLbl="node0" presStyleIdx="2" presStyleCnt="3"/>
      <dgm:spPr/>
    </dgm:pt>
    <dgm:pt modelId="{813BA279-F968-406E-856B-2076EC6737B9}" type="pres">
      <dgm:prSet presAssocID="{6905EEAF-8D23-4100-8030-DDFB9D2C4F14}" presName="text" presStyleLbl="fgAcc0" presStyleIdx="2" presStyleCnt="3">
        <dgm:presLayoutVars>
          <dgm:chPref val="3"/>
        </dgm:presLayoutVars>
      </dgm:prSet>
      <dgm:spPr/>
    </dgm:pt>
    <dgm:pt modelId="{5ECD5C3C-9D4D-4B51-9800-3E82AD6B4A11}" type="pres">
      <dgm:prSet presAssocID="{6905EEAF-8D23-4100-8030-DDFB9D2C4F14}" presName="hierChild2" presStyleCnt="0"/>
      <dgm:spPr/>
    </dgm:pt>
  </dgm:ptLst>
  <dgm:cxnLst>
    <dgm:cxn modelId="{A48BC747-E783-43BC-A1F0-6E05F40215C2}" type="presOf" srcId="{DD52F8F0-14E3-484E-A350-FCFB6CE513D8}" destId="{DAD7A47C-D4CF-4411-B6D7-CB1EC1F4581C}" srcOrd="0" destOrd="0" presId="urn:microsoft.com/office/officeart/2005/8/layout/hierarchy1"/>
    <dgm:cxn modelId="{75A00975-F4BC-4A57-9FE6-7752DBF99EF6}" type="presOf" srcId="{4932D0D5-5D6D-43E4-A1FF-154B48A0AD9A}" destId="{1499EA77-AC1D-4444-9F3E-F37A02D765FF}" srcOrd="0" destOrd="0" presId="urn:microsoft.com/office/officeart/2005/8/layout/hierarchy1"/>
    <dgm:cxn modelId="{5F0840AD-E854-4F52-BBAA-58A9C1685168}" type="presOf" srcId="{8426F770-9CC8-42C4-8C2C-06B3317C33B4}" destId="{E849C566-E6EB-4AE4-ACEF-3178482AB675}" srcOrd="0" destOrd="0" presId="urn:microsoft.com/office/officeart/2005/8/layout/hierarchy1"/>
    <dgm:cxn modelId="{53E2F1DA-271E-4664-AC8C-959C6A1428E4}" type="presOf" srcId="{6905EEAF-8D23-4100-8030-DDFB9D2C4F14}" destId="{813BA279-F968-406E-856B-2076EC6737B9}" srcOrd="0" destOrd="0" presId="urn:microsoft.com/office/officeart/2005/8/layout/hierarchy1"/>
    <dgm:cxn modelId="{27E884EF-7B0B-47C0-9C22-3934A0E3C4D7}" srcId="{DD52F8F0-14E3-484E-A350-FCFB6CE513D8}" destId="{8426F770-9CC8-42C4-8C2C-06B3317C33B4}" srcOrd="1" destOrd="0" parTransId="{C575251A-D534-43EB-A227-03BE0C060304}" sibTransId="{5A888853-70D3-4919-8993-8CD781740AB7}"/>
    <dgm:cxn modelId="{F151AAF2-ECB1-453A-BB57-3A0C556A51C5}" srcId="{DD52F8F0-14E3-484E-A350-FCFB6CE513D8}" destId="{4932D0D5-5D6D-43E4-A1FF-154B48A0AD9A}" srcOrd="0" destOrd="0" parTransId="{A7F8472B-880B-49CD-8AED-B4319851AF45}" sibTransId="{5D41999E-D124-48F4-80F0-495CCDD51C50}"/>
    <dgm:cxn modelId="{B87366FC-DE52-49DB-8E7C-8CAF05640F59}" srcId="{DD52F8F0-14E3-484E-A350-FCFB6CE513D8}" destId="{6905EEAF-8D23-4100-8030-DDFB9D2C4F14}" srcOrd="2" destOrd="0" parTransId="{0DD2322B-9BF8-4DD7-84BB-B4DA1FAADDFF}" sibTransId="{2AB2EC7B-5229-4348-B839-4174CDD5E053}"/>
    <dgm:cxn modelId="{8102EB3F-5D51-4842-A0ED-1A7CD7B810CD}" type="presParOf" srcId="{DAD7A47C-D4CF-4411-B6D7-CB1EC1F4581C}" destId="{25557A69-FDE4-4C11-B38A-2C19CE0FB637}" srcOrd="0" destOrd="0" presId="urn:microsoft.com/office/officeart/2005/8/layout/hierarchy1"/>
    <dgm:cxn modelId="{F223D5AE-2AD2-448E-AF13-2AAAEB184C04}" type="presParOf" srcId="{25557A69-FDE4-4C11-B38A-2C19CE0FB637}" destId="{A2790DD0-1CED-425C-AFAD-11FB46914363}" srcOrd="0" destOrd="0" presId="urn:microsoft.com/office/officeart/2005/8/layout/hierarchy1"/>
    <dgm:cxn modelId="{AFFA78F7-7E76-4407-B431-42C3D59E3EBB}" type="presParOf" srcId="{A2790DD0-1CED-425C-AFAD-11FB46914363}" destId="{AC6D94CA-2F59-4770-BE61-C009A83210C6}" srcOrd="0" destOrd="0" presId="urn:microsoft.com/office/officeart/2005/8/layout/hierarchy1"/>
    <dgm:cxn modelId="{27153B0B-080C-411A-9282-3BBDB548444E}" type="presParOf" srcId="{A2790DD0-1CED-425C-AFAD-11FB46914363}" destId="{1499EA77-AC1D-4444-9F3E-F37A02D765FF}" srcOrd="1" destOrd="0" presId="urn:microsoft.com/office/officeart/2005/8/layout/hierarchy1"/>
    <dgm:cxn modelId="{4D753310-119F-4081-A6C7-F0FAD88E7763}" type="presParOf" srcId="{25557A69-FDE4-4C11-B38A-2C19CE0FB637}" destId="{2011B609-1DBC-476B-95EB-2868D718A0C3}" srcOrd="1" destOrd="0" presId="urn:microsoft.com/office/officeart/2005/8/layout/hierarchy1"/>
    <dgm:cxn modelId="{172AD531-EEF3-4566-852C-88C7B20BFD20}" type="presParOf" srcId="{DAD7A47C-D4CF-4411-B6D7-CB1EC1F4581C}" destId="{FA04448C-8240-4783-8B2B-C3A143615E8E}" srcOrd="1" destOrd="0" presId="urn:microsoft.com/office/officeart/2005/8/layout/hierarchy1"/>
    <dgm:cxn modelId="{A014B63B-C2E2-4B80-BB0D-581225B431F4}" type="presParOf" srcId="{FA04448C-8240-4783-8B2B-C3A143615E8E}" destId="{75F155CF-12F4-48D5-A900-04458078AADD}" srcOrd="0" destOrd="0" presId="urn:microsoft.com/office/officeart/2005/8/layout/hierarchy1"/>
    <dgm:cxn modelId="{85FD124A-B475-4F0E-A118-334E8CF55A79}" type="presParOf" srcId="{75F155CF-12F4-48D5-A900-04458078AADD}" destId="{D1A38C87-ED2C-4C15-8556-61D10635F996}" srcOrd="0" destOrd="0" presId="urn:microsoft.com/office/officeart/2005/8/layout/hierarchy1"/>
    <dgm:cxn modelId="{A4450737-117A-457E-A8F8-ED02CAD2BA77}" type="presParOf" srcId="{75F155CF-12F4-48D5-A900-04458078AADD}" destId="{E849C566-E6EB-4AE4-ACEF-3178482AB675}" srcOrd="1" destOrd="0" presId="urn:microsoft.com/office/officeart/2005/8/layout/hierarchy1"/>
    <dgm:cxn modelId="{53733977-AF93-43E0-8900-F8551B4DB2AA}" type="presParOf" srcId="{FA04448C-8240-4783-8B2B-C3A143615E8E}" destId="{200F61AF-FF95-493E-B06C-CBCBC2436770}" srcOrd="1" destOrd="0" presId="urn:microsoft.com/office/officeart/2005/8/layout/hierarchy1"/>
    <dgm:cxn modelId="{CF30B3C1-1D79-4EBB-8EB1-BB89C2C01791}" type="presParOf" srcId="{DAD7A47C-D4CF-4411-B6D7-CB1EC1F4581C}" destId="{CED1CF45-2653-45A7-A02C-AF0635D44547}" srcOrd="2" destOrd="0" presId="urn:microsoft.com/office/officeart/2005/8/layout/hierarchy1"/>
    <dgm:cxn modelId="{D6C911A2-FE44-41A2-8E00-780E0D480092}" type="presParOf" srcId="{CED1CF45-2653-45A7-A02C-AF0635D44547}" destId="{2CA3958B-7B49-4732-8335-9A78963E7E25}" srcOrd="0" destOrd="0" presId="urn:microsoft.com/office/officeart/2005/8/layout/hierarchy1"/>
    <dgm:cxn modelId="{2F42CB31-3BA3-4069-BBD5-0A95EF9EB16E}" type="presParOf" srcId="{2CA3958B-7B49-4732-8335-9A78963E7E25}" destId="{83CF4BC8-B482-48B9-8426-776080D2A819}" srcOrd="0" destOrd="0" presId="urn:microsoft.com/office/officeart/2005/8/layout/hierarchy1"/>
    <dgm:cxn modelId="{D9BB0D91-565E-43A2-AA36-779318485E1F}" type="presParOf" srcId="{2CA3958B-7B49-4732-8335-9A78963E7E25}" destId="{813BA279-F968-406E-856B-2076EC6737B9}" srcOrd="1" destOrd="0" presId="urn:microsoft.com/office/officeart/2005/8/layout/hierarchy1"/>
    <dgm:cxn modelId="{85807159-64C9-410A-862B-10808781F774}" type="presParOf" srcId="{CED1CF45-2653-45A7-A02C-AF0635D44547}" destId="{5ECD5C3C-9D4D-4B51-9800-3E82AD6B4A1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565FE9-3230-4355-B553-D05BBDA5EE0C}" type="doc">
      <dgm:prSet loTypeId="urn:microsoft.com/office/officeart/2008/layout/LinedList" loCatId="list" qsTypeId="urn:microsoft.com/office/officeart/2005/8/quickstyle/simple4" qsCatId="simple" csTypeId="urn:microsoft.com/office/officeart/2005/8/colors/accent6_2" csCatId="accent6"/>
      <dgm:spPr/>
      <dgm:t>
        <a:bodyPr/>
        <a:lstStyle/>
        <a:p>
          <a:endParaRPr lang="en-US"/>
        </a:p>
      </dgm:t>
    </dgm:pt>
    <dgm:pt modelId="{CC86DCAD-6A21-411B-9E8C-2EF352A6F4A2}">
      <dgm:prSet/>
      <dgm:spPr/>
      <dgm:t>
        <a:bodyPr/>
        <a:lstStyle/>
        <a:p>
          <a:r>
            <a:rPr lang="en-US"/>
            <a:t>VARIABLES:</a:t>
          </a:r>
        </a:p>
      </dgm:t>
    </dgm:pt>
    <dgm:pt modelId="{7185CD59-EA2C-418A-B88C-8F0C8A652191}" type="parTrans" cxnId="{B6867359-6EA0-4E95-91FC-9F161163F0E3}">
      <dgm:prSet/>
      <dgm:spPr/>
      <dgm:t>
        <a:bodyPr/>
        <a:lstStyle/>
        <a:p>
          <a:endParaRPr lang="en-US"/>
        </a:p>
      </dgm:t>
    </dgm:pt>
    <dgm:pt modelId="{507924FD-79EB-4ED1-912D-BF013DD72DA6}" type="sibTrans" cxnId="{B6867359-6EA0-4E95-91FC-9F161163F0E3}">
      <dgm:prSet/>
      <dgm:spPr/>
      <dgm:t>
        <a:bodyPr/>
        <a:lstStyle/>
        <a:p>
          <a:endParaRPr lang="en-US"/>
        </a:p>
      </dgm:t>
    </dgm:pt>
    <dgm:pt modelId="{B695ADE6-A5D9-4763-BC4B-090854B9A8D3}">
      <dgm:prSet/>
      <dgm:spPr/>
      <dgm:t>
        <a:bodyPr/>
        <a:lstStyle/>
        <a:p>
          <a:r>
            <a:rPr lang="en-US"/>
            <a:t>MORE FLEXIBILITY DOESN’T GAURANTEE HIGHER ACCURACY </a:t>
          </a:r>
        </a:p>
      </dgm:t>
    </dgm:pt>
    <dgm:pt modelId="{0B5B16C9-843F-4DE5-8863-1C4BC42A7BCD}" type="parTrans" cxnId="{7DEDEFBB-5D0B-4555-9E14-85C13140609E}">
      <dgm:prSet/>
      <dgm:spPr/>
      <dgm:t>
        <a:bodyPr/>
        <a:lstStyle/>
        <a:p>
          <a:endParaRPr lang="en-US"/>
        </a:p>
      </dgm:t>
    </dgm:pt>
    <dgm:pt modelId="{D84E915A-4CDF-4FE3-B76B-79EA252875FE}" type="sibTrans" cxnId="{7DEDEFBB-5D0B-4555-9E14-85C13140609E}">
      <dgm:prSet/>
      <dgm:spPr/>
      <dgm:t>
        <a:bodyPr/>
        <a:lstStyle/>
        <a:p>
          <a:endParaRPr lang="en-US"/>
        </a:p>
      </dgm:t>
    </dgm:pt>
    <dgm:pt modelId="{65445A7F-D49D-4FC1-BD8B-1908B3F789FC}">
      <dgm:prSet/>
      <dgm:spPr/>
      <dgm:t>
        <a:bodyPr/>
        <a:lstStyle/>
        <a:p>
          <a:r>
            <a:rPr lang="en-US"/>
            <a:t>MODELS</a:t>
          </a:r>
        </a:p>
      </dgm:t>
    </dgm:pt>
    <dgm:pt modelId="{E4ABFC3D-A213-482D-9B31-D1877397EDDA}" type="parTrans" cxnId="{7EAB6196-570D-4F72-A3CC-298644CC933A}">
      <dgm:prSet/>
      <dgm:spPr/>
      <dgm:t>
        <a:bodyPr/>
        <a:lstStyle/>
        <a:p>
          <a:endParaRPr lang="en-US"/>
        </a:p>
      </dgm:t>
    </dgm:pt>
    <dgm:pt modelId="{D1938F03-C7C3-4C33-937A-CF7EE87B6629}" type="sibTrans" cxnId="{7EAB6196-570D-4F72-A3CC-298644CC933A}">
      <dgm:prSet/>
      <dgm:spPr/>
      <dgm:t>
        <a:bodyPr/>
        <a:lstStyle/>
        <a:p>
          <a:endParaRPr lang="en-US"/>
        </a:p>
      </dgm:t>
    </dgm:pt>
    <dgm:pt modelId="{61D1802F-7E2F-46B3-80BC-5CFD29AE594E}">
      <dgm:prSet/>
      <dgm:spPr/>
      <dgm:t>
        <a:bodyPr/>
        <a:lstStyle/>
        <a:p>
          <a:r>
            <a:rPr lang="en-US"/>
            <a:t>RANDOM FOREST MODEL TURNED OUT TO BE THE BEST OPTIMAL SOLUTION</a:t>
          </a:r>
        </a:p>
      </dgm:t>
    </dgm:pt>
    <dgm:pt modelId="{A0957347-9CF0-41FD-BCE8-D3C118F2E935}" type="parTrans" cxnId="{AA8728B7-B04C-4E74-A4A1-DD31463DF1B5}">
      <dgm:prSet/>
      <dgm:spPr/>
      <dgm:t>
        <a:bodyPr/>
        <a:lstStyle/>
        <a:p>
          <a:endParaRPr lang="en-US"/>
        </a:p>
      </dgm:t>
    </dgm:pt>
    <dgm:pt modelId="{E9C7CC41-B768-42D0-AD8D-FECB113C1581}" type="sibTrans" cxnId="{AA8728B7-B04C-4E74-A4A1-DD31463DF1B5}">
      <dgm:prSet/>
      <dgm:spPr/>
      <dgm:t>
        <a:bodyPr/>
        <a:lstStyle/>
        <a:p>
          <a:endParaRPr lang="en-US"/>
        </a:p>
      </dgm:t>
    </dgm:pt>
    <dgm:pt modelId="{23F198E6-C3E9-47BF-A7E2-598A2D0D402A}">
      <dgm:prSet/>
      <dgm:spPr/>
      <dgm:t>
        <a:bodyPr/>
        <a:lstStyle/>
        <a:p>
          <a:r>
            <a:rPr lang="en-US"/>
            <a:t>METRICS</a:t>
          </a:r>
        </a:p>
      </dgm:t>
    </dgm:pt>
    <dgm:pt modelId="{FC53BC78-1B1C-43E9-8A50-0EED9B18922B}" type="parTrans" cxnId="{8140D7AA-195B-4F3D-8CDC-76B38CF6AF21}">
      <dgm:prSet/>
      <dgm:spPr/>
      <dgm:t>
        <a:bodyPr/>
        <a:lstStyle/>
        <a:p>
          <a:endParaRPr lang="en-US"/>
        </a:p>
      </dgm:t>
    </dgm:pt>
    <dgm:pt modelId="{F0B14959-F0B4-4DB3-8494-40DE8E9FF370}" type="sibTrans" cxnId="{8140D7AA-195B-4F3D-8CDC-76B38CF6AF21}">
      <dgm:prSet/>
      <dgm:spPr/>
      <dgm:t>
        <a:bodyPr/>
        <a:lstStyle/>
        <a:p>
          <a:endParaRPr lang="en-US"/>
        </a:p>
      </dgm:t>
    </dgm:pt>
    <dgm:pt modelId="{83D51552-4172-4852-8C89-A0ED905BDC83}">
      <dgm:prSet/>
      <dgm:spPr/>
      <dgm:t>
        <a:bodyPr/>
        <a:lstStyle/>
        <a:p>
          <a:r>
            <a:rPr lang="en-US"/>
            <a:t>R SQUARE VALUES WERE HIGH BUT NOT HIGH ENOUGH TO OVERFIT</a:t>
          </a:r>
        </a:p>
      </dgm:t>
    </dgm:pt>
    <dgm:pt modelId="{64E74A92-D8B0-4764-9395-B09E016E3CE8}" type="parTrans" cxnId="{882BBEFD-2D74-4FE5-BDE4-87B9BC8468C9}">
      <dgm:prSet/>
      <dgm:spPr/>
      <dgm:t>
        <a:bodyPr/>
        <a:lstStyle/>
        <a:p>
          <a:endParaRPr lang="en-US"/>
        </a:p>
      </dgm:t>
    </dgm:pt>
    <dgm:pt modelId="{B020593A-FF6F-4BC4-87EC-C8EA8ECEA872}" type="sibTrans" cxnId="{882BBEFD-2D74-4FE5-BDE4-87B9BC8468C9}">
      <dgm:prSet/>
      <dgm:spPr/>
      <dgm:t>
        <a:bodyPr/>
        <a:lstStyle/>
        <a:p>
          <a:endParaRPr lang="en-US"/>
        </a:p>
      </dgm:t>
    </dgm:pt>
    <dgm:pt modelId="{5BAAF0E6-E739-4EC7-9357-DF4F27CD226D}">
      <dgm:prSet/>
      <dgm:spPr/>
      <dgm:t>
        <a:bodyPr/>
        <a:lstStyle/>
        <a:p>
          <a:r>
            <a:rPr lang="en-US"/>
            <a:t>OUR MODELS COVERED THE MAXIMUM VARIANCE IN THE DATA USING MINIMUM PREDICTORS (PCA)</a:t>
          </a:r>
        </a:p>
      </dgm:t>
    </dgm:pt>
    <dgm:pt modelId="{D7051E3B-6833-4F1A-906A-6158A49C43C7}" type="parTrans" cxnId="{F8CE40CE-4C64-40CA-B809-8FDEEFA6CA81}">
      <dgm:prSet/>
      <dgm:spPr/>
      <dgm:t>
        <a:bodyPr/>
        <a:lstStyle/>
        <a:p>
          <a:endParaRPr lang="en-US"/>
        </a:p>
      </dgm:t>
    </dgm:pt>
    <dgm:pt modelId="{6C71D272-DB8E-4815-B3CF-1C97F7656497}" type="sibTrans" cxnId="{F8CE40CE-4C64-40CA-B809-8FDEEFA6CA81}">
      <dgm:prSet/>
      <dgm:spPr/>
      <dgm:t>
        <a:bodyPr/>
        <a:lstStyle/>
        <a:p>
          <a:endParaRPr lang="en-US"/>
        </a:p>
      </dgm:t>
    </dgm:pt>
    <dgm:pt modelId="{CBBEA7CC-46B2-4E41-8C0B-42F16FD7BDF2}" type="pres">
      <dgm:prSet presAssocID="{CE565FE9-3230-4355-B553-D05BBDA5EE0C}" presName="vert0" presStyleCnt="0">
        <dgm:presLayoutVars>
          <dgm:dir/>
          <dgm:animOne val="branch"/>
          <dgm:animLvl val="lvl"/>
        </dgm:presLayoutVars>
      </dgm:prSet>
      <dgm:spPr/>
    </dgm:pt>
    <dgm:pt modelId="{5F35AA62-36DD-4EC4-808E-95E7907AE309}" type="pres">
      <dgm:prSet presAssocID="{CC86DCAD-6A21-411B-9E8C-2EF352A6F4A2}" presName="thickLine" presStyleLbl="alignNode1" presStyleIdx="0" presStyleCnt="3"/>
      <dgm:spPr/>
    </dgm:pt>
    <dgm:pt modelId="{3BE6F90C-175E-46A9-8AFD-F5C64F19D541}" type="pres">
      <dgm:prSet presAssocID="{CC86DCAD-6A21-411B-9E8C-2EF352A6F4A2}" presName="horz1" presStyleCnt="0"/>
      <dgm:spPr/>
    </dgm:pt>
    <dgm:pt modelId="{759E31A9-6BE8-493E-9938-B0A025EF81E2}" type="pres">
      <dgm:prSet presAssocID="{CC86DCAD-6A21-411B-9E8C-2EF352A6F4A2}" presName="tx1" presStyleLbl="revTx" presStyleIdx="0" presStyleCnt="7"/>
      <dgm:spPr/>
    </dgm:pt>
    <dgm:pt modelId="{07B7F24F-C74A-46F0-B839-3F8786775713}" type="pres">
      <dgm:prSet presAssocID="{CC86DCAD-6A21-411B-9E8C-2EF352A6F4A2}" presName="vert1" presStyleCnt="0"/>
      <dgm:spPr/>
    </dgm:pt>
    <dgm:pt modelId="{3DB1C26C-343B-4BAC-AF4F-360484C8700A}" type="pres">
      <dgm:prSet presAssocID="{B695ADE6-A5D9-4763-BC4B-090854B9A8D3}" presName="vertSpace2a" presStyleCnt="0"/>
      <dgm:spPr/>
    </dgm:pt>
    <dgm:pt modelId="{8FAE093B-B548-4395-927C-CA931FA5A313}" type="pres">
      <dgm:prSet presAssocID="{B695ADE6-A5D9-4763-BC4B-090854B9A8D3}" presName="horz2" presStyleCnt="0"/>
      <dgm:spPr/>
    </dgm:pt>
    <dgm:pt modelId="{3F21EF73-9F8C-4211-B1BA-F955170446B7}" type="pres">
      <dgm:prSet presAssocID="{B695ADE6-A5D9-4763-BC4B-090854B9A8D3}" presName="horzSpace2" presStyleCnt="0"/>
      <dgm:spPr/>
    </dgm:pt>
    <dgm:pt modelId="{2A41C726-72BF-4EB3-9A25-E1E91DCF8B3E}" type="pres">
      <dgm:prSet presAssocID="{B695ADE6-A5D9-4763-BC4B-090854B9A8D3}" presName="tx2" presStyleLbl="revTx" presStyleIdx="1" presStyleCnt="7"/>
      <dgm:spPr/>
    </dgm:pt>
    <dgm:pt modelId="{EDC6AC18-1314-48B1-8518-500DD06D6C8D}" type="pres">
      <dgm:prSet presAssocID="{B695ADE6-A5D9-4763-BC4B-090854B9A8D3}" presName="vert2" presStyleCnt="0"/>
      <dgm:spPr/>
    </dgm:pt>
    <dgm:pt modelId="{807C1940-A22E-4332-99CA-A8D2FACB8CD2}" type="pres">
      <dgm:prSet presAssocID="{B695ADE6-A5D9-4763-BC4B-090854B9A8D3}" presName="thinLine2b" presStyleLbl="callout" presStyleIdx="0" presStyleCnt="4"/>
      <dgm:spPr/>
    </dgm:pt>
    <dgm:pt modelId="{E2BF8AB3-36E1-47F9-B9A7-3FC004B33B9C}" type="pres">
      <dgm:prSet presAssocID="{B695ADE6-A5D9-4763-BC4B-090854B9A8D3}" presName="vertSpace2b" presStyleCnt="0"/>
      <dgm:spPr/>
    </dgm:pt>
    <dgm:pt modelId="{8A80D344-4BE0-43E7-A057-0F4C5741E0E4}" type="pres">
      <dgm:prSet presAssocID="{65445A7F-D49D-4FC1-BD8B-1908B3F789FC}" presName="thickLine" presStyleLbl="alignNode1" presStyleIdx="1" presStyleCnt="3"/>
      <dgm:spPr/>
    </dgm:pt>
    <dgm:pt modelId="{C63E3DF1-AF8C-4CC2-B944-AAC8A9C14DE1}" type="pres">
      <dgm:prSet presAssocID="{65445A7F-D49D-4FC1-BD8B-1908B3F789FC}" presName="horz1" presStyleCnt="0"/>
      <dgm:spPr/>
    </dgm:pt>
    <dgm:pt modelId="{016455DB-1780-48A9-B2B3-F3FE3E795FE0}" type="pres">
      <dgm:prSet presAssocID="{65445A7F-D49D-4FC1-BD8B-1908B3F789FC}" presName="tx1" presStyleLbl="revTx" presStyleIdx="2" presStyleCnt="7"/>
      <dgm:spPr/>
    </dgm:pt>
    <dgm:pt modelId="{05A37178-FE74-4D6B-9112-4626CA34BD68}" type="pres">
      <dgm:prSet presAssocID="{65445A7F-D49D-4FC1-BD8B-1908B3F789FC}" presName="vert1" presStyleCnt="0"/>
      <dgm:spPr/>
    </dgm:pt>
    <dgm:pt modelId="{4227190C-2622-48A6-9059-8E75354402E5}" type="pres">
      <dgm:prSet presAssocID="{61D1802F-7E2F-46B3-80BC-5CFD29AE594E}" presName="vertSpace2a" presStyleCnt="0"/>
      <dgm:spPr/>
    </dgm:pt>
    <dgm:pt modelId="{103E22F8-7D56-4745-8286-87461354FF53}" type="pres">
      <dgm:prSet presAssocID="{61D1802F-7E2F-46B3-80BC-5CFD29AE594E}" presName="horz2" presStyleCnt="0"/>
      <dgm:spPr/>
    </dgm:pt>
    <dgm:pt modelId="{293D8062-87E7-4A81-B2DD-ACC4B9E50183}" type="pres">
      <dgm:prSet presAssocID="{61D1802F-7E2F-46B3-80BC-5CFD29AE594E}" presName="horzSpace2" presStyleCnt="0"/>
      <dgm:spPr/>
    </dgm:pt>
    <dgm:pt modelId="{312FBEF7-21AD-42F3-A6D3-228D20FC659F}" type="pres">
      <dgm:prSet presAssocID="{61D1802F-7E2F-46B3-80BC-5CFD29AE594E}" presName="tx2" presStyleLbl="revTx" presStyleIdx="3" presStyleCnt="7"/>
      <dgm:spPr/>
    </dgm:pt>
    <dgm:pt modelId="{83815474-4CFB-4612-9506-1A62520CF325}" type="pres">
      <dgm:prSet presAssocID="{61D1802F-7E2F-46B3-80BC-5CFD29AE594E}" presName="vert2" presStyleCnt="0"/>
      <dgm:spPr/>
    </dgm:pt>
    <dgm:pt modelId="{B57C9E2C-78A6-4238-A604-4469A6E40142}" type="pres">
      <dgm:prSet presAssocID="{61D1802F-7E2F-46B3-80BC-5CFD29AE594E}" presName="thinLine2b" presStyleLbl="callout" presStyleIdx="1" presStyleCnt="4"/>
      <dgm:spPr/>
    </dgm:pt>
    <dgm:pt modelId="{9942D74E-BCA9-40B7-9A46-D65F7946C764}" type="pres">
      <dgm:prSet presAssocID="{61D1802F-7E2F-46B3-80BC-5CFD29AE594E}" presName="vertSpace2b" presStyleCnt="0"/>
      <dgm:spPr/>
    </dgm:pt>
    <dgm:pt modelId="{7653EBC9-F0A8-437E-9166-F4417921FAA8}" type="pres">
      <dgm:prSet presAssocID="{23F198E6-C3E9-47BF-A7E2-598A2D0D402A}" presName="thickLine" presStyleLbl="alignNode1" presStyleIdx="2" presStyleCnt="3"/>
      <dgm:spPr/>
    </dgm:pt>
    <dgm:pt modelId="{ACDB6E34-8252-453F-85B7-AD4C2817DCFC}" type="pres">
      <dgm:prSet presAssocID="{23F198E6-C3E9-47BF-A7E2-598A2D0D402A}" presName="horz1" presStyleCnt="0"/>
      <dgm:spPr/>
    </dgm:pt>
    <dgm:pt modelId="{ADCB1C79-91D7-4B30-8F2A-1DCC602EDACF}" type="pres">
      <dgm:prSet presAssocID="{23F198E6-C3E9-47BF-A7E2-598A2D0D402A}" presName="tx1" presStyleLbl="revTx" presStyleIdx="4" presStyleCnt="7"/>
      <dgm:spPr/>
    </dgm:pt>
    <dgm:pt modelId="{F0DEABAF-F9D0-440C-A243-79169E940C57}" type="pres">
      <dgm:prSet presAssocID="{23F198E6-C3E9-47BF-A7E2-598A2D0D402A}" presName="vert1" presStyleCnt="0"/>
      <dgm:spPr/>
    </dgm:pt>
    <dgm:pt modelId="{AFBA887B-4127-449A-9A9A-E869637241ED}" type="pres">
      <dgm:prSet presAssocID="{83D51552-4172-4852-8C89-A0ED905BDC83}" presName="vertSpace2a" presStyleCnt="0"/>
      <dgm:spPr/>
    </dgm:pt>
    <dgm:pt modelId="{6D80D795-9045-4E7C-A980-E31A2B3E1A03}" type="pres">
      <dgm:prSet presAssocID="{83D51552-4172-4852-8C89-A0ED905BDC83}" presName="horz2" presStyleCnt="0"/>
      <dgm:spPr/>
    </dgm:pt>
    <dgm:pt modelId="{759CBAAC-69A8-44D0-B13F-192C8385052B}" type="pres">
      <dgm:prSet presAssocID="{83D51552-4172-4852-8C89-A0ED905BDC83}" presName="horzSpace2" presStyleCnt="0"/>
      <dgm:spPr/>
    </dgm:pt>
    <dgm:pt modelId="{961FF631-1286-4828-B068-3B2DFA840B7F}" type="pres">
      <dgm:prSet presAssocID="{83D51552-4172-4852-8C89-A0ED905BDC83}" presName="tx2" presStyleLbl="revTx" presStyleIdx="5" presStyleCnt="7"/>
      <dgm:spPr/>
    </dgm:pt>
    <dgm:pt modelId="{D63CB6D0-5C7A-461A-97EC-AB2C85FD8DEF}" type="pres">
      <dgm:prSet presAssocID="{83D51552-4172-4852-8C89-A0ED905BDC83}" presName="vert2" presStyleCnt="0"/>
      <dgm:spPr/>
    </dgm:pt>
    <dgm:pt modelId="{F07195D9-1BA3-4FFA-9F3C-9250C077A0D1}" type="pres">
      <dgm:prSet presAssocID="{83D51552-4172-4852-8C89-A0ED905BDC83}" presName="thinLine2b" presStyleLbl="callout" presStyleIdx="2" presStyleCnt="4"/>
      <dgm:spPr/>
    </dgm:pt>
    <dgm:pt modelId="{2B2139BC-3DE1-490A-981D-0504469CECD9}" type="pres">
      <dgm:prSet presAssocID="{83D51552-4172-4852-8C89-A0ED905BDC83}" presName="vertSpace2b" presStyleCnt="0"/>
      <dgm:spPr/>
    </dgm:pt>
    <dgm:pt modelId="{83997BDD-7293-4813-94CC-9648B41C27BE}" type="pres">
      <dgm:prSet presAssocID="{5BAAF0E6-E739-4EC7-9357-DF4F27CD226D}" presName="horz2" presStyleCnt="0"/>
      <dgm:spPr/>
    </dgm:pt>
    <dgm:pt modelId="{6F8AC3ED-9AD9-4A5B-8AD1-97004464EFA9}" type="pres">
      <dgm:prSet presAssocID="{5BAAF0E6-E739-4EC7-9357-DF4F27CD226D}" presName="horzSpace2" presStyleCnt="0"/>
      <dgm:spPr/>
    </dgm:pt>
    <dgm:pt modelId="{91F339C2-54A8-4137-8F17-09506BA7E3F7}" type="pres">
      <dgm:prSet presAssocID="{5BAAF0E6-E739-4EC7-9357-DF4F27CD226D}" presName="tx2" presStyleLbl="revTx" presStyleIdx="6" presStyleCnt="7"/>
      <dgm:spPr/>
    </dgm:pt>
    <dgm:pt modelId="{A770484F-FB22-4385-99EF-89EAC2B0EFBA}" type="pres">
      <dgm:prSet presAssocID="{5BAAF0E6-E739-4EC7-9357-DF4F27CD226D}" presName="vert2" presStyleCnt="0"/>
      <dgm:spPr/>
    </dgm:pt>
    <dgm:pt modelId="{10B1F9C6-2885-4E5F-BA73-CD679A069F7E}" type="pres">
      <dgm:prSet presAssocID="{5BAAF0E6-E739-4EC7-9357-DF4F27CD226D}" presName="thinLine2b" presStyleLbl="callout" presStyleIdx="3" presStyleCnt="4"/>
      <dgm:spPr/>
    </dgm:pt>
    <dgm:pt modelId="{1C89AE9A-D75A-4430-A61B-B8B440B23A72}" type="pres">
      <dgm:prSet presAssocID="{5BAAF0E6-E739-4EC7-9357-DF4F27CD226D}" presName="vertSpace2b" presStyleCnt="0"/>
      <dgm:spPr/>
    </dgm:pt>
  </dgm:ptLst>
  <dgm:cxnLst>
    <dgm:cxn modelId="{7F3DDA5E-21C8-4813-9609-30FC40E69C8F}" type="presOf" srcId="{83D51552-4172-4852-8C89-A0ED905BDC83}" destId="{961FF631-1286-4828-B068-3B2DFA840B7F}" srcOrd="0" destOrd="0" presId="urn:microsoft.com/office/officeart/2008/layout/LinedList"/>
    <dgm:cxn modelId="{08800B42-1940-4599-BCBE-350AC72CE36F}" type="presOf" srcId="{CE565FE9-3230-4355-B553-D05BBDA5EE0C}" destId="{CBBEA7CC-46B2-4E41-8C0B-42F16FD7BDF2}" srcOrd="0" destOrd="0" presId="urn:microsoft.com/office/officeart/2008/layout/LinedList"/>
    <dgm:cxn modelId="{A9661948-2580-466D-9DD3-5729CA426A99}" type="presOf" srcId="{23F198E6-C3E9-47BF-A7E2-598A2D0D402A}" destId="{ADCB1C79-91D7-4B30-8F2A-1DCC602EDACF}" srcOrd="0" destOrd="0" presId="urn:microsoft.com/office/officeart/2008/layout/LinedList"/>
    <dgm:cxn modelId="{B6867359-6EA0-4E95-91FC-9F161163F0E3}" srcId="{CE565FE9-3230-4355-B553-D05BBDA5EE0C}" destId="{CC86DCAD-6A21-411B-9E8C-2EF352A6F4A2}" srcOrd="0" destOrd="0" parTransId="{7185CD59-EA2C-418A-B88C-8F0C8A652191}" sibTransId="{507924FD-79EB-4ED1-912D-BF013DD72DA6}"/>
    <dgm:cxn modelId="{7EAB6196-570D-4F72-A3CC-298644CC933A}" srcId="{CE565FE9-3230-4355-B553-D05BBDA5EE0C}" destId="{65445A7F-D49D-4FC1-BD8B-1908B3F789FC}" srcOrd="1" destOrd="0" parTransId="{E4ABFC3D-A213-482D-9B31-D1877397EDDA}" sibTransId="{D1938F03-C7C3-4C33-937A-CF7EE87B6629}"/>
    <dgm:cxn modelId="{8140D7AA-195B-4F3D-8CDC-76B38CF6AF21}" srcId="{CE565FE9-3230-4355-B553-D05BBDA5EE0C}" destId="{23F198E6-C3E9-47BF-A7E2-598A2D0D402A}" srcOrd="2" destOrd="0" parTransId="{FC53BC78-1B1C-43E9-8A50-0EED9B18922B}" sibTransId="{F0B14959-F0B4-4DB3-8494-40DE8E9FF370}"/>
    <dgm:cxn modelId="{A943B4AE-18B2-483D-8212-4E949FD77C8E}" type="presOf" srcId="{61D1802F-7E2F-46B3-80BC-5CFD29AE594E}" destId="{312FBEF7-21AD-42F3-A6D3-228D20FC659F}" srcOrd="0" destOrd="0" presId="urn:microsoft.com/office/officeart/2008/layout/LinedList"/>
    <dgm:cxn modelId="{10358DB0-CB38-41BC-B695-15B26570B923}" type="presOf" srcId="{CC86DCAD-6A21-411B-9E8C-2EF352A6F4A2}" destId="{759E31A9-6BE8-493E-9938-B0A025EF81E2}" srcOrd="0" destOrd="0" presId="urn:microsoft.com/office/officeart/2008/layout/LinedList"/>
    <dgm:cxn modelId="{4F6AB6B3-9519-4645-BEB3-2A2750465F35}" type="presOf" srcId="{65445A7F-D49D-4FC1-BD8B-1908B3F789FC}" destId="{016455DB-1780-48A9-B2B3-F3FE3E795FE0}" srcOrd="0" destOrd="0" presId="urn:microsoft.com/office/officeart/2008/layout/LinedList"/>
    <dgm:cxn modelId="{AA8728B7-B04C-4E74-A4A1-DD31463DF1B5}" srcId="{65445A7F-D49D-4FC1-BD8B-1908B3F789FC}" destId="{61D1802F-7E2F-46B3-80BC-5CFD29AE594E}" srcOrd="0" destOrd="0" parTransId="{A0957347-9CF0-41FD-BCE8-D3C118F2E935}" sibTransId="{E9C7CC41-B768-42D0-AD8D-FECB113C1581}"/>
    <dgm:cxn modelId="{7DEDEFBB-5D0B-4555-9E14-85C13140609E}" srcId="{CC86DCAD-6A21-411B-9E8C-2EF352A6F4A2}" destId="{B695ADE6-A5D9-4763-BC4B-090854B9A8D3}" srcOrd="0" destOrd="0" parTransId="{0B5B16C9-843F-4DE5-8863-1C4BC42A7BCD}" sibTransId="{D84E915A-4CDF-4FE3-B76B-79EA252875FE}"/>
    <dgm:cxn modelId="{F8CE40CE-4C64-40CA-B809-8FDEEFA6CA81}" srcId="{23F198E6-C3E9-47BF-A7E2-598A2D0D402A}" destId="{5BAAF0E6-E739-4EC7-9357-DF4F27CD226D}" srcOrd="1" destOrd="0" parTransId="{D7051E3B-6833-4F1A-906A-6158A49C43C7}" sibTransId="{6C71D272-DB8E-4815-B3CF-1C97F7656497}"/>
    <dgm:cxn modelId="{723C87D2-27D1-4C3C-A0AB-E927F0E83DB3}" type="presOf" srcId="{5BAAF0E6-E739-4EC7-9357-DF4F27CD226D}" destId="{91F339C2-54A8-4137-8F17-09506BA7E3F7}" srcOrd="0" destOrd="0" presId="urn:microsoft.com/office/officeart/2008/layout/LinedList"/>
    <dgm:cxn modelId="{DF87F4D2-7906-4508-823B-80557C77E7FA}" type="presOf" srcId="{B695ADE6-A5D9-4763-BC4B-090854B9A8D3}" destId="{2A41C726-72BF-4EB3-9A25-E1E91DCF8B3E}" srcOrd="0" destOrd="0" presId="urn:microsoft.com/office/officeart/2008/layout/LinedList"/>
    <dgm:cxn modelId="{882BBEFD-2D74-4FE5-BDE4-87B9BC8468C9}" srcId="{23F198E6-C3E9-47BF-A7E2-598A2D0D402A}" destId="{83D51552-4172-4852-8C89-A0ED905BDC83}" srcOrd="0" destOrd="0" parTransId="{64E74A92-D8B0-4764-9395-B09E016E3CE8}" sibTransId="{B020593A-FF6F-4BC4-87EC-C8EA8ECEA872}"/>
    <dgm:cxn modelId="{6AECC845-F6E6-477A-8151-067812EFE8EA}" type="presParOf" srcId="{CBBEA7CC-46B2-4E41-8C0B-42F16FD7BDF2}" destId="{5F35AA62-36DD-4EC4-808E-95E7907AE309}" srcOrd="0" destOrd="0" presId="urn:microsoft.com/office/officeart/2008/layout/LinedList"/>
    <dgm:cxn modelId="{5027C0B8-4E2A-4ED7-AE81-D43A1B25BF27}" type="presParOf" srcId="{CBBEA7CC-46B2-4E41-8C0B-42F16FD7BDF2}" destId="{3BE6F90C-175E-46A9-8AFD-F5C64F19D541}" srcOrd="1" destOrd="0" presId="urn:microsoft.com/office/officeart/2008/layout/LinedList"/>
    <dgm:cxn modelId="{1BA11464-F783-4E1A-ADAC-F3E7908580ED}" type="presParOf" srcId="{3BE6F90C-175E-46A9-8AFD-F5C64F19D541}" destId="{759E31A9-6BE8-493E-9938-B0A025EF81E2}" srcOrd="0" destOrd="0" presId="urn:microsoft.com/office/officeart/2008/layout/LinedList"/>
    <dgm:cxn modelId="{0C0DC4E8-52BD-41D1-AE82-B1D704B6DA3E}" type="presParOf" srcId="{3BE6F90C-175E-46A9-8AFD-F5C64F19D541}" destId="{07B7F24F-C74A-46F0-B839-3F8786775713}" srcOrd="1" destOrd="0" presId="urn:microsoft.com/office/officeart/2008/layout/LinedList"/>
    <dgm:cxn modelId="{EA2FFC13-D469-47C5-BBC2-D455E2283BDA}" type="presParOf" srcId="{07B7F24F-C74A-46F0-B839-3F8786775713}" destId="{3DB1C26C-343B-4BAC-AF4F-360484C8700A}" srcOrd="0" destOrd="0" presId="urn:microsoft.com/office/officeart/2008/layout/LinedList"/>
    <dgm:cxn modelId="{F0223791-1D94-4AC9-A9E8-B797E61E0536}" type="presParOf" srcId="{07B7F24F-C74A-46F0-B839-3F8786775713}" destId="{8FAE093B-B548-4395-927C-CA931FA5A313}" srcOrd="1" destOrd="0" presId="urn:microsoft.com/office/officeart/2008/layout/LinedList"/>
    <dgm:cxn modelId="{3AA1B3DE-AC70-400F-86BC-8838D8499750}" type="presParOf" srcId="{8FAE093B-B548-4395-927C-CA931FA5A313}" destId="{3F21EF73-9F8C-4211-B1BA-F955170446B7}" srcOrd="0" destOrd="0" presId="urn:microsoft.com/office/officeart/2008/layout/LinedList"/>
    <dgm:cxn modelId="{41898936-9B62-4198-8298-329DB293F995}" type="presParOf" srcId="{8FAE093B-B548-4395-927C-CA931FA5A313}" destId="{2A41C726-72BF-4EB3-9A25-E1E91DCF8B3E}" srcOrd="1" destOrd="0" presId="urn:microsoft.com/office/officeart/2008/layout/LinedList"/>
    <dgm:cxn modelId="{36C26065-9D3C-45E8-AF35-3D20C0559198}" type="presParOf" srcId="{8FAE093B-B548-4395-927C-CA931FA5A313}" destId="{EDC6AC18-1314-48B1-8518-500DD06D6C8D}" srcOrd="2" destOrd="0" presId="urn:microsoft.com/office/officeart/2008/layout/LinedList"/>
    <dgm:cxn modelId="{201A8CFC-A810-48B9-A70F-70F03735DA91}" type="presParOf" srcId="{07B7F24F-C74A-46F0-B839-3F8786775713}" destId="{807C1940-A22E-4332-99CA-A8D2FACB8CD2}" srcOrd="2" destOrd="0" presId="urn:microsoft.com/office/officeart/2008/layout/LinedList"/>
    <dgm:cxn modelId="{12F57640-2E76-4E65-8542-D1AE08153A4C}" type="presParOf" srcId="{07B7F24F-C74A-46F0-B839-3F8786775713}" destId="{E2BF8AB3-36E1-47F9-B9A7-3FC004B33B9C}" srcOrd="3" destOrd="0" presId="urn:microsoft.com/office/officeart/2008/layout/LinedList"/>
    <dgm:cxn modelId="{4DE19711-270C-41CE-A2EF-CF630D189AC0}" type="presParOf" srcId="{CBBEA7CC-46B2-4E41-8C0B-42F16FD7BDF2}" destId="{8A80D344-4BE0-43E7-A057-0F4C5741E0E4}" srcOrd="2" destOrd="0" presId="urn:microsoft.com/office/officeart/2008/layout/LinedList"/>
    <dgm:cxn modelId="{62A7F434-F7DD-42EB-9A13-62188912181F}" type="presParOf" srcId="{CBBEA7CC-46B2-4E41-8C0B-42F16FD7BDF2}" destId="{C63E3DF1-AF8C-4CC2-B944-AAC8A9C14DE1}" srcOrd="3" destOrd="0" presId="urn:microsoft.com/office/officeart/2008/layout/LinedList"/>
    <dgm:cxn modelId="{29022EF7-4E58-424B-A5BA-3445B7E89CCE}" type="presParOf" srcId="{C63E3DF1-AF8C-4CC2-B944-AAC8A9C14DE1}" destId="{016455DB-1780-48A9-B2B3-F3FE3E795FE0}" srcOrd="0" destOrd="0" presId="urn:microsoft.com/office/officeart/2008/layout/LinedList"/>
    <dgm:cxn modelId="{9A6B3F4E-C2D2-468D-AAB0-16FD180F28C6}" type="presParOf" srcId="{C63E3DF1-AF8C-4CC2-B944-AAC8A9C14DE1}" destId="{05A37178-FE74-4D6B-9112-4626CA34BD68}" srcOrd="1" destOrd="0" presId="urn:microsoft.com/office/officeart/2008/layout/LinedList"/>
    <dgm:cxn modelId="{53DF6898-7961-4E34-8616-4CDA80EFDA45}" type="presParOf" srcId="{05A37178-FE74-4D6B-9112-4626CA34BD68}" destId="{4227190C-2622-48A6-9059-8E75354402E5}" srcOrd="0" destOrd="0" presId="urn:microsoft.com/office/officeart/2008/layout/LinedList"/>
    <dgm:cxn modelId="{FCDEFFA6-A93D-4E71-B6BA-8450085ED8C4}" type="presParOf" srcId="{05A37178-FE74-4D6B-9112-4626CA34BD68}" destId="{103E22F8-7D56-4745-8286-87461354FF53}" srcOrd="1" destOrd="0" presId="urn:microsoft.com/office/officeart/2008/layout/LinedList"/>
    <dgm:cxn modelId="{32A43586-F52B-4BD9-9CA9-CBFA63FB508C}" type="presParOf" srcId="{103E22F8-7D56-4745-8286-87461354FF53}" destId="{293D8062-87E7-4A81-B2DD-ACC4B9E50183}" srcOrd="0" destOrd="0" presId="urn:microsoft.com/office/officeart/2008/layout/LinedList"/>
    <dgm:cxn modelId="{771327D0-444A-4A1F-B11F-CC9A3F875CE5}" type="presParOf" srcId="{103E22F8-7D56-4745-8286-87461354FF53}" destId="{312FBEF7-21AD-42F3-A6D3-228D20FC659F}" srcOrd="1" destOrd="0" presId="urn:microsoft.com/office/officeart/2008/layout/LinedList"/>
    <dgm:cxn modelId="{FEC3F185-62AA-493D-A4D1-C3F9323B7F05}" type="presParOf" srcId="{103E22F8-7D56-4745-8286-87461354FF53}" destId="{83815474-4CFB-4612-9506-1A62520CF325}" srcOrd="2" destOrd="0" presId="urn:microsoft.com/office/officeart/2008/layout/LinedList"/>
    <dgm:cxn modelId="{D9A51C3F-C631-47B4-80AF-DBBA5F4403A7}" type="presParOf" srcId="{05A37178-FE74-4D6B-9112-4626CA34BD68}" destId="{B57C9E2C-78A6-4238-A604-4469A6E40142}" srcOrd="2" destOrd="0" presId="urn:microsoft.com/office/officeart/2008/layout/LinedList"/>
    <dgm:cxn modelId="{F4C8639E-8E58-4809-9D88-D7591152AF12}" type="presParOf" srcId="{05A37178-FE74-4D6B-9112-4626CA34BD68}" destId="{9942D74E-BCA9-40B7-9A46-D65F7946C764}" srcOrd="3" destOrd="0" presId="urn:microsoft.com/office/officeart/2008/layout/LinedList"/>
    <dgm:cxn modelId="{8EA82C48-34F1-463D-B05C-3093120AD141}" type="presParOf" srcId="{CBBEA7CC-46B2-4E41-8C0B-42F16FD7BDF2}" destId="{7653EBC9-F0A8-437E-9166-F4417921FAA8}" srcOrd="4" destOrd="0" presId="urn:microsoft.com/office/officeart/2008/layout/LinedList"/>
    <dgm:cxn modelId="{573FB010-925C-4E85-9BE1-A33410FAC4B6}" type="presParOf" srcId="{CBBEA7CC-46B2-4E41-8C0B-42F16FD7BDF2}" destId="{ACDB6E34-8252-453F-85B7-AD4C2817DCFC}" srcOrd="5" destOrd="0" presId="urn:microsoft.com/office/officeart/2008/layout/LinedList"/>
    <dgm:cxn modelId="{4FBA889E-AB19-4EA8-AF9B-03CAEF523B9E}" type="presParOf" srcId="{ACDB6E34-8252-453F-85B7-AD4C2817DCFC}" destId="{ADCB1C79-91D7-4B30-8F2A-1DCC602EDACF}" srcOrd="0" destOrd="0" presId="urn:microsoft.com/office/officeart/2008/layout/LinedList"/>
    <dgm:cxn modelId="{E4A12630-E45D-4381-90A3-E6E2D161114B}" type="presParOf" srcId="{ACDB6E34-8252-453F-85B7-AD4C2817DCFC}" destId="{F0DEABAF-F9D0-440C-A243-79169E940C57}" srcOrd="1" destOrd="0" presId="urn:microsoft.com/office/officeart/2008/layout/LinedList"/>
    <dgm:cxn modelId="{C1639547-C274-40FE-96FC-347C7ACB3880}" type="presParOf" srcId="{F0DEABAF-F9D0-440C-A243-79169E940C57}" destId="{AFBA887B-4127-449A-9A9A-E869637241ED}" srcOrd="0" destOrd="0" presId="urn:microsoft.com/office/officeart/2008/layout/LinedList"/>
    <dgm:cxn modelId="{4E396CFC-F7EF-48E7-B124-4688D29156BD}" type="presParOf" srcId="{F0DEABAF-F9D0-440C-A243-79169E940C57}" destId="{6D80D795-9045-4E7C-A980-E31A2B3E1A03}" srcOrd="1" destOrd="0" presId="urn:microsoft.com/office/officeart/2008/layout/LinedList"/>
    <dgm:cxn modelId="{16AE0689-6377-4EBE-A3CD-3FBFDAC69BCC}" type="presParOf" srcId="{6D80D795-9045-4E7C-A980-E31A2B3E1A03}" destId="{759CBAAC-69A8-44D0-B13F-192C8385052B}" srcOrd="0" destOrd="0" presId="urn:microsoft.com/office/officeart/2008/layout/LinedList"/>
    <dgm:cxn modelId="{71162651-AAAC-49C5-970C-1E58AD32C253}" type="presParOf" srcId="{6D80D795-9045-4E7C-A980-E31A2B3E1A03}" destId="{961FF631-1286-4828-B068-3B2DFA840B7F}" srcOrd="1" destOrd="0" presId="urn:microsoft.com/office/officeart/2008/layout/LinedList"/>
    <dgm:cxn modelId="{D8F8BE36-D389-4AA7-8959-7A430128EE61}" type="presParOf" srcId="{6D80D795-9045-4E7C-A980-E31A2B3E1A03}" destId="{D63CB6D0-5C7A-461A-97EC-AB2C85FD8DEF}" srcOrd="2" destOrd="0" presId="urn:microsoft.com/office/officeart/2008/layout/LinedList"/>
    <dgm:cxn modelId="{7D5977CF-A809-463B-8DCA-5603496C8692}" type="presParOf" srcId="{F0DEABAF-F9D0-440C-A243-79169E940C57}" destId="{F07195D9-1BA3-4FFA-9F3C-9250C077A0D1}" srcOrd="2" destOrd="0" presId="urn:microsoft.com/office/officeart/2008/layout/LinedList"/>
    <dgm:cxn modelId="{BDE31D94-3F1E-400F-8635-246E0657DC49}" type="presParOf" srcId="{F0DEABAF-F9D0-440C-A243-79169E940C57}" destId="{2B2139BC-3DE1-490A-981D-0504469CECD9}" srcOrd="3" destOrd="0" presId="urn:microsoft.com/office/officeart/2008/layout/LinedList"/>
    <dgm:cxn modelId="{D9240FA6-1DA1-41DF-8BE6-254DE5A2D326}" type="presParOf" srcId="{F0DEABAF-F9D0-440C-A243-79169E940C57}" destId="{83997BDD-7293-4813-94CC-9648B41C27BE}" srcOrd="4" destOrd="0" presId="urn:microsoft.com/office/officeart/2008/layout/LinedList"/>
    <dgm:cxn modelId="{A19461C7-9C97-4F83-9FAA-A750F0CA7743}" type="presParOf" srcId="{83997BDD-7293-4813-94CC-9648B41C27BE}" destId="{6F8AC3ED-9AD9-4A5B-8AD1-97004464EFA9}" srcOrd="0" destOrd="0" presId="urn:microsoft.com/office/officeart/2008/layout/LinedList"/>
    <dgm:cxn modelId="{8AED1038-E7F4-4C7F-A9EE-8C130835DF97}" type="presParOf" srcId="{83997BDD-7293-4813-94CC-9648B41C27BE}" destId="{91F339C2-54A8-4137-8F17-09506BA7E3F7}" srcOrd="1" destOrd="0" presId="urn:microsoft.com/office/officeart/2008/layout/LinedList"/>
    <dgm:cxn modelId="{71FF137F-E176-4931-A51B-94CBC417ACA2}" type="presParOf" srcId="{83997BDD-7293-4813-94CC-9648B41C27BE}" destId="{A770484F-FB22-4385-99EF-89EAC2B0EFBA}" srcOrd="2" destOrd="0" presId="urn:microsoft.com/office/officeart/2008/layout/LinedList"/>
    <dgm:cxn modelId="{B54BD0F8-6BF3-4934-837E-FFD759413320}" type="presParOf" srcId="{F0DEABAF-F9D0-440C-A243-79169E940C57}" destId="{10B1F9C6-2885-4E5F-BA73-CD679A069F7E}" srcOrd="5" destOrd="0" presId="urn:microsoft.com/office/officeart/2008/layout/LinedList"/>
    <dgm:cxn modelId="{023E43EE-4F75-47E8-92B6-3094932AF55B}" type="presParOf" srcId="{F0DEABAF-F9D0-440C-A243-79169E940C57}" destId="{1C89AE9A-D75A-4430-A61B-B8B440B23A72}"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97ECE-C9C7-458D-923D-50360DAC5F9E}">
      <dsp:nvSpPr>
        <dsp:cNvPr id="0" name=""/>
        <dsp:cNvSpPr/>
      </dsp:nvSpPr>
      <dsp:spPr>
        <a:xfrm>
          <a:off x="0" y="608962"/>
          <a:ext cx="6089650" cy="2389275"/>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72625" tIns="853948" rIns="472625" bIns="291592" numCol="1" spcCol="1270" anchor="t" anchorCtr="0">
          <a:noAutofit/>
        </a:bodyPr>
        <a:lstStyle/>
        <a:p>
          <a:pPr marL="285750" lvl="1" indent="-285750" algn="l" defTabSz="1822450">
            <a:lnSpc>
              <a:spcPct val="90000"/>
            </a:lnSpc>
            <a:spcBef>
              <a:spcPct val="0"/>
            </a:spcBef>
            <a:spcAft>
              <a:spcPct val="15000"/>
            </a:spcAft>
            <a:buChar char="•"/>
          </a:pPr>
          <a:r>
            <a:rPr lang="en-US" sz="4100" kern="1200" dirty="0"/>
            <a:t>Turnover</a:t>
          </a:r>
        </a:p>
        <a:p>
          <a:pPr marL="285750" lvl="1" indent="-285750" algn="l" defTabSz="1822450">
            <a:lnSpc>
              <a:spcPct val="90000"/>
            </a:lnSpc>
            <a:spcBef>
              <a:spcPct val="0"/>
            </a:spcBef>
            <a:spcAft>
              <a:spcPct val="15000"/>
            </a:spcAft>
            <a:buChar char="•"/>
          </a:pPr>
          <a:r>
            <a:rPr lang="en-US" sz="4100" kern="1200"/>
            <a:t>Gross Profit</a:t>
          </a:r>
          <a:endParaRPr lang="en-US" sz="4100" kern="1200" dirty="0"/>
        </a:p>
      </dsp:txBody>
      <dsp:txXfrm>
        <a:off x="0" y="608962"/>
        <a:ext cx="6089650" cy="2389275"/>
      </dsp:txXfrm>
    </dsp:sp>
    <dsp:sp modelId="{92AC659F-F56A-471C-852A-5DAB59E3A19A}">
      <dsp:nvSpPr>
        <dsp:cNvPr id="0" name=""/>
        <dsp:cNvSpPr/>
      </dsp:nvSpPr>
      <dsp:spPr>
        <a:xfrm>
          <a:off x="304482" y="3802"/>
          <a:ext cx="4262755" cy="12103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1122" tIns="0" rIns="161122" bIns="0" numCol="1" spcCol="1270" anchor="ctr" anchorCtr="0">
          <a:noAutofit/>
        </a:bodyPr>
        <a:lstStyle/>
        <a:p>
          <a:pPr marL="0" lvl="0" indent="0" algn="l" defTabSz="1822450">
            <a:lnSpc>
              <a:spcPct val="90000"/>
            </a:lnSpc>
            <a:spcBef>
              <a:spcPct val="0"/>
            </a:spcBef>
            <a:spcAft>
              <a:spcPct val="35000"/>
            </a:spcAft>
            <a:buNone/>
          </a:pPr>
          <a:r>
            <a:rPr lang="en-US" sz="4100" kern="1200" dirty="0"/>
            <a:t>Regression</a:t>
          </a:r>
          <a:br>
            <a:rPr lang="en-US" sz="4100" b="0" kern="1200" dirty="0"/>
          </a:br>
          <a:r>
            <a:rPr lang="en-US" sz="4100" b="0" kern="1200" dirty="0"/>
            <a:t>	</a:t>
          </a:r>
          <a:endParaRPr lang="en-US" sz="4100" kern="1200" dirty="0"/>
        </a:p>
      </dsp:txBody>
      <dsp:txXfrm>
        <a:off x="363565" y="62885"/>
        <a:ext cx="4144589" cy="1092154"/>
      </dsp:txXfrm>
    </dsp:sp>
    <dsp:sp modelId="{CCFEF0EB-DAC0-438A-A270-42B2F2421CB3}">
      <dsp:nvSpPr>
        <dsp:cNvPr id="0" name=""/>
        <dsp:cNvSpPr/>
      </dsp:nvSpPr>
      <dsp:spPr>
        <a:xfrm>
          <a:off x="0" y="3824797"/>
          <a:ext cx="6089650" cy="1743525"/>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72625" tIns="853948" rIns="472625" bIns="291592" numCol="1" spcCol="1270" anchor="t" anchorCtr="0">
          <a:noAutofit/>
        </a:bodyPr>
        <a:lstStyle/>
        <a:p>
          <a:pPr marL="285750" lvl="1" indent="-285750" algn="l" defTabSz="1822450">
            <a:lnSpc>
              <a:spcPct val="90000"/>
            </a:lnSpc>
            <a:spcBef>
              <a:spcPct val="0"/>
            </a:spcBef>
            <a:spcAft>
              <a:spcPct val="15000"/>
            </a:spcAft>
            <a:buChar char="•"/>
          </a:pPr>
          <a:r>
            <a:rPr lang="en-US" sz="4100" kern="1200"/>
            <a:t>Size of the firm</a:t>
          </a:r>
        </a:p>
      </dsp:txBody>
      <dsp:txXfrm>
        <a:off x="0" y="3824797"/>
        <a:ext cx="6089650" cy="1743525"/>
      </dsp:txXfrm>
    </dsp:sp>
    <dsp:sp modelId="{88BB3382-EA87-4047-A7A5-2D574DFF4DBD}">
      <dsp:nvSpPr>
        <dsp:cNvPr id="0" name=""/>
        <dsp:cNvSpPr/>
      </dsp:nvSpPr>
      <dsp:spPr>
        <a:xfrm>
          <a:off x="304482" y="3219637"/>
          <a:ext cx="4262755" cy="12103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1122" tIns="0" rIns="161122" bIns="0" numCol="1" spcCol="1270" anchor="ctr" anchorCtr="0">
          <a:noAutofit/>
        </a:bodyPr>
        <a:lstStyle/>
        <a:p>
          <a:pPr marL="0" lvl="0" indent="0" algn="l" defTabSz="1822450">
            <a:lnSpc>
              <a:spcPct val="90000"/>
            </a:lnSpc>
            <a:spcBef>
              <a:spcPct val="0"/>
            </a:spcBef>
            <a:spcAft>
              <a:spcPct val="35000"/>
            </a:spcAft>
            <a:buNone/>
          </a:pPr>
          <a:r>
            <a:rPr lang="en-US" sz="4100" kern="1200"/>
            <a:t>Classification</a:t>
          </a:r>
        </a:p>
      </dsp:txBody>
      <dsp:txXfrm>
        <a:off x="363565" y="3278720"/>
        <a:ext cx="4144589" cy="1092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6D94CA-2F59-4770-BE61-C009A83210C6}">
      <dsp:nvSpPr>
        <dsp:cNvPr id="0" name=""/>
        <dsp:cNvSpPr/>
      </dsp:nvSpPr>
      <dsp:spPr>
        <a:xfrm>
          <a:off x="0" y="982142"/>
          <a:ext cx="2957512" cy="187802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499EA77-AC1D-4444-9F3E-F37A02D765FF}">
      <dsp:nvSpPr>
        <dsp:cNvPr id="0" name=""/>
        <dsp:cNvSpPr/>
      </dsp:nvSpPr>
      <dsp:spPr>
        <a:xfrm>
          <a:off x="328612" y="1294324"/>
          <a:ext cx="2957512" cy="187802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i="1" kern="1200"/>
            <a:t>Overfitting</a:t>
          </a:r>
          <a:endParaRPr lang="en-US" sz="3600" kern="1200"/>
        </a:p>
      </dsp:txBody>
      <dsp:txXfrm>
        <a:off x="383617" y="1349329"/>
        <a:ext cx="2847502" cy="1768010"/>
      </dsp:txXfrm>
    </dsp:sp>
    <dsp:sp modelId="{D1A38C87-ED2C-4C15-8556-61D10635F996}">
      <dsp:nvSpPr>
        <dsp:cNvPr id="0" name=""/>
        <dsp:cNvSpPr/>
      </dsp:nvSpPr>
      <dsp:spPr>
        <a:xfrm>
          <a:off x="3614737" y="982142"/>
          <a:ext cx="2957512" cy="187802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849C566-E6EB-4AE4-ACEF-3178482AB675}">
      <dsp:nvSpPr>
        <dsp:cNvPr id="0" name=""/>
        <dsp:cNvSpPr/>
      </dsp:nvSpPr>
      <dsp:spPr>
        <a:xfrm>
          <a:off x="3943350" y="1294324"/>
          <a:ext cx="2957512" cy="187802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i="1" kern="1200" dirty="0"/>
            <a:t>High Variance Covered</a:t>
          </a:r>
          <a:endParaRPr lang="en-US" sz="3600" kern="1200" dirty="0"/>
        </a:p>
      </dsp:txBody>
      <dsp:txXfrm>
        <a:off x="3998355" y="1349329"/>
        <a:ext cx="2847502" cy="1768010"/>
      </dsp:txXfrm>
    </dsp:sp>
    <dsp:sp modelId="{83CF4BC8-B482-48B9-8426-776080D2A819}">
      <dsp:nvSpPr>
        <dsp:cNvPr id="0" name=""/>
        <dsp:cNvSpPr/>
      </dsp:nvSpPr>
      <dsp:spPr>
        <a:xfrm>
          <a:off x="7229475" y="982142"/>
          <a:ext cx="2957512" cy="187802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13BA279-F968-406E-856B-2076EC6737B9}">
      <dsp:nvSpPr>
        <dsp:cNvPr id="0" name=""/>
        <dsp:cNvSpPr/>
      </dsp:nvSpPr>
      <dsp:spPr>
        <a:xfrm>
          <a:off x="7558087" y="1294324"/>
          <a:ext cx="2957512" cy="187802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i="1" kern="1200"/>
            <a:t>Higher R</a:t>
          </a:r>
          <a:r>
            <a:rPr lang="en-US" sz="3600" i="1" kern="1200" baseline="30000"/>
            <a:t>2</a:t>
          </a:r>
          <a:endParaRPr lang="en-US" sz="3600" kern="1200"/>
        </a:p>
      </dsp:txBody>
      <dsp:txXfrm>
        <a:off x="7613092" y="1349329"/>
        <a:ext cx="2847502" cy="1768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5AA62-36DD-4EC4-808E-95E7907AE309}">
      <dsp:nvSpPr>
        <dsp:cNvPr id="0" name=""/>
        <dsp:cNvSpPr/>
      </dsp:nvSpPr>
      <dsp:spPr>
        <a:xfrm>
          <a:off x="0" y="2028"/>
          <a:ext cx="1051560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59E31A9-6BE8-493E-9938-B0A025EF81E2}">
      <dsp:nvSpPr>
        <dsp:cNvPr id="0" name=""/>
        <dsp:cNvSpPr/>
      </dsp:nvSpPr>
      <dsp:spPr>
        <a:xfrm>
          <a:off x="0" y="2028"/>
          <a:ext cx="2103120" cy="1383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VARIABLES:</a:t>
          </a:r>
        </a:p>
      </dsp:txBody>
      <dsp:txXfrm>
        <a:off x="0" y="2028"/>
        <a:ext cx="2103120" cy="1383476"/>
      </dsp:txXfrm>
    </dsp:sp>
    <dsp:sp modelId="{2A41C726-72BF-4EB3-9A25-E1E91DCF8B3E}">
      <dsp:nvSpPr>
        <dsp:cNvPr id="0" name=""/>
        <dsp:cNvSpPr/>
      </dsp:nvSpPr>
      <dsp:spPr>
        <a:xfrm>
          <a:off x="2260854" y="64852"/>
          <a:ext cx="8254746" cy="125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MORE FLEXIBILITY DOESN’T GAURANTEE HIGHER ACCURACY </a:t>
          </a:r>
        </a:p>
      </dsp:txBody>
      <dsp:txXfrm>
        <a:off x="2260854" y="64852"/>
        <a:ext cx="8254746" cy="1256478"/>
      </dsp:txXfrm>
    </dsp:sp>
    <dsp:sp modelId="{807C1940-A22E-4332-99CA-A8D2FACB8CD2}">
      <dsp:nvSpPr>
        <dsp:cNvPr id="0" name=""/>
        <dsp:cNvSpPr/>
      </dsp:nvSpPr>
      <dsp:spPr>
        <a:xfrm>
          <a:off x="2103120" y="1321330"/>
          <a:ext cx="8412480"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8A80D344-4BE0-43E7-A057-0F4C5741E0E4}">
      <dsp:nvSpPr>
        <dsp:cNvPr id="0" name=""/>
        <dsp:cNvSpPr/>
      </dsp:nvSpPr>
      <dsp:spPr>
        <a:xfrm>
          <a:off x="0" y="1385505"/>
          <a:ext cx="1051560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16455DB-1780-48A9-B2B3-F3FE3E795FE0}">
      <dsp:nvSpPr>
        <dsp:cNvPr id="0" name=""/>
        <dsp:cNvSpPr/>
      </dsp:nvSpPr>
      <dsp:spPr>
        <a:xfrm>
          <a:off x="0" y="1385505"/>
          <a:ext cx="2103120" cy="1383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MODELS</a:t>
          </a:r>
        </a:p>
      </dsp:txBody>
      <dsp:txXfrm>
        <a:off x="0" y="1385505"/>
        <a:ext cx="2103120" cy="1383476"/>
      </dsp:txXfrm>
    </dsp:sp>
    <dsp:sp modelId="{312FBEF7-21AD-42F3-A6D3-228D20FC659F}">
      <dsp:nvSpPr>
        <dsp:cNvPr id="0" name=""/>
        <dsp:cNvSpPr/>
      </dsp:nvSpPr>
      <dsp:spPr>
        <a:xfrm>
          <a:off x="2260854" y="1448329"/>
          <a:ext cx="8254746" cy="125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RANDOM FOREST MODEL TURNED OUT TO BE THE BEST OPTIMAL SOLUTION</a:t>
          </a:r>
        </a:p>
      </dsp:txBody>
      <dsp:txXfrm>
        <a:off x="2260854" y="1448329"/>
        <a:ext cx="8254746" cy="1256478"/>
      </dsp:txXfrm>
    </dsp:sp>
    <dsp:sp modelId="{B57C9E2C-78A6-4238-A604-4469A6E40142}">
      <dsp:nvSpPr>
        <dsp:cNvPr id="0" name=""/>
        <dsp:cNvSpPr/>
      </dsp:nvSpPr>
      <dsp:spPr>
        <a:xfrm>
          <a:off x="2103120" y="2704807"/>
          <a:ext cx="8412480"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7653EBC9-F0A8-437E-9166-F4417921FAA8}">
      <dsp:nvSpPr>
        <dsp:cNvPr id="0" name=""/>
        <dsp:cNvSpPr/>
      </dsp:nvSpPr>
      <dsp:spPr>
        <a:xfrm>
          <a:off x="0" y="2768982"/>
          <a:ext cx="1051560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DCB1C79-91D7-4B30-8F2A-1DCC602EDACF}">
      <dsp:nvSpPr>
        <dsp:cNvPr id="0" name=""/>
        <dsp:cNvSpPr/>
      </dsp:nvSpPr>
      <dsp:spPr>
        <a:xfrm>
          <a:off x="0" y="2768982"/>
          <a:ext cx="2103120" cy="1383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METRICS</a:t>
          </a:r>
        </a:p>
      </dsp:txBody>
      <dsp:txXfrm>
        <a:off x="0" y="2768982"/>
        <a:ext cx="2103120" cy="1383476"/>
      </dsp:txXfrm>
    </dsp:sp>
    <dsp:sp modelId="{961FF631-1286-4828-B068-3B2DFA840B7F}">
      <dsp:nvSpPr>
        <dsp:cNvPr id="0" name=""/>
        <dsp:cNvSpPr/>
      </dsp:nvSpPr>
      <dsp:spPr>
        <a:xfrm>
          <a:off x="2260854" y="2801137"/>
          <a:ext cx="8254746" cy="64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 SQUARE VALUES WERE HIGH BUT NOT HIGH ENOUGH TO OVERFIT</a:t>
          </a:r>
        </a:p>
      </dsp:txBody>
      <dsp:txXfrm>
        <a:off x="2260854" y="2801137"/>
        <a:ext cx="8254746" cy="643100"/>
      </dsp:txXfrm>
    </dsp:sp>
    <dsp:sp modelId="{F07195D9-1BA3-4FFA-9F3C-9250C077A0D1}">
      <dsp:nvSpPr>
        <dsp:cNvPr id="0" name=""/>
        <dsp:cNvSpPr/>
      </dsp:nvSpPr>
      <dsp:spPr>
        <a:xfrm>
          <a:off x="2103120" y="3444238"/>
          <a:ext cx="8412480"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91F339C2-54A8-4137-8F17-09506BA7E3F7}">
      <dsp:nvSpPr>
        <dsp:cNvPr id="0" name=""/>
        <dsp:cNvSpPr/>
      </dsp:nvSpPr>
      <dsp:spPr>
        <a:xfrm>
          <a:off x="2260854" y="3476393"/>
          <a:ext cx="8254746" cy="64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OUR MODELS COVERED THE MAXIMUM VARIANCE IN THE DATA USING MINIMUM PREDICTORS (PCA)</a:t>
          </a:r>
        </a:p>
      </dsp:txBody>
      <dsp:txXfrm>
        <a:off x="2260854" y="3476393"/>
        <a:ext cx="8254746" cy="643100"/>
      </dsp:txXfrm>
    </dsp:sp>
    <dsp:sp modelId="{10B1F9C6-2885-4E5F-BA73-CD679A069F7E}">
      <dsp:nvSpPr>
        <dsp:cNvPr id="0" name=""/>
        <dsp:cNvSpPr/>
      </dsp:nvSpPr>
      <dsp:spPr>
        <a:xfrm>
          <a:off x="2103120" y="4119493"/>
          <a:ext cx="8412480"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085BE2-0271-4A91-9AFA-EB509A25DF70}" type="datetimeFigureOut">
              <a:rPr lang="en-US" smtClean="0"/>
              <a:t>5/2/2018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BF22F-4CE6-40CD-8754-E7EFCB25CDDC}" type="slidenum">
              <a:rPr lang="en-US" smtClean="0"/>
              <a:t>‹#›</a:t>
            </a:fld>
            <a:endParaRPr lang="en-US"/>
          </a:p>
        </p:txBody>
      </p:sp>
    </p:spTree>
    <p:extLst>
      <p:ext uri="{BB962C8B-B14F-4D97-AF65-F5344CB8AC3E}">
        <p14:creationId xmlns:p14="http://schemas.microsoft.com/office/powerpoint/2010/main" val="1508211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[(0.3615, 'Shareholders funds'), (0.1962, 'Financial expenses'), (0.1847, 'Costs of goods sold'), (0.1547, 'Current Liabilities: loans'), (0.0381, 'Other operating expenses'), (0.0189, 'Other operating expenses'), (0.0113, 'Taxation'), (0.0092, 'Tangible fixed assets'), (0.0081, 'Enterprise value'), (0.007, 'Current liabilities'), (0.0062, 'Other shareholders funds'), (0.0011, 'Shareholders funds'), (0.0008, 'Tangible fixed assets'), (0.0004, 'Working capital'), (0.0004, 'Total </a:t>
            </a:r>
            <a:r>
              <a:rPr lang="en-US" sz="1200" b="0" i="0" u="none" strike="noStrike" kern="1200" dirty="0" err="1">
                <a:solidFill>
                  <a:schemeClr val="tx1"/>
                </a:solidFill>
                <a:effectLst/>
                <a:latin typeface="+mn-lt"/>
                <a:ea typeface="+mn-ea"/>
                <a:cs typeface="+mn-cs"/>
              </a:rPr>
              <a:t>shareh</a:t>
            </a:r>
            <a:r>
              <a:rPr lang="en-US" sz="1200" b="0" i="0" u="none" strike="noStrike" kern="1200" dirty="0">
                <a:solidFill>
                  <a:schemeClr val="tx1"/>
                </a:solidFill>
                <a:effectLst/>
                <a:latin typeface="+mn-lt"/>
                <a:ea typeface="+mn-ea"/>
                <a:cs typeface="+mn-cs"/>
              </a:rPr>
              <a:t>. funds &amp; </a:t>
            </a:r>
            <a:r>
              <a:rPr lang="en-US" sz="1200" b="0" i="0" u="none" strike="noStrike" kern="1200" dirty="0" err="1">
                <a:solidFill>
                  <a:schemeClr val="tx1"/>
                </a:solidFill>
                <a:effectLst/>
                <a:latin typeface="+mn-lt"/>
                <a:ea typeface="+mn-ea"/>
                <a:cs typeface="+mn-cs"/>
              </a:rPr>
              <a:t>liab</a:t>
            </a:r>
            <a:r>
              <a:rPr lang="en-US" sz="1200" b="0" i="0" u="none" strike="noStrike" kern="1200" dirty="0">
                <a:solidFill>
                  <a:schemeClr val="tx1"/>
                </a:solidFill>
                <a:effectLst/>
                <a:latin typeface="+mn-lt"/>
                <a:ea typeface="+mn-ea"/>
                <a:cs typeface="+mn-cs"/>
              </a:rPr>
              <a:t>.'), (0.0003, 'Current assets'), (0.0002, 'Net current assets'), (0.0002, 'Current Liabilities: creditors'), (0.0002, 'Costs of goods sold'), (0.0001, 'Shareholder funds: capital'), (0.0001, 'Other current assets'), (0.0001, 'Financial revenue'), (0.0001, 'Current assets: stocks'), (0.0001, 'Current assets: debtors'), (0.0, 'Total assets'), (0.0, 'Sales'), (0.0, 'Other fixed assets'), (0.0, 'Other fixed assets'), (0.0, 'Cash &amp; cash equivalent')]</a:t>
            </a:r>
            <a:endParaRPr lang="en-US" dirty="0"/>
          </a:p>
        </p:txBody>
      </p:sp>
      <p:sp>
        <p:nvSpPr>
          <p:cNvPr id="4" name="Slide Number Placeholder 3"/>
          <p:cNvSpPr>
            <a:spLocks noGrp="1"/>
          </p:cNvSpPr>
          <p:nvPr>
            <p:ph type="sldNum" sz="quarter" idx="10"/>
          </p:nvPr>
        </p:nvSpPr>
        <p:spPr/>
        <p:txBody>
          <a:bodyPr/>
          <a:lstStyle/>
          <a:p>
            <a:fld id="{12CBF22F-4CE6-40CD-8754-E7EFCB25CDDC}" type="slidenum">
              <a:rPr lang="en-US" smtClean="0"/>
              <a:t>9</a:t>
            </a:fld>
            <a:endParaRPr lang="en-US"/>
          </a:p>
        </p:txBody>
      </p:sp>
    </p:spTree>
    <p:extLst>
      <p:ext uri="{BB962C8B-B14F-4D97-AF65-F5344CB8AC3E}">
        <p14:creationId xmlns:p14="http://schemas.microsoft.com/office/powerpoint/2010/main" val="4130594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[(0.3615, 'Shareholders funds'), (0.1962, 'Financial expenses'), (0.1847, 'Costs of goods sold'), (0.1547, 'Current Liabilities: loans'), (0.0381, 'Other operating expenses'), (0.0189, 'Other operating expenses'), (0.0113, 'Taxation'), (0.0092, 'Tangible fixed assets'), (0.0081, 'Enterprise value'), (0.007, 'Current liabilities'), (0.0062, 'Other shareholders funds'), (0.0011, 'Shareholders funds'), (0.0008, 'Tangible fixed assets'), (0.0004, 'Working capital'), (0.0004, 'Total </a:t>
            </a:r>
            <a:r>
              <a:rPr lang="en-US" sz="1200" b="0" i="0" u="none" strike="noStrike" kern="1200" dirty="0" err="1">
                <a:solidFill>
                  <a:schemeClr val="tx1"/>
                </a:solidFill>
                <a:effectLst/>
                <a:latin typeface="+mn-lt"/>
                <a:ea typeface="+mn-ea"/>
                <a:cs typeface="+mn-cs"/>
              </a:rPr>
              <a:t>shareh</a:t>
            </a:r>
            <a:r>
              <a:rPr lang="en-US" sz="1200" b="0" i="0" u="none" strike="noStrike" kern="1200" dirty="0">
                <a:solidFill>
                  <a:schemeClr val="tx1"/>
                </a:solidFill>
                <a:effectLst/>
                <a:latin typeface="+mn-lt"/>
                <a:ea typeface="+mn-ea"/>
                <a:cs typeface="+mn-cs"/>
              </a:rPr>
              <a:t>. funds &amp; </a:t>
            </a:r>
            <a:r>
              <a:rPr lang="en-US" sz="1200" b="0" i="0" u="none" strike="noStrike" kern="1200" dirty="0" err="1">
                <a:solidFill>
                  <a:schemeClr val="tx1"/>
                </a:solidFill>
                <a:effectLst/>
                <a:latin typeface="+mn-lt"/>
                <a:ea typeface="+mn-ea"/>
                <a:cs typeface="+mn-cs"/>
              </a:rPr>
              <a:t>liab</a:t>
            </a:r>
            <a:r>
              <a:rPr lang="en-US" sz="1200" b="0" i="0" u="none" strike="noStrike" kern="1200" dirty="0">
                <a:solidFill>
                  <a:schemeClr val="tx1"/>
                </a:solidFill>
                <a:effectLst/>
                <a:latin typeface="+mn-lt"/>
                <a:ea typeface="+mn-ea"/>
                <a:cs typeface="+mn-cs"/>
              </a:rPr>
              <a:t>.'), (0.0003, 'Current assets'), (0.0002, 'Net current assets'), (0.0002, 'Current Liabilities: creditors'), (0.0002, 'Costs of goods sold'), (0.0001, 'Shareholder funds: capital'), (0.0001, 'Other current assets'), (0.0001, 'Financial revenue'), (0.0001, 'Current assets: stocks'), (0.0001, 'Current assets: debtors'), (0.0, 'Total assets'), (0.0, 'Sales'), (0.0, 'Other fixed assets'), (0.0, 'Other fixed assets'), (0.0, 'Cash &amp; cash equivalent')]</a:t>
            </a:r>
            <a:endParaRPr lang="en-US" dirty="0"/>
          </a:p>
        </p:txBody>
      </p:sp>
      <p:sp>
        <p:nvSpPr>
          <p:cNvPr id="4" name="Slide Number Placeholder 3"/>
          <p:cNvSpPr>
            <a:spLocks noGrp="1"/>
          </p:cNvSpPr>
          <p:nvPr>
            <p:ph type="sldNum" sz="quarter" idx="10"/>
          </p:nvPr>
        </p:nvSpPr>
        <p:spPr/>
        <p:txBody>
          <a:bodyPr/>
          <a:lstStyle/>
          <a:p>
            <a:fld id="{12CBF22F-4CE6-40CD-8754-E7EFCB25CDDC}" type="slidenum">
              <a:rPr lang="en-US" smtClean="0"/>
              <a:t>10</a:t>
            </a:fld>
            <a:endParaRPr lang="en-US"/>
          </a:p>
        </p:txBody>
      </p:sp>
    </p:spTree>
    <p:extLst>
      <p:ext uri="{BB962C8B-B14F-4D97-AF65-F5344CB8AC3E}">
        <p14:creationId xmlns:p14="http://schemas.microsoft.com/office/powerpoint/2010/main" val="1218692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[(0.3615, 'Shareholders funds'), (0.1962, 'Financial expenses'), (0.1847, 'Costs of goods sold'), (0.1547, 'Current Liabilities: loans'), (0.0381, 'Other operating expenses'), (0.0189, 'Other operating expenses'), (0.0113, 'Taxation'), (0.0092, 'Tangible fixed assets'), (0.0081, 'Enterprise value'), (0.007, 'Current liabilities'), (0.0062, 'Other shareholders funds'), (0.0011, 'Shareholders funds'), (0.0008, 'Tangible fixed assets'), (0.0004, 'Working capital'), (0.0004, 'Total </a:t>
            </a:r>
            <a:r>
              <a:rPr lang="en-US" sz="1200" b="0" i="0" u="none" strike="noStrike" kern="1200" dirty="0" err="1">
                <a:solidFill>
                  <a:schemeClr val="tx1"/>
                </a:solidFill>
                <a:effectLst/>
                <a:latin typeface="+mn-lt"/>
                <a:ea typeface="+mn-ea"/>
                <a:cs typeface="+mn-cs"/>
              </a:rPr>
              <a:t>shareh</a:t>
            </a:r>
            <a:r>
              <a:rPr lang="en-US" sz="1200" b="0" i="0" u="none" strike="noStrike" kern="1200" dirty="0">
                <a:solidFill>
                  <a:schemeClr val="tx1"/>
                </a:solidFill>
                <a:effectLst/>
                <a:latin typeface="+mn-lt"/>
                <a:ea typeface="+mn-ea"/>
                <a:cs typeface="+mn-cs"/>
              </a:rPr>
              <a:t>. funds &amp; </a:t>
            </a:r>
            <a:r>
              <a:rPr lang="en-US" sz="1200" b="0" i="0" u="none" strike="noStrike" kern="1200" dirty="0" err="1">
                <a:solidFill>
                  <a:schemeClr val="tx1"/>
                </a:solidFill>
                <a:effectLst/>
                <a:latin typeface="+mn-lt"/>
                <a:ea typeface="+mn-ea"/>
                <a:cs typeface="+mn-cs"/>
              </a:rPr>
              <a:t>liab</a:t>
            </a:r>
            <a:r>
              <a:rPr lang="en-US" sz="1200" b="0" i="0" u="none" strike="noStrike" kern="1200" dirty="0">
                <a:solidFill>
                  <a:schemeClr val="tx1"/>
                </a:solidFill>
                <a:effectLst/>
                <a:latin typeface="+mn-lt"/>
                <a:ea typeface="+mn-ea"/>
                <a:cs typeface="+mn-cs"/>
              </a:rPr>
              <a:t>.'), (0.0003, 'Current assets'), (0.0002, 'Net current assets'), (0.0002, 'Current Liabilities: creditors'), (0.0002, 'Costs of goods sold'), (0.0001, 'Shareholder funds: capital'), (0.0001, 'Other current assets'), (0.0001, 'Financial revenue'), (0.0001, 'Current assets: stocks'), (0.0001, 'Current assets: debtors'), (0.0, 'Total assets'), (0.0, 'Sales'), (0.0, 'Other fixed assets'), (0.0, 'Other fixed assets'), (0.0, 'Cash &amp; cash equivalent')]</a:t>
            </a:r>
            <a:endParaRPr lang="en-US" dirty="0"/>
          </a:p>
        </p:txBody>
      </p:sp>
      <p:sp>
        <p:nvSpPr>
          <p:cNvPr id="4" name="Slide Number Placeholder 3"/>
          <p:cNvSpPr>
            <a:spLocks noGrp="1"/>
          </p:cNvSpPr>
          <p:nvPr>
            <p:ph type="sldNum" sz="quarter" idx="10"/>
          </p:nvPr>
        </p:nvSpPr>
        <p:spPr/>
        <p:txBody>
          <a:bodyPr/>
          <a:lstStyle/>
          <a:p>
            <a:fld id="{12CBF22F-4CE6-40CD-8754-E7EFCB25CDDC}" type="slidenum">
              <a:rPr lang="en-US" smtClean="0"/>
              <a:t>11</a:t>
            </a:fld>
            <a:endParaRPr lang="en-US"/>
          </a:p>
        </p:txBody>
      </p:sp>
    </p:spTree>
    <p:extLst>
      <p:ext uri="{BB962C8B-B14F-4D97-AF65-F5344CB8AC3E}">
        <p14:creationId xmlns:p14="http://schemas.microsoft.com/office/powerpoint/2010/main" val="1315190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70A1-0796-4482-8700-A9D7905E4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5C2108-5E16-41D4-A589-8B1633A5F7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8EF47C-CF38-483F-8C12-961CD6CB64F3}"/>
              </a:ext>
            </a:extLst>
          </p:cNvPr>
          <p:cNvSpPr>
            <a:spLocks noGrp="1"/>
          </p:cNvSpPr>
          <p:nvPr>
            <p:ph type="dt" sz="half" idx="10"/>
          </p:nvPr>
        </p:nvSpPr>
        <p:spPr/>
        <p:txBody>
          <a:bodyPr/>
          <a:lstStyle/>
          <a:p>
            <a:fld id="{35BE1B3F-A6FE-4EBE-B058-489A06932DC3}" type="datetimeFigureOut">
              <a:rPr lang="en-US" smtClean="0"/>
              <a:t>5/2/2018</a:t>
            </a:fld>
            <a:endParaRPr lang="en-US"/>
          </a:p>
        </p:txBody>
      </p:sp>
      <p:sp>
        <p:nvSpPr>
          <p:cNvPr id="5" name="Footer Placeholder 4">
            <a:extLst>
              <a:ext uri="{FF2B5EF4-FFF2-40B4-BE49-F238E27FC236}">
                <a16:creationId xmlns:a16="http://schemas.microsoft.com/office/drawing/2014/main" id="{AD19EC20-8B23-4741-8981-51091F391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DA8C7-4123-43C8-9BE7-AA32E4065A64}"/>
              </a:ext>
            </a:extLst>
          </p:cNvPr>
          <p:cNvSpPr>
            <a:spLocks noGrp="1"/>
          </p:cNvSpPr>
          <p:nvPr>
            <p:ph type="sldNum" sz="quarter" idx="12"/>
          </p:nvPr>
        </p:nvSpPr>
        <p:spPr/>
        <p:txBody>
          <a:bodyPr/>
          <a:lstStyle/>
          <a:p>
            <a:fld id="{AD21E832-23F3-4BC6-80D5-06A972AC4CA2}" type="slidenum">
              <a:rPr lang="en-US" smtClean="0"/>
              <a:t>‹#›</a:t>
            </a:fld>
            <a:endParaRPr lang="en-US"/>
          </a:p>
        </p:txBody>
      </p:sp>
    </p:spTree>
    <p:extLst>
      <p:ext uri="{BB962C8B-B14F-4D97-AF65-F5344CB8AC3E}">
        <p14:creationId xmlns:p14="http://schemas.microsoft.com/office/powerpoint/2010/main" val="424249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AA2BE-BFBB-4A31-BF38-157C96B17E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7D8B85-B8EA-4A2D-A2E3-610460551F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5FECB-1B16-4F02-B7E5-0BB668626645}"/>
              </a:ext>
            </a:extLst>
          </p:cNvPr>
          <p:cNvSpPr>
            <a:spLocks noGrp="1"/>
          </p:cNvSpPr>
          <p:nvPr>
            <p:ph type="dt" sz="half" idx="10"/>
          </p:nvPr>
        </p:nvSpPr>
        <p:spPr/>
        <p:txBody>
          <a:bodyPr/>
          <a:lstStyle/>
          <a:p>
            <a:fld id="{35BE1B3F-A6FE-4EBE-B058-489A06932DC3}" type="datetimeFigureOut">
              <a:rPr lang="en-US" smtClean="0"/>
              <a:t>5/2/2018</a:t>
            </a:fld>
            <a:endParaRPr lang="en-US"/>
          </a:p>
        </p:txBody>
      </p:sp>
      <p:sp>
        <p:nvSpPr>
          <p:cNvPr id="5" name="Footer Placeholder 4">
            <a:extLst>
              <a:ext uri="{FF2B5EF4-FFF2-40B4-BE49-F238E27FC236}">
                <a16:creationId xmlns:a16="http://schemas.microsoft.com/office/drawing/2014/main" id="{E0C52B95-1540-42C5-96D5-38DD954ED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377297-3065-4076-87E3-838CE18C4245}"/>
              </a:ext>
            </a:extLst>
          </p:cNvPr>
          <p:cNvSpPr>
            <a:spLocks noGrp="1"/>
          </p:cNvSpPr>
          <p:nvPr>
            <p:ph type="sldNum" sz="quarter" idx="12"/>
          </p:nvPr>
        </p:nvSpPr>
        <p:spPr/>
        <p:txBody>
          <a:bodyPr/>
          <a:lstStyle/>
          <a:p>
            <a:fld id="{AD21E832-23F3-4BC6-80D5-06A972AC4CA2}" type="slidenum">
              <a:rPr lang="en-US" smtClean="0"/>
              <a:t>‹#›</a:t>
            </a:fld>
            <a:endParaRPr lang="en-US"/>
          </a:p>
        </p:txBody>
      </p:sp>
    </p:spTree>
    <p:extLst>
      <p:ext uri="{BB962C8B-B14F-4D97-AF65-F5344CB8AC3E}">
        <p14:creationId xmlns:p14="http://schemas.microsoft.com/office/powerpoint/2010/main" val="238248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EE0C7E-BAE1-440A-90CD-B1102E1D71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2966DC-B4E7-478D-B3A4-770B5F49DF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9CDE2-8DDF-4F4C-830C-55F187D41313}"/>
              </a:ext>
            </a:extLst>
          </p:cNvPr>
          <p:cNvSpPr>
            <a:spLocks noGrp="1"/>
          </p:cNvSpPr>
          <p:nvPr>
            <p:ph type="dt" sz="half" idx="10"/>
          </p:nvPr>
        </p:nvSpPr>
        <p:spPr/>
        <p:txBody>
          <a:bodyPr/>
          <a:lstStyle/>
          <a:p>
            <a:fld id="{35BE1B3F-A6FE-4EBE-B058-489A06932DC3}" type="datetimeFigureOut">
              <a:rPr lang="en-US" smtClean="0"/>
              <a:t>5/2/2018</a:t>
            </a:fld>
            <a:endParaRPr lang="en-US"/>
          </a:p>
        </p:txBody>
      </p:sp>
      <p:sp>
        <p:nvSpPr>
          <p:cNvPr id="5" name="Footer Placeholder 4">
            <a:extLst>
              <a:ext uri="{FF2B5EF4-FFF2-40B4-BE49-F238E27FC236}">
                <a16:creationId xmlns:a16="http://schemas.microsoft.com/office/drawing/2014/main" id="{DFCD2275-1F52-4F4B-8A63-8ECCE247A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7F418D-B883-477A-AFC1-51C6DA5BF766}"/>
              </a:ext>
            </a:extLst>
          </p:cNvPr>
          <p:cNvSpPr>
            <a:spLocks noGrp="1"/>
          </p:cNvSpPr>
          <p:nvPr>
            <p:ph type="sldNum" sz="quarter" idx="12"/>
          </p:nvPr>
        </p:nvSpPr>
        <p:spPr/>
        <p:txBody>
          <a:bodyPr/>
          <a:lstStyle/>
          <a:p>
            <a:fld id="{AD21E832-23F3-4BC6-80D5-06A972AC4CA2}" type="slidenum">
              <a:rPr lang="en-US" smtClean="0"/>
              <a:t>‹#›</a:t>
            </a:fld>
            <a:endParaRPr lang="en-US"/>
          </a:p>
        </p:txBody>
      </p:sp>
    </p:spTree>
    <p:extLst>
      <p:ext uri="{BB962C8B-B14F-4D97-AF65-F5344CB8AC3E}">
        <p14:creationId xmlns:p14="http://schemas.microsoft.com/office/powerpoint/2010/main" val="24321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9A8D-0A0B-48FB-BF58-1DB1903843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B108B4-E937-4D50-9F46-4D95841B4F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90651E-8683-474E-976D-5BD2E80A1466}"/>
              </a:ext>
            </a:extLst>
          </p:cNvPr>
          <p:cNvSpPr>
            <a:spLocks noGrp="1"/>
          </p:cNvSpPr>
          <p:nvPr>
            <p:ph type="dt" sz="half" idx="10"/>
          </p:nvPr>
        </p:nvSpPr>
        <p:spPr/>
        <p:txBody>
          <a:bodyPr/>
          <a:lstStyle/>
          <a:p>
            <a:fld id="{35BE1B3F-A6FE-4EBE-B058-489A06932DC3}" type="datetimeFigureOut">
              <a:rPr lang="en-US" smtClean="0"/>
              <a:t>5/2/2018</a:t>
            </a:fld>
            <a:endParaRPr lang="en-US"/>
          </a:p>
        </p:txBody>
      </p:sp>
      <p:sp>
        <p:nvSpPr>
          <p:cNvPr id="5" name="Footer Placeholder 4">
            <a:extLst>
              <a:ext uri="{FF2B5EF4-FFF2-40B4-BE49-F238E27FC236}">
                <a16:creationId xmlns:a16="http://schemas.microsoft.com/office/drawing/2014/main" id="{CE1C6CFD-4139-4437-99E9-EB8594D93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0335F-D7AB-4BD1-8724-1BE30738884E}"/>
              </a:ext>
            </a:extLst>
          </p:cNvPr>
          <p:cNvSpPr>
            <a:spLocks noGrp="1"/>
          </p:cNvSpPr>
          <p:nvPr>
            <p:ph type="sldNum" sz="quarter" idx="12"/>
          </p:nvPr>
        </p:nvSpPr>
        <p:spPr/>
        <p:txBody>
          <a:bodyPr/>
          <a:lstStyle/>
          <a:p>
            <a:fld id="{AD21E832-23F3-4BC6-80D5-06A972AC4CA2}" type="slidenum">
              <a:rPr lang="en-US" smtClean="0"/>
              <a:t>‹#›</a:t>
            </a:fld>
            <a:endParaRPr lang="en-US"/>
          </a:p>
        </p:txBody>
      </p:sp>
    </p:spTree>
    <p:extLst>
      <p:ext uri="{BB962C8B-B14F-4D97-AF65-F5344CB8AC3E}">
        <p14:creationId xmlns:p14="http://schemas.microsoft.com/office/powerpoint/2010/main" val="2754605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9898-1DDF-46ED-B2CD-C654F7072B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FD5E03-DFC4-4E7D-8EAB-527596E699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204702-DF6E-4B23-837B-7E8241A26C3F}"/>
              </a:ext>
            </a:extLst>
          </p:cNvPr>
          <p:cNvSpPr>
            <a:spLocks noGrp="1"/>
          </p:cNvSpPr>
          <p:nvPr>
            <p:ph type="dt" sz="half" idx="10"/>
          </p:nvPr>
        </p:nvSpPr>
        <p:spPr/>
        <p:txBody>
          <a:bodyPr/>
          <a:lstStyle/>
          <a:p>
            <a:fld id="{35BE1B3F-A6FE-4EBE-B058-489A06932DC3}" type="datetimeFigureOut">
              <a:rPr lang="en-US" smtClean="0"/>
              <a:t>5/2/2018</a:t>
            </a:fld>
            <a:endParaRPr lang="en-US"/>
          </a:p>
        </p:txBody>
      </p:sp>
      <p:sp>
        <p:nvSpPr>
          <p:cNvPr id="5" name="Footer Placeholder 4">
            <a:extLst>
              <a:ext uri="{FF2B5EF4-FFF2-40B4-BE49-F238E27FC236}">
                <a16:creationId xmlns:a16="http://schemas.microsoft.com/office/drawing/2014/main" id="{05B828D1-1054-41E9-BBAE-73E067B31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36ED7-CB02-4A83-89CF-F33B2DDBF0A5}"/>
              </a:ext>
            </a:extLst>
          </p:cNvPr>
          <p:cNvSpPr>
            <a:spLocks noGrp="1"/>
          </p:cNvSpPr>
          <p:nvPr>
            <p:ph type="sldNum" sz="quarter" idx="12"/>
          </p:nvPr>
        </p:nvSpPr>
        <p:spPr/>
        <p:txBody>
          <a:bodyPr/>
          <a:lstStyle/>
          <a:p>
            <a:fld id="{AD21E832-23F3-4BC6-80D5-06A972AC4CA2}" type="slidenum">
              <a:rPr lang="en-US" smtClean="0"/>
              <a:t>‹#›</a:t>
            </a:fld>
            <a:endParaRPr lang="en-US"/>
          </a:p>
        </p:txBody>
      </p:sp>
    </p:spTree>
    <p:extLst>
      <p:ext uri="{BB962C8B-B14F-4D97-AF65-F5344CB8AC3E}">
        <p14:creationId xmlns:p14="http://schemas.microsoft.com/office/powerpoint/2010/main" val="828772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168D-5D3C-4FDA-AF1C-6D71A4FC06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B7EA54-386E-4C6C-80FB-02E834A4BF8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26C98C-BC58-41BC-BFDF-C479ACF43B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CA3403-D2FC-4338-902D-A8FF106AD64A}"/>
              </a:ext>
            </a:extLst>
          </p:cNvPr>
          <p:cNvSpPr>
            <a:spLocks noGrp="1"/>
          </p:cNvSpPr>
          <p:nvPr>
            <p:ph type="dt" sz="half" idx="10"/>
          </p:nvPr>
        </p:nvSpPr>
        <p:spPr/>
        <p:txBody>
          <a:bodyPr/>
          <a:lstStyle/>
          <a:p>
            <a:fld id="{35BE1B3F-A6FE-4EBE-B058-489A06932DC3}" type="datetimeFigureOut">
              <a:rPr lang="en-US" smtClean="0"/>
              <a:t>5/2/2018</a:t>
            </a:fld>
            <a:endParaRPr lang="en-US"/>
          </a:p>
        </p:txBody>
      </p:sp>
      <p:sp>
        <p:nvSpPr>
          <p:cNvPr id="6" name="Footer Placeholder 5">
            <a:extLst>
              <a:ext uri="{FF2B5EF4-FFF2-40B4-BE49-F238E27FC236}">
                <a16:creationId xmlns:a16="http://schemas.microsoft.com/office/drawing/2014/main" id="{6DF869FA-5221-444E-ABFD-05CE488AF1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ACED8A-2D97-4AE6-AEEB-F750371F4990}"/>
              </a:ext>
            </a:extLst>
          </p:cNvPr>
          <p:cNvSpPr>
            <a:spLocks noGrp="1"/>
          </p:cNvSpPr>
          <p:nvPr>
            <p:ph type="sldNum" sz="quarter" idx="12"/>
          </p:nvPr>
        </p:nvSpPr>
        <p:spPr/>
        <p:txBody>
          <a:bodyPr/>
          <a:lstStyle/>
          <a:p>
            <a:fld id="{AD21E832-23F3-4BC6-80D5-06A972AC4CA2}" type="slidenum">
              <a:rPr lang="en-US" smtClean="0"/>
              <a:t>‹#›</a:t>
            </a:fld>
            <a:endParaRPr lang="en-US"/>
          </a:p>
        </p:txBody>
      </p:sp>
    </p:spTree>
    <p:extLst>
      <p:ext uri="{BB962C8B-B14F-4D97-AF65-F5344CB8AC3E}">
        <p14:creationId xmlns:p14="http://schemas.microsoft.com/office/powerpoint/2010/main" val="198692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73951-2922-4190-8AA7-89B6BCBF0B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B44A45-63AA-4F48-AA06-7F1E65F1AF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13B405-30FE-4533-B48B-F726EDCA08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CBB454-D801-4B2A-8C57-BCC88F740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74F26A-5708-4CB4-8045-320D3A2238C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B43BF3-C529-4B87-83BD-04B37585E7F6}"/>
              </a:ext>
            </a:extLst>
          </p:cNvPr>
          <p:cNvSpPr>
            <a:spLocks noGrp="1"/>
          </p:cNvSpPr>
          <p:nvPr>
            <p:ph type="dt" sz="half" idx="10"/>
          </p:nvPr>
        </p:nvSpPr>
        <p:spPr/>
        <p:txBody>
          <a:bodyPr/>
          <a:lstStyle/>
          <a:p>
            <a:fld id="{35BE1B3F-A6FE-4EBE-B058-489A06932DC3}" type="datetimeFigureOut">
              <a:rPr lang="en-US" smtClean="0"/>
              <a:t>5/2/2018</a:t>
            </a:fld>
            <a:endParaRPr lang="en-US"/>
          </a:p>
        </p:txBody>
      </p:sp>
      <p:sp>
        <p:nvSpPr>
          <p:cNvPr id="8" name="Footer Placeholder 7">
            <a:extLst>
              <a:ext uri="{FF2B5EF4-FFF2-40B4-BE49-F238E27FC236}">
                <a16:creationId xmlns:a16="http://schemas.microsoft.com/office/drawing/2014/main" id="{FBF01F94-46B6-4F00-9A5F-9972265168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495736-A194-452A-A705-ED8ADEDCE609}"/>
              </a:ext>
            </a:extLst>
          </p:cNvPr>
          <p:cNvSpPr>
            <a:spLocks noGrp="1"/>
          </p:cNvSpPr>
          <p:nvPr>
            <p:ph type="sldNum" sz="quarter" idx="12"/>
          </p:nvPr>
        </p:nvSpPr>
        <p:spPr/>
        <p:txBody>
          <a:bodyPr/>
          <a:lstStyle/>
          <a:p>
            <a:fld id="{AD21E832-23F3-4BC6-80D5-06A972AC4CA2}" type="slidenum">
              <a:rPr lang="en-US" smtClean="0"/>
              <a:t>‹#›</a:t>
            </a:fld>
            <a:endParaRPr lang="en-US"/>
          </a:p>
        </p:txBody>
      </p:sp>
    </p:spTree>
    <p:extLst>
      <p:ext uri="{BB962C8B-B14F-4D97-AF65-F5344CB8AC3E}">
        <p14:creationId xmlns:p14="http://schemas.microsoft.com/office/powerpoint/2010/main" val="4094165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29C9-32C4-4FF4-BFAF-BADB52773F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380C1B-B274-4322-BEA4-5FDAF541DB75}"/>
              </a:ext>
            </a:extLst>
          </p:cNvPr>
          <p:cNvSpPr>
            <a:spLocks noGrp="1"/>
          </p:cNvSpPr>
          <p:nvPr>
            <p:ph type="dt" sz="half" idx="10"/>
          </p:nvPr>
        </p:nvSpPr>
        <p:spPr/>
        <p:txBody>
          <a:bodyPr/>
          <a:lstStyle/>
          <a:p>
            <a:fld id="{35BE1B3F-A6FE-4EBE-B058-489A06932DC3}" type="datetimeFigureOut">
              <a:rPr lang="en-US" smtClean="0"/>
              <a:t>5/2/2018</a:t>
            </a:fld>
            <a:endParaRPr lang="en-US"/>
          </a:p>
        </p:txBody>
      </p:sp>
      <p:sp>
        <p:nvSpPr>
          <p:cNvPr id="4" name="Footer Placeholder 3">
            <a:extLst>
              <a:ext uri="{FF2B5EF4-FFF2-40B4-BE49-F238E27FC236}">
                <a16:creationId xmlns:a16="http://schemas.microsoft.com/office/drawing/2014/main" id="{385BFE9B-6A5E-4242-B259-8AEAD79E67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F5120E-B4D6-4E80-8C4D-B1D670CA7585}"/>
              </a:ext>
            </a:extLst>
          </p:cNvPr>
          <p:cNvSpPr>
            <a:spLocks noGrp="1"/>
          </p:cNvSpPr>
          <p:nvPr>
            <p:ph type="sldNum" sz="quarter" idx="12"/>
          </p:nvPr>
        </p:nvSpPr>
        <p:spPr/>
        <p:txBody>
          <a:bodyPr/>
          <a:lstStyle/>
          <a:p>
            <a:fld id="{AD21E832-23F3-4BC6-80D5-06A972AC4CA2}" type="slidenum">
              <a:rPr lang="en-US" smtClean="0"/>
              <a:t>‹#›</a:t>
            </a:fld>
            <a:endParaRPr lang="en-US"/>
          </a:p>
        </p:txBody>
      </p:sp>
    </p:spTree>
    <p:extLst>
      <p:ext uri="{BB962C8B-B14F-4D97-AF65-F5344CB8AC3E}">
        <p14:creationId xmlns:p14="http://schemas.microsoft.com/office/powerpoint/2010/main" val="4085160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69BA65-6F7A-4780-8DBC-66AC10D1CC27}"/>
              </a:ext>
            </a:extLst>
          </p:cNvPr>
          <p:cNvSpPr>
            <a:spLocks noGrp="1"/>
          </p:cNvSpPr>
          <p:nvPr>
            <p:ph type="dt" sz="half" idx="10"/>
          </p:nvPr>
        </p:nvSpPr>
        <p:spPr/>
        <p:txBody>
          <a:bodyPr/>
          <a:lstStyle/>
          <a:p>
            <a:fld id="{35BE1B3F-A6FE-4EBE-B058-489A06932DC3}" type="datetimeFigureOut">
              <a:rPr lang="en-US" smtClean="0"/>
              <a:t>5/2/2018</a:t>
            </a:fld>
            <a:endParaRPr lang="en-US"/>
          </a:p>
        </p:txBody>
      </p:sp>
      <p:sp>
        <p:nvSpPr>
          <p:cNvPr id="3" name="Footer Placeholder 2">
            <a:extLst>
              <a:ext uri="{FF2B5EF4-FFF2-40B4-BE49-F238E27FC236}">
                <a16:creationId xmlns:a16="http://schemas.microsoft.com/office/drawing/2014/main" id="{CCAD5946-5D02-49E4-93FE-308ED98972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5F0B3F-9E20-4E5B-AC7F-F6ED025DFB8B}"/>
              </a:ext>
            </a:extLst>
          </p:cNvPr>
          <p:cNvSpPr>
            <a:spLocks noGrp="1"/>
          </p:cNvSpPr>
          <p:nvPr>
            <p:ph type="sldNum" sz="quarter" idx="12"/>
          </p:nvPr>
        </p:nvSpPr>
        <p:spPr/>
        <p:txBody>
          <a:bodyPr/>
          <a:lstStyle/>
          <a:p>
            <a:fld id="{AD21E832-23F3-4BC6-80D5-06A972AC4CA2}" type="slidenum">
              <a:rPr lang="en-US" smtClean="0"/>
              <a:t>‹#›</a:t>
            </a:fld>
            <a:endParaRPr lang="en-US"/>
          </a:p>
        </p:txBody>
      </p:sp>
    </p:spTree>
    <p:extLst>
      <p:ext uri="{BB962C8B-B14F-4D97-AF65-F5344CB8AC3E}">
        <p14:creationId xmlns:p14="http://schemas.microsoft.com/office/powerpoint/2010/main" val="2732477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909-24E8-4880-BCE4-1F5C7FE0B1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9E901D-50EB-4BF1-A4D1-894BB95695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ADC27D-6FB0-434C-917F-DE43BFBF7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8E7DF1-34B9-4C13-8447-47BCC5F2231E}"/>
              </a:ext>
            </a:extLst>
          </p:cNvPr>
          <p:cNvSpPr>
            <a:spLocks noGrp="1"/>
          </p:cNvSpPr>
          <p:nvPr>
            <p:ph type="dt" sz="half" idx="10"/>
          </p:nvPr>
        </p:nvSpPr>
        <p:spPr/>
        <p:txBody>
          <a:bodyPr/>
          <a:lstStyle/>
          <a:p>
            <a:fld id="{35BE1B3F-A6FE-4EBE-B058-489A06932DC3}" type="datetimeFigureOut">
              <a:rPr lang="en-US" smtClean="0"/>
              <a:t>5/2/2018</a:t>
            </a:fld>
            <a:endParaRPr lang="en-US"/>
          </a:p>
        </p:txBody>
      </p:sp>
      <p:sp>
        <p:nvSpPr>
          <p:cNvPr id="6" name="Footer Placeholder 5">
            <a:extLst>
              <a:ext uri="{FF2B5EF4-FFF2-40B4-BE49-F238E27FC236}">
                <a16:creationId xmlns:a16="http://schemas.microsoft.com/office/drawing/2014/main" id="{A7785DF6-E693-4D76-AB92-9692CE80B8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9AEAB2-26A0-462E-A97F-5BA1077B3F8B}"/>
              </a:ext>
            </a:extLst>
          </p:cNvPr>
          <p:cNvSpPr>
            <a:spLocks noGrp="1"/>
          </p:cNvSpPr>
          <p:nvPr>
            <p:ph type="sldNum" sz="quarter" idx="12"/>
          </p:nvPr>
        </p:nvSpPr>
        <p:spPr/>
        <p:txBody>
          <a:bodyPr/>
          <a:lstStyle/>
          <a:p>
            <a:fld id="{AD21E832-23F3-4BC6-80D5-06A972AC4CA2}" type="slidenum">
              <a:rPr lang="en-US" smtClean="0"/>
              <a:t>‹#›</a:t>
            </a:fld>
            <a:endParaRPr lang="en-US"/>
          </a:p>
        </p:txBody>
      </p:sp>
    </p:spTree>
    <p:extLst>
      <p:ext uri="{BB962C8B-B14F-4D97-AF65-F5344CB8AC3E}">
        <p14:creationId xmlns:p14="http://schemas.microsoft.com/office/powerpoint/2010/main" val="89148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A651-8108-41C8-8F3F-4EBEB1A3C3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80DEA5-E89B-4328-8A3D-5CB1EB09E5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21B007-CBE1-4A97-B4D2-C854FAA8BA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4420D1-09A9-4279-8810-5DEB38C247A6}"/>
              </a:ext>
            </a:extLst>
          </p:cNvPr>
          <p:cNvSpPr>
            <a:spLocks noGrp="1"/>
          </p:cNvSpPr>
          <p:nvPr>
            <p:ph type="dt" sz="half" idx="10"/>
          </p:nvPr>
        </p:nvSpPr>
        <p:spPr/>
        <p:txBody>
          <a:bodyPr/>
          <a:lstStyle/>
          <a:p>
            <a:fld id="{35BE1B3F-A6FE-4EBE-B058-489A06932DC3}" type="datetimeFigureOut">
              <a:rPr lang="en-US" smtClean="0"/>
              <a:t>5/2/2018</a:t>
            </a:fld>
            <a:endParaRPr lang="en-US"/>
          </a:p>
        </p:txBody>
      </p:sp>
      <p:sp>
        <p:nvSpPr>
          <p:cNvPr id="6" name="Footer Placeholder 5">
            <a:extLst>
              <a:ext uri="{FF2B5EF4-FFF2-40B4-BE49-F238E27FC236}">
                <a16:creationId xmlns:a16="http://schemas.microsoft.com/office/drawing/2014/main" id="{C646B569-B9C3-46F5-A524-57C8E8F03A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BCCC3-6CAC-499F-A211-13722A1C5486}"/>
              </a:ext>
            </a:extLst>
          </p:cNvPr>
          <p:cNvSpPr>
            <a:spLocks noGrp="1"/>
          </p:cNvSpPr>
          <p:nvPr>
            <p:ph type="sldNum" sz="quarter" idx="12"/>
          </p:nvPr>
        </p:nvSpPr>
        <p:spPr/>
        <p:txBody>
          <a:bodyPr/>
          <a:lstStyle/>
          <a:p>
            <a:fld id="{AD21E832-23F3-4BC6-80D5-06A972AC4CA2}" type="slidenum">
              <a:rPr lang="en-US" smtClean="0"/>
              <a:t>‹#›</a:t>
            </a:fld>
            <a:endParaRPr lang="en-US"/>
          </a:p>
        </p:txBody>
      </p:sp>
    </p:spTree>
    <p:extLst>
      <p:ext uri="{BB962C8B-B14F-4D97-AF65-F5344CB8AC3E}">
        <p14:creationId xmlns:p14="http://schemas.microsoft.com/office/powerpoint/2010/main" val="3355015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CD754E-D0A6-4D92-94BD-AB6E70C257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722A65-D8E1-4CCC-ACF4-E1CE8CD71D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CA29B-7747-4499-B5C0-0BBEE60FCA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BE1B3F-A6FE-4EBE-B058-489A06932DC3}" type="datetimeFigureOut">
              <a:rPr lang="en-US" smtClean="0"/>
              <a:t>5/2/2018</a:t>
            </a:fld>
            <a:endParaRPr lang="en-US"/>
          </a:p>
        </p:txBody>
      </p:sp>
      <p:sp>
        <p:nvSpPr>
          <p:cNvPr id="5" name="Footer Placeholder 4">
            <a:extLst>
              <a:ext uri="{FF2B5EF4-FFF2-40B4-BE49-F238E27FC236}">
                <a16:creationId xmlns:a16="http://schemas.microsoft.com/office/drawing/2014/main" id="{B6CCEF2C-CDB3-478E-8643-954BD044A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B16B2B-628C-428A-83E8-4CE4B19EB6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1E832-23F3-4BC6-80D5-06A972AC4CA2}" type="slidenum">
              <a:rPr lang="en-US" smtClean="0"/>
              <a:t>‹#›</a:t>
            </a:fld>
            <a:endParaRPr lang="en-US"/>
          </a:p>
        </p:txBody>
      </p:sp>
    </p:spTree>
    <p:extLst>
      <p:ext uri="{BB962C8B-B14F-4D97-AF65-F5344CB8AC3E}">
        <p14:creationId xmlns:p14="http://schemas.microsoft.com/office/powerpoint/2010/main" val="3817676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1DB7C82F-AB7E-4F0C-B829-FA1B9C4151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822CE52-1E81-4093-A231-07B2F1ED8FA7}"/>
              </a:ext>
            </a:extLst>
          </p:cNvPr>
          <p:cNvPicPr>
            <a:picLocks noChangeAspect="1"/>
          </p:cNvPicPr>
          <p:nvPr/>
        </p:nvPicPr>
        <p:blipFill rotWithShape="1">
          <a:blip r:embed="rId2">
            <a:extLst>
              <a:ext uri="{28A0092B-C50C-407E-A947-70E740481C1C}">
                <a14:useLocalDpi xmlns:a14="http://schemas.microsoft.com/office/drawing/2010/main" val="0"/>
              </a:ext>
            </a:extLst>
          </a:blip>
          <a:srcRect l="18517" r="18677"/>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2" name="Title 1">
            <a:extLst>
              <a:ext uri="{FF2B5EF4-FFF2-40B4-BE49-F238E27FC236}">
                <a16:creationId xmlns:a16="http://schemas.microsoft.com/office/drawing/2014/main" id="{A89C3640-0D52-4CF3-B629-AC1C2D2462DB}"/>
              </a:ext>
            </a:extLst>
          </p:cNvPr>
          <p:cNvSpPr>
            <a:spLocks noGrp="1"/>
          </p:cNvSpPr>
          <p:nvPr>
            <p:ph type="ctrTitle"/>
          </p:nvPr>
        </p:nvSpPr>
        <p:spPr>
          <a:xfrm>
            <a:off x="6421119" y="187130"/>
            <a:ext cx="4970758" cy="3839953"/>
          </a:xfrm>
        </p:spPr>
        <p:txBody>
          <a:bodyPr anchor="b">
            <a:normAutofit/>
          </a:bodyPr>
          <a:lstStyle/>
          <a:p>
            <a:pPr algn="l"/>
            <a:r>
              <a:rPr lang="en-US" dirty="0"/>
              <a:t>ANALYSIS OF EUROPEAN FINANCIAL MARKET</a:t>
            </a:r>
          </a:p>
        </p:txBody>
      </p:sp>
      <p:sp>
        <p:nvSpPr>
          <p:cNvPr id="3" name="Subtitle 2">
            <a:extLst>
              <a:ext uri="{FF2B5EF4-FFF2-40B4-BE49-F238E27FC236}">
                <a16:creationId xmlns:a16="http://schemas.microsoft.com/office/drawing/2014/main" id="{F7C6BD00-0F53-4C76-A100-27769E531198}"/>
              </a:ext>
            </a:extLst>
          </p:cNvPr>
          <p:cNvSpPr>
            <a:spLocks noGrp="1"/>
          </p:cNvSpPr>
          <p:nvPr>
            <p:ph type="subTitle" idx="1"/>
          </p:nvPr>
        </p:nvSpPr>
        <p:spPr>
          <a:xfrm>
            <a:off x="6096001" y="4181062"/>
            <a:ext cx="5170998" cy="2027796"/>
          </a:xfrm>
        </p:spPr>
        <p:txBody>
          <a:bodyPr anchor="t">
            <a:normAutofit fontScale="55000" lnSpcReduction="20000"/>
          </a:bodyPr>
          <a:lstStyle/>
          <a:p>
            <a:pPr algn="r"/>
            <a:r>
              <a:rPr lang="en-US" sz="3300" b="1" dirty="0"/>
              <a:t>Group members:</a:t>
            </a:r>
          </a:p>
          <a:p>
            <a:pPr algn="r"/>
            <a:r>
              <a:rPr lang="en-US" b="1" dirty="0"/>
              <a:t>		GAURAV GUL LALWANI</a:t>
            </a:r>
            <a:endParaRPr lang="en-US" sz="2000" b="0" dirty="0">
              <a:effectLst/>
            </a:endParaRPr>
          </a:p>
          <a:p>
            <a:pPr algn="r"/>
            <a:r>
              <a:rPr lang="en-US" b="1" dirty="0"/>
              <a:t>JASKIRAT SINGH</a:t>
            </a:r>
            <a:endParaRPr lang="en-US" sz="2000" b="0" dirty="0">
              <a:effectLst/>
            </a:endParaRPr>
          </a:p>
          <a:p>
            <a:pPr algn="r"/>
            <a:r>
              <a:rPr lang="en-US" b="1" dirty="0">
                <a:effectLst/>
              </a:rPr>
              <a:t>OMKAR PANDIT</a:t>
            </a:r>
            <a:endParaRPr lang="en-US" b="0" dirty="0">
              <a:effectLst/>
            </a:endParaRPr>
          </a:p>
          <a:p>
            <a:pPr algn="r"/>
            <a:r>
              <a:rPr lang="en-US" b="1" dirty="0"/>
              <a:t>SHWETA MANE</a:t>
            </a:r>
            <a:endParaRPr lang="en-US" sz="2000" b="0" dirty="0">
              <a:effectLst/>
            </a:endParaRPr>
          </a:p>
          <a:p>
            <a:pPr algn="r"/>
            <a:r>
              <a:rPr lang="en-US" b="1" dirty="0"/>
              <a:t>SONAKSHI GARG</a:t>
            </a:r>
            <a:endParaRPr lang="en-US" sz="2000" b="0" dirty="0">
              <a:effectLst/>
            </a:endParaRPr>
          </a:p>
          <a:p>
            <a:pPr algn="r"/>
            <a:br>
              <a:rPr lang="en-US" sz="2000" dirty="0"/>
            </a:br>
            <a:endParaRPr lang="en-US" sz="2000" dirty="0"/>
          </a:p>
        </p:txBody>
      </p:sp>
    </p:spTree>
    <p:extLst>
      <p:ext uri="{BB962C8B-B14F-4D97-AF65-F5344CB8AC3E}">
        <p14:creationId xmlns:p14="http://schemas.microsoft.com/office/powerpoint/2010/main" val="31024877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Top Corners Rounded 134">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Top Corners Rounded 136">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9" name="Straight Connector 138">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122" name="Picture 2" descr="https://lh3.googleusercontent.com/rA_H26PuNGejxcCkTd9F7OCyzUjpI-2GleSMyBrdX8Jd8STtvEYYR31w6ZpPhu-tFUIeLN0N_T5Cca3WRIWUq50XrmesifVzg3aeeUP0d_YoibD-10c45IZnbFtsJy9OHeGofsCl1Yg">
            <a:extLst>
              <a:ext uri="{FF2B5EF4-FFF2-40B4-BE49-F238E27FC236}">
                <a16:creationId xmlns:a16="http://schemas.microsoft.com/office/drawing/2014/main" id="{D36C701B-BC32-4402-861F-026E6F2D3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767" y="1052557"/>
            <a:ext cx="6542117" cy="45958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0BA0788-5080-4CA5-8689-FD9EC4AECBF5}"/>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TURNOVER</a:t>
            </a:r>
          </a:p>
        </p:txBody>
      </p:sp>
      <p:sp>
        <p:nvSpPr>
          <p:cNvPr id="3" name="Content Placeholder 2">
            <a:extLst>
              <a:ext uri="{FF2B5EF4-FFF2-40B4-BE49-F238E27FC236}">
                <a16:creationId xmlns:a16="http://schemas.microsoft.com/office/drawing/2014/main" id="{C59E3C55-E3B1-4A82-B156-7E42DC8AD8C9}"/>
              </a:ext>
            </a:extLst>
          </p:cNvPr>
          <p:cNvSpPr>
            <a:spLocks noGrp="1"/>
          </p:cNvSpPr>
          <p:nvPr>
            <p:ph idx="1"/>
          </p:nvPr>
        </p:nvSpPr>
        <p:spPr>
          <a:xfrm>
            <a:off x="321733" y="2834809"/>
            <a:ext cx="4092951" cy="3042099"/>
          </a:xfrm>
        </p:spPr>
        <p:txBody>
          <a:bodyPr anchor="t">
            <a:normAutofit/>
          </a:bodyPr>
          <a:lstStyle/>
          <a:p>
            <a:pPr fontAlgn="base"/>
            <a:r>
              <a:rPr lang="en-US" sz="2000">
                <a:solidFill>
                  <a:schemeClr val="bg1"/>
                </a:solidFill>
              </a:rPr>
              <a:t>Costs of goods sold (0.236)</a:t>
            </a:r>
          </a:p>
          <a:p>
            <a:pPr fontAlgn="base"/>
            <a:r>
              <a:rPr lang="en-US" sz="2000">
                <a:solidFill>
                  <a:schemeClr val="bg1"/>
                </a:solidFill>
              </a:rPr>
              <a:t>Cash &amp; cash equivalent (0.1116)</a:t>
            </a:r>
          </a:p>
          <a:p>
            <a:pPr fontAlgn="base"/>
            <a:r>
              <a:rPr lang="en-US" sz="2000">
                <a:solidFill>
                  <a:schemeClr val="bg1"/>
                </a:solidFill>
              </a:rPr>
              <a:t>Current assets (0.089)</a:t>
            </a:r>
          </a:p>
          <a:p>
            <a:pPr fontAlgn="base"/>
            <a:r>
              <a:rPr lang="en-US" sz="2000">
                <a:solidFill>
                  <a:schemeClr val="bg1"/>
                </a:solidFill>
              </a:rPr>
              <a:t>Other operating expenses (0.0845)</a:t>
            </a:r>
          </a:p>
          <a:p>
            <a:r>
              <a:rPr lang="en-US" sz="2000">
                <a:solidFill>
                  <a:schemeClr val="bg1"/>
                </a:solidFill>
              </a:rPr>
              <a:t>Other fixed assets (0.079)</a:t>
            </a:r>
            <a:endParaRPr lang="en-US" sz="2000" dirty="0">
              <a:solidFill>
                <a:schemeClr val="bg1"/>
              </a:solidFill>
            </a:endParaRPr>
          </a:p>
        </p:txBody>
      </p:sp>
    </p:spTree>
    <p:extLst>
      <p:ext uri="{BB962C8B-B14F-4D97-AF65-F5344CB8AC3E}">
        <p14:creationId xmlns:p14="http://schemas.microsoft.com/office/powerpoint/2010/main" val="4021626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Top Corners Rounded 191">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3" name="Rectangle: Top Corners Rounded 192">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4" name="Straight Connector 193">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146" name="Picture 2" descr="https://lh5.googleusercontent.com/Yk4QLD3STbKDpF7tbM9fvSAprAm1u1ZadhUyITLg-0ELHH4g9LJ4yi4h8TgJ7p77-MYMARwbIUVkcCyTqDuoPdRR4KZ-LHbaSzCHkm5rd8pB2K6EjPXAZZjETccOmjsGa0J1IxCVSVg">
            <a:extLst>
              <a:ext uri="{FF2B5EF4-FFF2-40B4-BE49-F238E27FC236}">
                <a16:creationId xmlns:a16="http://schemas.microsoft.com/office/drawing/2014/main" id="{1C7A5E7F-7BA5-421A-8F4A-42A9D53D0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767" y="1126156"/>
            <a:ext cx="6542117" cy="44486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0BA0788-5080-4CA5-8689-FD9EC4AECBF5}"/>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COMPANY CATEGORY</a:t>
            </a:r>
          </a:p>
        </p:txBody>
      </p:sp>
      <p:sp>
        <p:nvSpPr>
          <p:cNvPr id="3" name="Content Placeholder 2">
            <a:extLst>
              <a:ext uri="{FF2B5EF4-FFF2-40B4-BE49-F238E27FC236}">
                <a16:creationId xmlns:a16="http://schemas.microsoft.com/office/drawing/2014/main" id="{C59E3C55-E3B1-4A82-B156-7E42DC8AD8C9}"/>
              </a:ext>
            </a:extLst>
          </p:cNvPr>
          <p:cNvSpPr>
            <a:spLocks noGrp="1"/>
          </p:cNvSpPr>
          <p:nvPr>
            <p:ph idx="1"/>
          </p:nvPr>
        </p:nvSpPr>
        <p:spPr>
          <a:xfrm>
            <a:off x="321733" y="2834809"/>
            <a:ext cx="4092951" cy="3042099"/>
          </a:xfrm>
        </p:spPr>
        <p:txBody>
          <a:bodyPr anchor="t">
            <a:normAutofit/>
          </a:bodyPr>
          <a:lstStyle/>
          <a:p>
            <a:pPr fontAlgn="base"/>
            <a:br>
              <a:rPr lang="en-US" sz="2000" b="0">
                <a:solidFill>
                  <a:schemeClr val="bg1"/>
                </a:solidFill>
                <a:effectLst/>
              </a:rPr>
            </a:br>
            <a:r>
              <a:rPr lang="en-US" sz="2000">
                <a:solidFill>
                  <a:schemeClr val="bg1"/>
                </a:solidFill>
              </a:rPr>
              <a:t>Intangible fixed assets (0.294)</a:t>
            </a:r>
          </a:p>
          <a:p>
            <a:pPr fontAlgn="base"/>
            <a:r>
              <a:rPr lang="en-US" sz="2000">
                <a:solidFill>
                  <a:schemeClr val="bg1"/>
                </a:solidFill>
              </a:rPr>
              <a:t>Tangible fixed assets (0.124)</a:t>
            </a:r>
          </a:p>
          <a:p>
            <a:pPr fontAlgn="base"/>
            <a:r>
              <a:rPr lang="en-US" sz="2000">
                <a:solidFill>
                  <a:schemeClr val="bg1"/>
                </a:solidFill>
              </a:rPr>
              <a:t>Current Assets (0.086)</a:t>
            </a:r>
          </a:p>
        </p:txBody>
      </p:sp>
    </p:spTree>
    <p:extLst>
      <p:ext uri="{BB962C8B-B14F-4D97-AF65-F5344CB8AC3E}">
        <p14:creationId xmlns:p14="http://schemas.microsoft.com/office/powerpoint/2010/main" val="205723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AEC6-EAF8-4159-A67A-994E2F0F95B7}"/>
              </a:ext>
            </a:extLst>
          </p:cNvPr>
          <p:cNvSpPr>
            <a:spLocks noGrp="1"/>
          </p:cNvSpPr>
          <p:nvPr>
            <p:ph type="title"/>
          </p:nvPr>
        </p:nvSpPr>
        <p:spPr/>
        <p:txBody>
          <a:bodyPr>
            <a:normAutofit/>
          </a:bodyPr>
          <a:lstStyle/>
          <a:p>
            <a:r>
              <a:rPr lang="en-US" sz="4000" b="1" dirty="0"/>
              <a:t>REGRESSION: OPERATING REVENUE/TURNOVER</a:t>
            </a:r>
          </a:p>
        </p:txBody>
      </p:sp>
      <p:graphicFrame>
        <p:nvGraphicFramePr>
          <p:cNvPr id="4" name="Content Placeholder 3">
            <a:extLst>
              <a:ext uri="{FF2B5EF4-FFF2-40B4-BE49-F238E27FC236}">
                <a16:creationId xmlns:a16="http://schemas.microsoft.com/office/drawing/2014/main" id="{921811A6-A1F8-44D6-9D3D-203840F998A5}"/>
              </a:ext>
            </a:extLst>
          </p:cNvPr>
          <p:cNvGraphicFramePr>
            <a:graphicFrameLocks noGrp="1"/>
          </p:cNvGraphicFramePr>
          <p:nvPr>
            <p:ph idx="1"/>
            <p:extLst>
              <p:ext uri="{D42A27DB-BD31-4B8C-83A1-F6EECF244321}">
                <p14:modId xmlns:p14="http://schemas.microsoft.com/office/powerpoint/2010/main" val="41830736"/>
              </p:ext>
            </p:extLst>
          </p:nvPr>
        </p:nvGraphicFramePr>
        <p:xfrm>
          <a:off x="1481730" y="1884039"/>
          <a:ext cx="4012621" cy="3629191"/>
        </p:xfrm>
        <a:graphic>
          <a:graphicData uri="http://schemas.openxmlformats.org/drawingml/2006/table">
            <a:tbl>
              <a:tblPr/>
              <a:tblGrid>
                <a:gridCol w="1981784">
                  <a:extLst>
                    <a:ext uri="{9D8B030D-6E8A-4147-A177-3AD203B41FA5}">
                      <a16:colId xmlns:a16="http://schemas.microsoft.com/office/drawing/2014/main" val="2952217972"/>
                    </a:ext>
                  </a:extLst>
                </a:gridCol>
                <a:gridCol w="2030837">
                  <a:extLst>
                    <a:ext uri="{9D8B030D-6E8A-4147-A177-3AD203B41FA5}">
                      <a16:colId xmlns:a16="http://schemas.microsoft.com/office/drawing/2014/main" val="1514443518"/>
                    </a:ext>
                  </a:extLst>
                </a:gridCol>
              </a:tblGrid>
              <a:tr h="1256898">
                <a:tc>
                  <a:txBody>
                    <a:bodyPr/>
                    <a:lstStyle/>
                    <a:p>
                      <a:pPr fontAlgn="t"/>
                      <a:r>
                        <a:rPr lang="en-US" dirty="0">
                          <a:effectLst/>
                        </a:rPr>
                        <a:t> </a:t>
                      </a: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Cross Validation Score</a:t>
                      </a:r>
                      <a:endParaRPr lang="en-US" dirty="0">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9FC5E8"/>
                    </a:solidFill>
                  </a:tcPr>
                </a:tc>
                <a:extLst>
                  <a:ext uri="{0D108BD9-81ED-4DB2-BD59-A6C34878D82A}">
                    <a16:rowId xmlns:a16="http://schemas.microsoft.com/office/drawing/2014/main" val="4164275376"/>
                  </a:ext>
                </a:extLst>
              </a:tr>
              <a:tr h="907298">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K- Nearest Neighbours</a:t>
                      </a:r>
                      <a:endParaRPr lang="en-US">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9FC5E8"/>
                    </a:solidFill>
                  </a:tcPr>
                </a:tc>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0.78</a:t>
                      </a:r>
                      <a:endParaRPr lang="en-US" dirty="0">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F2CC"/>
                    </a:solidFill>
                  </a:tcPr>
                </a:tc>
                <a:extLst>
                  <a:ext uri="{0D108BD9-81ED-4DB2-BD59-A6C34878D82A}">
                    <a16:rowId xmlns:a16="http://schemas.microsoft.com/office/drawing/2014/main" val="849576799"/>
                  </a:ext>
                </a:extLst>
              </a:tr>
              <a:tr h="557697">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Decision Tree</a:t>
                      </a:r>
                      <a:endParaRPr lang="en-US">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0.32</a:t>
                      </a:r>
                      <a:endParaRPr lang="en-US">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F2CC"/>
                    </a:solidFill>
                  </a:tcPr>
                </a:tc>
                <a:extLst>
                  <a:ext uri="{0D108BD9-81ED-4DB2-BD59-A6C34878D82A}">
                    <a16:rowId xmlns:a16="http://schemas.microsoft.com/office/drawing/2014/main" val="3505109519"/>
                  </a:ext>
                </a:extLst>
              </a:tr>
              <a:tr h="907298">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Random Forest</a:t>
                      </a:r>
                      <a:endParaRPr lang="en-US">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9FC5E8"/>
                    </a:solidFill>
                  </a:tcPr>
                </a:tc>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0.87</a:t>
                      </a:r>
                      <a:endParaRPr lang="en-US" dirty="0">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F2CC"/>
                    </a:solidFill>
                  </a:tcPr>
                </a:tc>
                <a:extLst>
                  <a:ext uri="{0D108BD9-81ED-4DB2-BD59-A6C34878D82A}">
                    <a16:rowId xmlns:a16="http://schemas.microsoft.com/office/drawing/2014/main" val="3473569810"/>
                  </a:ext>
                </a:extLst>
              </a:tr>
            </a:tbl>
          </a:graphicData>
        </a:graphic>
      </p:graphicFrame>
      <p:sp>
        <p:nvSpPr>
          <p:cNvPr id="5" name="Rectangle 1">
            <a:extLst>
              <a:ext uri="{FF2B5EF4-FFF2-40B4-BE49-F238E27FC236}">
                <a16:creationId xmlns:a16="http://schemas.microsoft.com/office/drawing/2014/main" id="{ADFF145C-F25D-48DE-81B7-B810D5DE4A3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descr="https://lh5.googleusercontent.com/Eg5ZUNLBvbsGzSVvK9u1163RFFzXtfVrNPz4kb56i61mzIijsk2UI-uzO7Rgst7fxVCkYme7AoN9d-kM19psDPGD2PzS8tuYEEAE2wH7S9OGD-9Rs4-lBTWRL3iPCW59Cbp3y8EMmYw">
            <a:extLst>
              <a:ext uri="{FF2B5EF4-FFF2-40B4-BE49-F238E27FC236}">
                <a16:creationId xmlns:a16="http://schemas.microsoft.com/office/drawing/2014/main" id="{0F7341D6-D9BE-44A6-87E9-54A8B8017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436" y="1801371"/>
            <a:ext cx="5714327" cy="3629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834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3FC68-70FE-4056-9565-D6C2672853E8}"/>
              </a:ext>
            </a:extLst>
          </p:cNvPr>
          <p:cNvSpPr>
            <a:spLocks noGrp="1"/>
          </p:cNvSpPr>
          <p:nvPr>
            <p:ph type="title"/>
          </p:nvPr>
        </p:nvSpPr>
        <p:spPr/>
        <p:txBody>
          <a:bodyPr/>
          <a:lstStyle/>
          <a:p>
            <a:pPr algn="ctr"/>
            <a:r>
              <a:rPr lang="en-US" b="1" dirty="0"/>
              <a:t>REGRESSION: GROSS PROFIT</a:t>
            </a:r>
            <a:endParaRPr lang="en-US" dirty="0"/>
          </a:p>
        </p:txBody>
      </p:sp>
      <p:graphicFrame>
        <p:nvGraphicFramePr>
          <p:cNvPr id="4" name="Content Placeholder 3">
            <a:extLst>
              <a:ext uri="{FF2B5EF4-FFF2-40B4-BE49-F238E27FC236}">
                <a16:creationId xmlns:a16="http://schemas.microsoft.com/office/drawing/2014/main" id="{DE398F66-65C8-46CE-9B12-8323AC08BB96}"/>
              </a:ext>
            </a:extLst>
          </p:cNvPr>
          <p:cNvGraphicFramePr>
            <a:graphicFrameLocks noGrp="1"/>
          </p:cNvGraphicFramePr>
          <p:nvPr>
            <p:ph idx="1"/>
            <p:extLst>
              <p:ext uri="{D42A27DB-BD31-4B8C-83A1-F6EECF244321}">
                <p14:modId xmlns:p14="http://schemas.microsoft.com/office/powerpoint/2010/main" val="4187426657"/>
              </p:ext>
            </p:extLst>
          </p:nvPr>
        </p:nvGraphicFramePr>
        <p:xfrm>
          <a:off x="1374953" y="1748865"/>
          <a:ext cx="3857005" cy="3603225"/>
        </p:xfrm>
        <a:graphic>
          <a:graphicData uri="http://schemas.openxmlformats.org/drawingml/2006/table">
            <a:tbl>
              <a:tblPr/>
              <a:tblGrid>
                <a:gridCol w="2020336">
                  <a:extLst>
                    <a:ext uri="{9D8B030D-6E8A-4147-A177-3AD203B41FA5}">
                      <a16:colId xmlns:a16="http://schemas.microsoft.com/office/drawing/2014/main" val="1960031262"/>
                    </a:ext>
                  </a:extLst>
                </a:gridCol>
                <a:gridCol w="1836669">
                  <a:extLst>
                    <a:ext uri="{9D8B030D-6E8A-4147-A177-3AD203B41FA5}">
                      <a16:colId xmlns:a16="http://schemas.microsoft.com/office/drawing/2014/main" val="694702791"/>
                    </a:ext>
                  </a:extLst>
                </a:gridCol>
              </a:tblGrid>
              <a:tr h="1247906">
                <a:tc>
                  <a:txBody>
                    <a:bodyPr/>
                    <a:lstStyle/>
                    <a:p>
                      <a:pPr fontAlgn="t"/>
                      <a:r>
                        <a:rPr lang="en-US">
                          <a:effectLst/>
                        </a:rPr>
                        <a:t> </a:t>
                      </a: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Cross Validation Score</a:t>
                      </a:r>
                      <a:endParaRPr lang="en-US">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A4C2F4"/>
                    </a:solidFill>
                  </a:tcPr>
                </a:tc>
                <a:extLst>
                  <a:ext uri="{0D108BD9-81ED-4DB2-BD59-A6C34878D82A}">
                    <a16:rowId xmlns:a16="http://schemas.microsoft.com/office/drawing/2014/main" val="1523943558"/>
                  </a:ext>
                </a:extLst>
              </a:tr>
              <a:tr h="900806">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K- Nearest </a:t>
                      </a:r>
                      <a:r>
                        <a:rPr lang="en-US" sz="1400" b="0" i="0" u="none" strike="noStrike" dirty="0" err="1">
                          <a:solidFill>
                            <a:srgbClr val="000000"/>
                          </a:solidFill>
                          <a:effectLst/>
                          <a:latin typeface="Arial" panose="020B0604020202020204" pitchFamily="34" charset="0"/>
                        </a:rPr>
                        <a:t>Neighbours</a:t>
                      </a:r>
                      <a:endParaRPr lang="en-US" dirty="0">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9FC5E8"/>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0.69</a:t>
                      </a:r>
                      <a:endParaRPr lang="en-US">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F2CC"/>
                    </a:solidFill>
                  </a:tcPr>
                </a:tc>
                <a:extLst>
                  <a:ext uri="{0D108BD9-81ED-4DB2-BD59-A6C34878D82A}">
                    <a16:rowId xmlns:a16="http://schemas.microsoft.com/office/drawing/2014/main" val="326864856"/>
                  </a:ext>
                </a:extLst>
              </a:tr>
              <a:tr h="553707">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Decision Tree</a:t>
                      </a:r>
                      <a:endParaRPr lang="en-US">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0.7</a:t>
                      </a:r>
                      <a:endParaRPr lang="en-US">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F2CC"/>
                    </a:solidFill>
                  </a:tcPr>
                </a:tc>
                <a:extLst>
                  <a:ext uri="{0D108BD9-81ED-4DB2-BD59-A6C34878D82A}">
                    <a16:rowId xmlns:a16="http://schemas.microsoft.com/office/drawing/2014/main" val="766600547"/>
                  </a:ext>
                </a:extLst>
              </a:tr>
              <a:tr h="900806">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Random Forest</a:t>
                      </a:r>
                      <a:endParaRPr lang="en-US">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9FC5E8"/>
                    </a:solidFill>
                  </a:tcPr>
                </a:tc>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0.56</a:t>
                      </a:r>
                      <a:endParaRPr lang="en-US" dirty="0">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F2CC"/>
                    </a:solidFill>
                  </a:tcPr>
                </a:tc>
                <a:extLst>
                  <a:ext uri="{0D108BD9-81ED-4DB2-BD59-A6C34878D82A}">
                    <a16:rowId xmlns:a16="http://schemas.microsoft.com/office/drawing/2014/main" val="1667311589"/>
                  </a:ext>
                </a:extLst>
              </a:tr>
            </a:tbl>
          </a:graphicData>
        </a:graphic>
      </p:graphicFrame>
      <p:sp>
        <p:nvSpPr>
          <p:cNvPr id="5" name="Rectangle 1">
            <a:extLst>
              <a:ext uri="{FF2B5EF4-FFF2-40B4-BE49-F238E27FC236}">
                <a16:creationId xmlns:a16="http://schemas.microsoft.com/office/drawing/2014/main" id="{D6197ACE-12A3-4057-9154-FD93AC40DF6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3" descr="https://lh6.googleusercontent.com/mz69ZVxIrxU0WXC7dfABLOqMZl1Rf12-ymyPeOy_ymhNMP2b2B7vLqY39WxWGw5i5ijpbNM8XRVXlBSqvYlfpqLSzMs1dZbNrdy8HjIbOGwvAnheJ-WCiRF-M9tQ0yvjuvYSUdk5O3o">
            <a:extLst>
              <a:ext uri="{FF2B5EF4-FFF2-40B4-BE49-F238E27FC236}">
                <a16:creationId xmlns:a16="http://schemas.microsoft.com/office/drawing/2014/main" id="{987CE7B2-7B4F-4B6E-963D-74C3E26D63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398" y="1725660"/>
            <a:ext cx="5684510" cy="360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349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73AA-D067-4FF2-A4F0-1568FB9EAA1C}"/>
              </a:ext>
            </a:extLst>
          </p:cNvPr>
          <p:cNvSpPr>
            <a:spLocks noGrp="1"/>
          </p:cNvSpPr>
          <p:nvPr>
            <p:ph type="title"/>
          </p:nvPr>
        </p:nvSpPr>
        <p:spPr>
          <a:xfrm>
            <a:off x="838200" y="365125"/>
            <a:ext cx="10515600" cy="1325563"/>
          </a:xfrm>
        </p:spPr>
        <p:txBody>
          <a:bodyPr/>
          <a:lstStyle/>
          <a:p>
            <a:pPr algn="ctr"/>
            <a:r>
              <a:rPr lang="en-US" b="1" dirty="0"/>
              <a:t>CLASSIFICATION: COMPANY CATEGORY</a:t>
            </a:r>
            <a:endParaRPr lang="en-US" dirty="0"/>
          </a:p>
        </p:txBody>
      </p:sp>
      <p:graphicFrame>
        <p:nvGraphicFramePr>
          <p:cNvPr id="4" name="Content Placeholder 3">
            <a:extLst>
              <a:ext uri="{FF2B5EF4-FFF2-40B4-BE49-F238E27FC236}">
                <a16:creationId xmlns:a16="http://schemas.microsoft.com/office/drawing/2014/main" id="{6E9EA3A3-B6C4-492B-A5AF-BD20A45DB083}"/>
              </a:ext>
            </a:extLst>
          </p:cNvPr>
          <p:cNvGraphicFramePr>
            <a:graphicFrameLocks noGrp="1"/>
          </p:cNvGraphicFramePr>
          <p:nvPr>
            <p:ph idx="1"/>
            <p:extLst>
              <p:ext uri="{D42A27DB-BD31-4B8C-83A1-F6EECF244321}">
                <p14:modId xmlns:p14="http://schemas.microsoft.com/office/powerpoint/2010/main" val="4126908671"/>
              </p:ext>
            </p:extLst>
          </p:nvPr>
        </p:nvGraphicFramePr>
        <p:xfrm>
          <a:off x="2474752" y="2265028"/>
          <a:ext cx="7148219" cy="4227847"/>
        </p:xfrm>
        <a:graphic>
          <a:graphicData uri="http://schemas.openxmlformats.org/drawingml/2006/table">
            <a:tbl>
              <a:tblPr/>
              <a:tblGrid>
                <a:gridCol w="3744305">
                  <a:extLst>
                    <a:ext uri="{9D8B030D-6E8A-4147-A177-3AD203B41FA5}">
                      <a16:colId xmlns:a16="http://schemas.microsoft.com/office/drawing/2014/main" val="1695778037"/>
                    </a:ext>
                  </a:extLst>
                </a:gridCol>
                <a:gridCol w="3403914">
                  <a:extLst>
                    <a:ext uri="{9D8B030D-6E8A-4147-A177-3AD203B41FA5}">
                      <a16:colId xmlns:a16="http://schemas.microsoft.com/office/drawing/2014/main" val="1995709138"/>
                    </a:ext>
                  </a:extLst>
                </a:gridCol>
              </a:tblGrid>
              <a:tr h="1464230">
                <a:tc>
                  <a:txBody>
                    <a:bodyPr/>
                    <a:lstStyle/>
                    <a:p>
                      <a:pPr fontAlgn="t"/>
                      <a:r>
                        <a:rPr lang="en-US">
                          <a:effectLst/>
                        </a:rPr>
                        <a:t> </a:t>
                      </a: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Cross Validation Score</a:t>
                      </a:r>
                      <a:endParaRPr lang="en-US">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A4C2F4"/>
                    </a:solidFill>
                  </a:tcPr>
                </a:tc>
                <a:extLst>
                  <a:ext uri="{0D108BD9-81ED-4DB2-BD59-A6C34878D82A}">
                    <a16:rowId xmlns:a16="http://schemas.microsoft.com/office/drawing/2014/main" val="3143321569"/>
                  </a:ext>
                </a:extLst>
              </a:tr>
              <a:tr h="1056962">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K- Nearest Neighbours</a:t>
                      </a:r>
                      <a:endParaRPr lang="en-US">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9FC5E8"/>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0.89</a:t>
                      </a:r>
                      <a:endParaRPr lang="en-US">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F2CC"/>
                    </a:solidFill>
                  </a:tcPr>
                </a:tc>
                <a:extLst>
                  <a:ext uri="{0D108BD9-81ED-4DB2-BD59-A6C34878D82A}">
                    <a16:rowId xmlns:a16="http://schemas.microsoft.com/office/drawing/2014/main" val="2819260007"/>
                  </a:ext>
                </a:extLst>
              </a:tr>
              <a:tr h="649693">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Decision Tree</a:t>
                      </a:r>
                      <a:endParaRPr lang="en-US">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0.72</a:t>
                      </a:r>
                      <a:endParaRPr lang="en-US">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F2CC"/>
                    </a:solidFill>
                  </a:tcPr>
                </a:tc>
                <a:extLst>
                  <a:ext uri="{0D108BD9-81ED-4DB2-BD59-A6C34878D82A}">
                    <a16:rowId xmlns:a16="http://schemas.microsoft.com/office/drawing/2014/main" val="3063089131"/>
                  </a:ext>
                </a:extLst>
              </a:tr>
              <a:tr h="1056962">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Random Forest</a:t>
                      </a:r>
                      <a:endParaRPr lang="en-US">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9FC5E8"/>
                    </a:solidFill>
                  </a:tcPr>
                </a:tc>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0.98</a:t>
                      </a:r>
                      <a:endParaRPr lang="en-US" dirty="0">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F2CC"/>
                    </a:solidFill>
                  </a:tcPr>
                </a:tc>
                <a:extLst>
                  <a:ext uri="{0D108BD9-81ED-4DB2-BD59-A6C34878D82A}">
                    <a16:rowId xmlns:a16="http://schemas.microsoft.com/office/drawing/2014/main" val="2953908961"/>
                  </a:ext>
                </a:extLst>
              </a:tr>
            </a:tbl>
          </a:graphicData>
        </a:graphic>
      </p:graphicFrame>
      <p:sp>
        <p:nvSpPr>
          <p:cNvPr id="5" name="Rectangle 1">
            <a:extLst>
              <a:ext uri="{FF2B5EF4-FFF2-40B4-BE49-F238E27FC236}">
                <a16:creationId xmlns:a16="http://schemas.microsoft.com/office/drawing/2014/main" id="{B1493A2A-3DBF-48D3-9242-FEBA3A0935F7}"/>
              </a:ext>
            </a:extLst>
          </p:cNvPr>
          <p:cNvSpPr>
            <a:spLocks noChangeArrowheads="1"/>
          </p:cNvSpPr>
          <p:nvPr/>
        </p:nvSpPr>
        <p:spPr bwMode="auto">
          <a:xfrm>
            <a:off x="-11329554" y="-129804"/>
            <a:ext cx="23521554" cy="587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08491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076" name="Picture 4" descr="https://lh4.googleusercontent.com/SVDQ1CcioK-Qa_bJOfLwiyM3JvfiC8OYT9-ptSqb59vUcpErMZ14g9PKC7Kv4_9cG0ucLKNhLk-zy5mEVJMCG6wj2AB70FIig-D-Mdl4VsufYtSRhprjbBdizaFDkZolYp5UaokAKzY">
            <a:extLst>
              <a:ext uri="{FF2B5EF4-FFF2-40B4-BE49-F238E27FC236}">
                <a16:creationId xmlns:a16="http://schemas.microsoft.com/office/drawing/2014/main" id="{19177542-3DAD-41DC-904B-AAF7514BA1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 y="894831"/>
            <a:ext cx="5455917" cy="282343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lh4.googleusercontent.com/X6z9I64iBrvledCIS79gPHpz9UBxrM-gKjvYOSSCteXpGJr2dg7nrGFZ4Q5HVob68St6Bfg7vAhZDSAofhJ_D-613RLFf9T8r5s8XvDwLj5G0-38H7RqaG7AtMVc2T1XH1VHlQBUugs">
            <a:extLst>
              <a:ext uri="{FF2B5EF4-FFF2-40B4-BE49-F238E27FC236}">
                <a16:creationId xmlns:a16="http://schemas.microsoft.com/office/drawing/2014/main" id="{1A870AEA-27C1-4411-A9F2-BF47D8A0E86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16043" y="949390"/>
            <a:ext cx="5455917" cy="27143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60CF276-CF4E-448B-9F81-831D83B065E5}"/>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b="1">
                <a:solidFill>
                  <a:srgbClr val="FFFFFF"/>
                </a:solidFill>
              </a:rPr>
              <a:t>CLASSIFICATION: COMPANY CATEGORY</a:t>
            </a:r>
            <a:endParaRPr lang="en-US" sz="5400">
              <a:solidFill>
                <a:srgbClr val="FFFFFF"/>
              </a:solidFill>
            </a:endParaRPr>
          </a:p>
        </p:txBody>
      </p:sp>
      <p:sp>
        <p:nvSpPr>
          <p:cNvPr id="4" name="Rectangle 3">
            <a:extLst>
              <a:ext uri="{FF2B5EF4-FFF2-40B4-BE49-F238E27FC236}">
                <a16:creationId xmlns:a16="http://schemas.microsoft.com/office/drawing/2014/main" id="{9EC09788-C012-4464-9E47-72607BA6936B}"/>
              </a:ext>
            </a:extLst>
          </p:cNvPr>
          <p:cNvSpPr/>
          <p:nvPr/>
        </p:nvSpPr>
        <p:spPr>
          <a:xfrm>
            <a:off x="1341119" y="3841359"/>
            <a:ext cx="10139667" cy="1405513"/>
          </a:xfrm>
          <a:prstGeom prst="rect">
            <a:avLst/>
          </a:prstGeom>
        </p:spPr>
        <p:txBody>
          <a:bodyPr wrap="square">
            <a:spAutoFit/>
          </a:bodyPr>
          <a:lstStyle/>
          <a:p>
            <a:pPr>
              <a:spcAft>
                <a:spcPts val="1600"/>
              </a:spcAft>
            </a:pPr>
            <a:r>
              <a:rPr lang="en-US" dirty="0">
                <a:solidFill>
                  <a:srgbClr val="595959"/>
                </a:solidFill>
                <a:latin typeface="Arial" panose="020B0604020202020204" pitchFamily="34" charset="0"/>
              </a:rPr>
              <a:t>	</a:t>
            </a:r>
            <a:r>
              <a:rPr lang="en-US" b="1" dirty="0">
                <a:solidFill>
                  <a:srgbClr val="595959"/>
                </a:solidFill>
                <a:latin typeface="Arial" panose="020B0604020202020204" pitchFamily="34" charset="0"/>
              </a:rPr>
              <a:t>K-Nearest Neighbors </a:t>
            </a:r>
            <a:r>
              <a:rPr lang="en-US" dirty="0">
                <a:solidFill>
                  <a:srgbClr val="595959"/>
                </a:solidFill>
                <a:latin typeface="Arial" panose="020B0604020202020204" pitchFamily="34" charset="0"/>
              </a:rPr>
              <a:t>				</a:t>
            </a:r>
            <a:r>
              <a:rPr lang="en-US" b="1" dirty="0">
                <a:solidFill>
                  <a:srgbClr val="595959"/>
                </a:solidFill>
                <a:latin typeface="Arial" panose="020B0604020202020204" pitchFamily="34" charset="0"/>
              </a:rPr>
              <a:t>Decision Tree Classifier </a:t>
            </a:r>
            <a:r>
              <a:rPr lang="en-US" dirty="0">
                <a:solidFill>
                  <a:srgbClr val="595959"/>
                </a:solidFill>
                <a:latin typeface="Arial" panose="020B0604020202020204" pitchFamily="34" charset="0"/>
              </a:rPr>
              <a:t>					</a:t>
            </a:r>
            <a:endParaRPr lang="en-US" b="0" dirty="0">
              <a:effectLst/>
            </a:endParaRPr>
          </a:p>
          <a:p>
            <a:br>
              <a:rPr lang="en-US" dirty="0"/>
            </a:br>
            <a:endParaRPr lang="en-US" dirty="0"/>
          </a:p>
        </p:txBody>
      </p:sp>
    </p:spTree>
    <p:extLst>
      <p:ext uri="{BB962C8B-B14F-4D97-AF65-F5344CB8AC3E}">
        <p14:creationId xmlns:p14="http://schemas.microsoft.com/office/powerpoint/2010/main" val="163893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F446A8D-413B-4BBB-BD41-77A8B248502F}"/>
              </a:ext>
            </a:extLst>
          </p:cNvPr>
          <p:cNvSpPr>
            <a:spLocks noGrp="1"/>
          </p:cNvSpPr>
          <p:nvPr>
            <p:ph type="title"/>
          </p:nvPr>
        </p:nvSpPr>
        <p:spPr>
          <a:xfrm>
            <a:off x="833002" y="365125"/>
            <a:ext cx="10520702" cy="1325563"/>
          </a:xfrm>
        </p:spPr>
        <p:txBody>
          <a:bodyPr>
            <a:normAutofit/>
          </a:bodyPr>
          <a:lstStyle/>
          <a:p>
            <a:r>
              <a:rPr lang="en-US" dirty="0"/>
              <a:t>CONCLUSION</a:t>
            </a:r>
          </a:p>
        </p:txBody>
      </p:sp>
      <p:graphicFrame>
        <p:nvGraphicFramePr>
          <p:cNvPr id="5" name="Content Placeholder 2">
            <a:extLst>
              <a:ext uri="{FF2B5EF4-FFF2-40B4-BE49-F238E27FC236}">
                <a16:creationId xmlns:a16="http://schemas.microsoft.com/office/drawing/2014/main" id="{F747B79C-9570-410A-9ED7-DB4816504213}"/>
              </a:ext>
            </a:extLst>
          </p:cNvPr>
          <p:cNvGraphicFramePr>
            <a:graphicFrameLocks noGrp="1"/>
          </p:cNvGraphicFramePr>
          <p:nvPr>
            <p:ph idx="1"/>
            <p:extLst>
              <p:ext uri="{D42A27DB-BD31-4B8C-83A1-F6EECF244321}">
                <p14:modId xmlns:p14="http://schemas.microsoft.com/office/powerpoint/2010/main" val="1326829658"/>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523153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BC26D8-82FB-445E-AA49-62A77D7C1E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B44330D-EA18-4254-AA95-EB49948539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414E665B-BD5A-4A8F-8389-CC8FD9204A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043516"/>
            <a:ext cx="10905066" cy="4770967"/>
          </a:xfrm>
          <a:prstGeom prst="rect">
            <a:avLst/>
          </a:prstGeom>
        </p:spPr>
      </p:pic>
    </p:spTree>
    <p:extLst>
      <p:ext uri="{BB962C8B-B14F-4D97-AF65-F5344CB8AC3E}">
        <p14:creationId xmlns:p14="http://schemas.microsoft.com/office/powerpoint/2010/main" val="254271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9331F84-C308-4C46-8F50-21A9F3388BD0}"/>
              </a:ext>
            </a:extLst>
          </p:cNvPr>
          <p:cNvSpPr>
            <a:spLocks noGrp="1"/>
          </p:cNvSpPr>
          <p:nvPr>
            <p:ph type="title"/>
          </p:nvPr>
        </p:nvSpPr>
        <p:spPr>
          <a:xfrm>
            <a:off x="838200" y="963877"/>
            <a:ext cx="3494362" cy="4930246"/>
          </a:xfrm>
        </p:spPr>
        <p:txBody>
          <a:bodyPr>
            <a:normAutofit/>
          </a:bodyPr>
          <a:lstStyle/>
          <a:p>
            <a:pPr algn="r"/>
            <a:br>
              <a:rPr lang="en-US" sz="4100" b="0" dirty="0">
                <a:solidFill>
                  <a:schemeClr val="accent1"/>
                </a:solidFill>
                <a:effectLst/>
              </a:rPr>
            </a:br>
            <a:br>
              <a:rPr lang="en-US" sz="4100" b="0" dirty="0">
                <a:solidFill>
                  <a:schemeClr val="accent1"/>
                </a:solidFill>
                <a:effectLst/>
              </a:rPr>
            </a:br>
            <a:r>
              <a:rPr lang="en-US" sz="4100" b="1" dirty="0">
                <a:solidFill>
                  <a:schemeClr val="accent1"/>
                </a:solidFill>
              </a:rPr>
              <a:t>INTRODUCTION</a:t>
            </a:r>
            <a:br>
              <a:rPr lang="en-US" sz="4100" b="0" dirty="0">
                <a:solidFill>
                  <a:schemeClr val="accent1"/>
                </a:solidFill>
                <a:effectLst/>
              </a:rPr>
            </a:br>
            <a:br>
              <a:rPr lang="en-US" sz="4100" dirty="0">
                <a:solidFill>
                  <a:schemeClr val="accent1"/>
                </a:solidFill>
              </a:rPr>
            </a:br>
            <a:endParaRPr lang="en-US" sz="4100" dirty="0">
              <a:solidFill>
                <a:schemeClr val="accent1"/>
              </a:solidFill>
            </a:endParaRPr>
          </a:p>
        </p:txBody>
      </p:sp>
      <p:sp>
        <p:nvSpPr>
          <p:cNvPr id="3" name="Content Placeholder 2">
            <a:extLst>
              <a:ext uri="{FF2B5EF4-FFF2-40B4-BE49-F238E27FC236}">
                <a16:creationId xmlns:a16="http://schemas.microsoft.com/office/drawing/2014/main" id="{63DB4BDB-FC37-4FA8-80D4-B73C6682EB49}"/>
              </a:ext>
            </a:extLst>
          </p:cNvPr>
          <p:cNvSpPr>
            <a:spLocks noGrp="1"/>
          </p:cNvSpPr>
          <p:nvPr>
            <p:ph idx="1"/>
          </p:nvPr>
        </p:nvSpPr>
        <p:spPr>
          <a:xfrm>
            <a:off x="4976031" y="963877"/>
            <a:ext cx="6377769" cy="4930246"/>
          </a:xfrm>
        </p:spPr>
        <p:txBody>
          <a:bodyPr anchor="ctr">
            <a:normAutofit/>
          </a:bodyPr>
          <a:lstStyle/>
          <a:p>
            <a:pPr fontAlgn="base"/>
            <a:r>
              <a:rPr lang="en-US" sz="2400" dirty="0"/>
              <a:t>Know your scope to stand ahead in European Financial Market.</a:t>
            </a:r>
          </a:p>
          <a:p>
            <a:pPr fontAlgn="base"/>
            <a:r>
              <a:rPr lang="en-US" sz="2400" dirty="0"/>
              <a:t>Get to know your competitors.</a:t>
            </a:r>
          </a:p>
          <a:p>
            <a:pPr fontAlgn="base"/>
            <a:r>
              <a:rPr lang="en-US" sz="2400" dirty="0"/>
              <a:t>Beware of market crests and troughs.</a:t>
            </a:r>
          </a:p>
          <a:p>
            <a:endParaRPr lang="en-US" sz="2400" dirty="0"/>
          </a:p>
        </p:txBody>
      </p:sp>
    </p:spTree>
    <p:extLst>
      <p:ext uri="{BB962C8B-B14F-4D97-AF65-F5344CB8AC3E}">
        <p14:creationId xmlns:p14="http://schemas.microsoft.com/office/powerpoint/2010/main" val="375603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A8E2F5-933D-4984-AD6D-06C8AFC78EA5}"/>
              </a:ext>
            </a:extLst>
          </p:cNvPr>
          <p:cNvSpPr>
            <a:spLocks noGrp="1"/>
          </p:cNvSpPr>
          <p:nvPr>
            <p:ph type="title"/>
          </p:nvPr>
        </p:nvSpPr>
        <p:spPr>
          <a:xfrm>
            <a:off x="838200" y="811161"/>
            <a:ext cx="3335594" cy="5403370"/>
          </a:xfrm>
        </p:spPr>
        <p:txBody>
          <a:bodyPr>
            <a:normAutofit/>
          </a:bodyPr>
          <a:lstStyle/>
          <a:p>
            <a:r>
              <a:rPr lang="en-US" b="1" dirty="0">
                <a:solidFill>
                  <a:schemeClr val="bg1"/>
                </a:solidFill>
              </a:rPr>
              <a:t>PROBLEM STATEMENT</a:t>
            </a:r>
          </a:p>
        </p:txBody>
      </p:sp>
      <p:graphicFrame>
        <p:nvGraphicFramePr>
          <p:cNvPr id="5" name="Content Placeholder 2">
            <a:extLst>
              <a:ext uri="{FF2B5EF4-FFF2-40B4-BE49-F238E27FC236}">
                <a16:creationId xmlns:a16="http://schemas.microsoft.com/office/drawing/2014/main" id="{A10290E4-DCBD-4BA8-A9C4-1B1DA73C6A55}"/>
              </a:ext>
            </a:extLst>
          </p:cNvPr>
          <p:cNvGraphicFramePr>
            <a:graphicFrameLocks noGrp="1"/>
          </p:cNvGraphicFramePr>
          <p:nvPr>
            <p:ph idx="1"/>
            <p:extLst>
              <p:ext uri="{D42A27DB-BD31-4B8C-83A1-F6EECF244321}">
                <p14:modId xmlns:p14="http://schemas.microsoft.com/office/powerpoint/2010/main" val="1669282856"/>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15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E4A809D5-3600-46D4-A466-67F2349A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generated with high confidence">
            <a:extLst>
              <a:ext uri="{FF2B5EF4-FFF2-40B4-BE49-F238E27FC236}">
                <a16:creationId xmlns:a16="http://schemas.microsoft.com/office/drawing/2014/main" id="{DFB51A68-91E3-4F0D-926F-80D32C7BAABB}"/>
              </a:ext>
            </a:extLst>
          </p:cNvPr>
          <p:cNvPicPr>
            <a:picLocks noChangeAspect="1"/>
          </p:cNvPicPr>
          <p:nvPr/>
        </p:nvPicPr>
        <p:blipFill rotWithShape="1">
          <a:blip r:embed="rId2">
            <a:extLst>
              <a:ext uri="{28A0092B-C50C-407E-A947-70E740481C1C}">
                <a14:useLocalDpi xmlns:a14="http://schemas.microsoft.com/office/drawing/2010/main" val="0"/>
              </a:ext>
            </a:extLst>
          </a:blip>
          <a:srcRect l="5167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2" name="Title 1">
            <a:extLst>
              <a:ext uri="{FF2B5EF4-FFF2-40B4-BE49-F238E27FC236}">
                <a16:creationId xmlns:a16="http://schemas.microsoft.com/office/drawing/2014/main" id="{05669B72-71F8-420C-B38D-EFB385497EA4}"/>
              </a:ext>
            </a:extLst>
          </p:cNvPr>
          <p:cNvSpPr>
            <a:spLocks noGrp="1"/>
          </p:cNvSpPr>
          <p:nvPr>
            <p:ph type="title"/>
          </p:nvPr>
        </p:nvSpPr>
        <p:spPr>
          <a:xfrm>
            <a:off x="655320" y="365125"/>
            <a:ext cx="5120114" cy="1692794"/>
          </a:xfrm>
        </p:spPr>
        <p:txBody>
          <a:bodyPr>
            <a:normAutofit/>
          </a:bodyPr>
          <a:lstStyle/>
          <a:p>
            <a:r>
              <a:rPr lang="en-US" b="1" dirty="0"/>
              <a:t>DATA AVAILABLE</a:t>
            </a:r>
            <a:endParaRPr lang="en-US" b="1"/>
          </a:p>
        </p:txBody>
      </p:sp>
      <p:sp>
        <p:nvSpPr>
          <p:cNvPr id="3" name="Content Placeholder 2">
            <a:extLst>
              <a:ext uri="{FF2B5EF4-FFF2-40B4-BE49-F238E27FC236}">
                <a16:creationId xmlns:a16="http://schemas.microsoft.com/office/drawing/2014/main" id="{8D240108-2107-4190-90F4-7D059A69DB36}"/>
              </a:ext>
            </a:extLst>
          </p:cNvPr>
          <p:cNvSpPr>
            <a:spLocks noGrp="1"/>
          </p:cNvSpPr>
          <p:nvPr>
            <p:ph idx="1"/>
          </p:nvPr>
        </p:nvSpPr>
        <p:spPr>
          <a:xfrm>
            <a:off x="655321" y="2575034"/>
            <a:ext cx="5120113" cy="3462228"/>
          </a:xfrm>
        </p:spPr>
        <p:txBody>
          <a:bodyPr>
            <a:normAutofit/>
          </a:bodyPr>
          <a:lstStyle/>
          <a:p>
            <a:r>
              <a:rPr lang="en-US" sz="1800"/>
              <a:t>Sources</a:t>
            </a:r>
            <a:endParaRPr lang="en-US" sz="1800" b="0">
              <a:effectLst/>
            </a:endParaRPr>
          </a:p>
          <a:p>
            <a:pPr lvl="1" fontAlgn="base"/>
            <a:r>
              <a:rPr lang="en-US" sz="1800"/>
              <a:t>Amadeus - WRDS (Wharton Research Data Services)</a:t>
            </a:r>
          </a:p>
          <a:p>
            <a:pPr lvl="1" fontAlgn="base"/>
            <a:endParaRPr lang="en-US" sz="1800"/>
          </a:p>
          <a:p>
            <a:r>
              <a:rPr lang="en-US" sz="1800"/>
              <a:t>Size/Scope</a:t>
            </a:r>
            <a:endParaRPr lang="en-US" sz="1800" b="0">
              <a:effectLst/>
            </a:endParaRPr>
          </a:p>
          <a:p>
            <a:pPr lvl="1" fontAlgn="base"/>
            <a:r>
              <a:rPr lang="en-US" sz="1800"/>
              <a:t>Approximately 400,000 data points</a:t>
            </a:r>
          </a:p>
          <a:p>
            <a:endParaRPr lang="en-US" sz="1800"/>
          </a:p>
        </p:txBody>
      </p:sp>
    </p:spTree>
    <p:extLst>
      <p:ext uri="{BB962C8B-B14F-4D97-AF65-F5344CB8AC3E}">
        <p14:creationId xmlns:p14="http://schemas.microsoft.com/office/powerpoint/2010/main" val="115075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B01F8F90-DCBD-4729-8355-88E93F164F76}"/>
              </a:ext>
            </a:extLst>
          </p:cNvPr>
          <p:cNvPicPr>
            <a:picLocks noChangeAspect="1"/>
          </p:cNvPicPr>
          <p:nvPr/>
        </p:nvPicPr>
        <p:blipFill rotWithShape="1">
          <a:blip r:embed="rId2">
            <a:extLst>
              <a:ext uri="{28A0092B-C50C-407E-A947-70E740481C1C}">
                <a14:useLocalDpi xmlns:a14="http://schemas.microsoft.com/office/drawing/2010/main" val="0"/>
              </a:ext>
            </a:extLst>
          </a:blip>
          <a:srcRect l="1503" r="577" b="-2"/>
          <a:stretch/>
        </p:blipFill>
        <p:spPr>
          <a:xfrm>
            <a:off x="6090613" y="640082"/>
            <a:ext cx="5461724" cy="5577837"/>
          </a:xfrm>
          <a:prstGeom prst="rect">
            <a:avLst/>
          </a:prstGeom>
          <a:effectLst/>
        </p:spPr>
      </p:pic>
      <p:sp>
        <p:nvSpPr>
          <p:cNvPr id="2" name="Title 1">
            <a:extLst>
              <a:ext uri="{FF2B5EF4-FFF2-40B4-BE49-F238E27FC236}">
                <a16:creationId xmlns:a16="http://schemas.microsoft.com/office/drawing/2014/main" id="{35A9FE3B-2FBB-4A64-A745-2A18246DA580}"/>
              </a:ext>
            </a:extLst>
          </p:cNvPr>
          <p:cNvSpPr>
            <a:spLocks noGrp="1"/>
          </p:cNvSpPr>
          <p:nvPr>
            <p:ph type="title"/>
          </p:nvPr>
        </p:nvSpPr>
        <p:spPr>
          <a:xfrm>
            <a:off x="648929" y="629266"/>
            <a:ext cx="5127031" cy="1676603"/>
          </a:xfrm>
        </p:spPr>
        <p:txBody>
          <a:bodyPr>
            <a:normAutofit/>
          </a:bodyPr>
          <a:lstStyle/>
          <a:p>
            <a:r>
              <a:rPr lang="en-US" b="1" i="1" dirty="0"/>
              <a:t>PREPROCESSING (Phase 1) - EXCEL</a:t>
            </a:r>
            <a:endParaRPr lang="en-US" b="1" dirty="0"/>
          </a:p>
        </p:txBody>
      </p:sp>
      <p:sp>
        <p:nvSpPr>
          <p:cNvPr id="3" name="Content Placeholder 2">
            <a:extLst>
              <a:ext uri="{FF2B5EF4-FFF2-40B4-BE49-F238E27FC236}">
                <a16:creationId xmlns:a16="http://schemas.microsoft.com/office/drawing/2014/main" id="{3447C97F-A458-4167-BAA2-724A564E302B}"/>
              </a:ext>
            </a:extLst>
          </p:cNvPr>
          <p:cNvSpPr>
            <a:spLocks noGrp="1"/>
          </p:cNvSpPr>
          <p:nvPr>
            <p:ph idx="1"/>
          </p:nvPr>
        </p:nvSpPr>
        <p:spPr>
          <a:xfrm>
            <a:off x="648930" y="2438400"/>
            <a:ext cx="5127029" cy="3785419"/>
          </a:xfrm>
        </p:spPr>
        <p:txBody>
          <a:bodyPr>
            <a:normAutofit/>
          </a:bodyPr>
          <a:lstStyle/>
          <a:p>
            <a:pPr fontAlgn="base"/>
            <a:r>
              <a:rPr lang="en-US"/>
              <a:t>Selection of top 3 countries</a:t>
            </a:r>
          </a:p>
          <a:p>
            <a:pPr fontAlgn="base"/>
            <a:r>
              <a:rPr lang="en-US"/>
              <a:t>Merging of data for these 3 countries</a:t>
            </a:r>
          </a:p>
          <a:p>
            <a:pPr fontAlgn="base"/>
            <a:r>
              <a:rPr lang="en-US"/>
              <a:t>Removal of unwanted variables</a:t>
            </a:r>
          </a:p>
          <a:p>
            <a:pPr marL="0" indent="0">
              <a:buNone/>
            </a:pPr>
            <a:endParaRPr lang="en-US"/>
          </a:p>
        </p:txBody>
      </p:sp>
    </p:spTree>
    <p:extLst>
      <p:ext uri="{BB962C8B-B14F-4D97-AF65-F5344CB8AC3E}">
        <p14:creationId xmlns:p14="http://schemas.microsoft.com/office/powerpoint/2010/main" val="2194438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8FB8EDE-F114-4E18-A7C2-53B12427F2BC}"/>
              </a:ext>
            </a:extLst>
          </p:cNvPr>
          <p:cNvSpPr>
            <a:spLocks noGrp="1"/>
          </p:cNvSpPr>
          <p:nvPr>
            <p:ph type="title"/>
          </p:nvPr>
        </p:nvSpPr>
        <p:spPr>
          <a:xfrm>
            <a:off x="833002" y="365125"/>
            <a:ext cx="10520702" cy="1325563"/>
          </a:xfrm>
        </p:spPr>
        <p:txBody>
          <a:bodyPr>
            <a:normAutofit/>
          </a:bodyPr>
          <a:lstStyle/>
          <a:p>
            <a:pPr algn="ctr"/>
            <a:r>
              <a:rPr lang="en-US" b="1" i="1" dirty="0"/>
              <a:t>PROBLEMS IN USING ALL PREDICTORS</a:t>
            </a:r>
            <a:endParaRPr lang="en-US" b="1" dirty="0"/>
          </a:p>
        </p:txBody>
      </p:sp>
      <p:graphicFrame>
        <p:nvGraphicFramePr>
          <p:cNvPr id="5" name="Content Placeholder 2">
            <a:extLst>
              <a:ext uri="{FF2B5EF4-FFF2-40B4-BE49-F238E27FC236}">
                <a16:creationId xmlns:a16="http://schemas.microsoft.com/office/drawing/2014/main" id="{F2323B6C-84D3-4EED-8633-F1F9EDE3E9FA}"/>
              </a:ext>
            </a:extLst>
          </p:cNvPr>
          <p:cNvGraphicFramePr>
            <a:graphicFrameLocks noGrp="1"/>
          </p:cNvGraphicFramePr>
          <p:nvPr>
            <p:ph idx="1"/>
            <p:extLst>
              <p:ext uri="{D42A27DB-BD31-4B8C-83A1-F6EECF244321}">
                <p14:modId xmlns:p14="http://schemas.microsoft.com/office/powerpoint/2010/main" val="2120568800"/>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474307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8DF595-514D-4BE5-8074-80E104D578A8}"/>
              </a:ext>
            </a:extLst>
          </p:cNvPr>
          <p:cNvPicPr>
            <a:picLocks noChangeAspect="1"/>
          </p:cNvPicPr>
          <p:nvPr/>
        </p:nvPicPr>
        <p:blipFill rotWithShape="1">
          <a:blip r:embed="rId2">
            <a:extLst>
              <a:ext uri="{28A0092B-C50C-407E-A947-70E740481C1C}">
                <a14:useLocalDpi xmlns:a14="http://schemas.microsoft.com/office/drawing/2010/main" val="0"/>
              </a:ext>
            </a:extLst>
          </a:blip>
          <a:srcRect l="1410" r="670" b="-2"/>
          <a:stretch/>
        </p:blipFill>
        <p:spPr>
          <a:xfrm>
            <a:off x="6090613" y="640082"/>
            <a:ext cx="5461724" cy="5577837"/>
          </a:xfrm>
          <a:prstGeom prst="rect">
            <a:avLst/>
          </a:prstGeom>
          <a:effectLst/>
        </p:spPr>
      </p:pic>
      <p:sp>
        <p:nvSpPr>
          <p:cNvPr id="2" name="Title 1">
            <a:extLst>
              <a:ext uri="{FF2B5EF4-FFF2-40B4-BE49-F238E27FC236}">
                <a16:creationId xmlns:a16="http://schemas.microsoft.com/office/drawing/2014/main" id="{6A7AFD5E-112C-4044-918F-4049596E143F}"/>
              </a:ext>
            </a:extLst>
          </p:cNvPr>
          <p:cNvSpPr>
            <a:spLocks noGrp="1"/>
          </p:cNvSpPr>
          <p:nvPr>
            <p:ph type="title"/>
          </p:nvPr>
        </p:nvSpPr>
        <p:spPr>
          <a:xfrm>
            <a:off x="648929" y="629266"/>
            <a:ext cx="5127031" cy="1676603"/>
          </a:xfrm>
        </p:spPr>
        <p:txBody>
          <a:bodyPr>
            <a:normAutofit/>
          </a:bodyPr>
          <a:lstStyle/>
          <a:p>
            <a:r>
              <a:rPr lang="en-US" b="1" i="1" dirty="0"/>
              <a:t>PREPROCESSING (Phase 2) - PYTHON</a:t>
            </a:r>
            <a:endParaRPr lang="en-US" dirty="0"/>
          </a:p>
        </p:txBody>
      </p:sp>
      <p:sp>
        <p:nvSpPr>
          <p:cNvPr id="3" name="Content Placeholder 2">
            <a:extLst>
              <a:ext uri="{FF2B5EF4-FFF2-40B4-BE49-F238E27FC236}">
                <a16:creationId xmlns:a16="http://schemas.microsoft.com/office/drawing/2014/main" id="{8B690CB5-C747-4BE6-80DC-1D4BB310871F}"/>
              </a:ext>
            </a:extLst>
          </p:cNvPr>
          <p:cNvSpPr>
            <a:spLocks noGrp="1"/>
          </p:cNvSpPr>
          <p:nvPr>
            <p:ph idx="1"/>
          </p:nvPr>
        </p:nvSpPr>
        <p:spPr>
          <a:xfrm>
            <a:off x="648930" y="2438400"/>
            <a:ext cx="5127029" cy="3785419"/>
          </a:xfrm>
        </p:spPr>
        <p:txBody>
          <a:bodyPr>
            <a:normAutofit/>
          </a:bodyPr>
          <a:lstStyle/>
          <a:p>
            <a:pPr fontAlgn="base"/>
            <a:r>
              <a:rPr lang="en-US"/>
              <a:t>Filtering Missing values, Outliers</a:t>
            </a:r>
          </a:p>
          <a:p>
            <a:pPr fontAlgn="base"/>
            <a:r>
              <a:rPr lang="en-US"/>
              <a:t>Replacing missing values with mean</a:t>
            </a:r>
          </a:p>
          <a:p>
            <a:pPr fontAlgn="base"/>
            <a:r>
              <a:rPr lang="en-US"/>
              <a:t>Inclusion of dummy variables</a:t>
            </a:r>
          </a:p>
          <a:p>
            <a:pPr fontAlgn="base"/>
            <a:r>
              <a:rPr lang="en-US"/>
              <a:t>Dropping less significant variables</a:t>
            </a:r>
          </a:p>
          <a:p>
            <a:endParaRPr lang="en-US" dirty="0"/>
          </a:p>
        </p:txBody>
      </p:sp>
    </p:spTree>
    <p:extLst>
      <p:ext uri="{BB962C8B-B14F-4D97-AF65-F5344CB8AC3E}">
        <p14:creationId xmlns:p14="http://schemas.microsoft.com/office/powerpoint/2010/main" val="274603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ABF76D-1DB4-4E18-9C2B-162C144287EA}"/>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SELECTION OF VARIABLES</a:t>
            </a:r>
          </a:p>
        </p:txBody>
      </p:sp>
      <p:sp>
        <p:nvSpPr>
          <p:cNvPr id="3" name="Content Placeholder 2">
            <a:extLst>
              <a:ext uri="{FF2B5EF4-FFF2-40B4-BE49-F238E27FC236}">
                <a16:creationId xmlns:a16="http://schemas.microsoft.com/office/drawing/2014/main" id="{81C8124E-C949-4CA8-99C0-F3C07C1DE4DD}"/>
              </a:ext>
            </a:extLst>
          </p:cNvPr>
          <p:cNvSpPr>
            <a:spLocks noGrp="1"/>
          </p:cNvSpPr>
          <p:nvPr>
            <p:ph idx="1"/>
          </p:nvPr>
        </p:nvSpPr>
        <p:spPr>
          <a:xfrm>
            <a:off x="4976031" y="963877"/>
            <a:ext cx="6377769" cy="4930246"/>
          </a:xfrm>
        </p:spPr>
        <p:txBody>
          <a:bodyPr anchor="ctr">
            <a:normAutofit/>
          </a:bodyPr>
          <a:lstStyle/>
          <a:p>
            <a:pPr fontAlgn="base">
              <a:buFont typeface="Wingdings" panose="05000000000000000000" pitchFamily="2" charset="2"/>
              <a:buChar char="Ø"/>
            </a:pPr>
            <a:r>
              <a:rPr lang="en-US" sz="2400" dirty="0"/>
              <a:t>Correlation: </a:t>
            </a:r>
          </a:p>
          <a:p>
            <a:pPr fontAlgn="base"/>
            <a:r>
              <a:rPr lang="en-US" sz="2400" dirty="0"/>
              <a:t>Obtained from the correlation function</a:t>
            </a:r>
          </a:p>
          <a:p>
            <a:pPr fontAlgn="base"/>
            <a:r>
              <a:rPr lang="en-US" sz="2400" dirty="0"/>
              <a:t>Provides the relationship between predictors</a:t>
            </a:r>
          </a:p>
          <a:p>
            <a:pPr marL="0" indent="0" fontAlgn="base">
              <a:buNone/>
            </a:pPr>
            <a:endParaRPr lang="en-US" sz="2400" dirty="0"/>
          </a:p>
          <a:p>
            <a:pPr fontAlgn="base">
              <a:buFont typeface="Wingdings" panose="05000000000000000000" pitchFamily="2" charset="2"/>
              <a:buChar char="Ø"/>
            </a:pPr>
            <a:r>
              <a:rPr lang="en-US" sz="2400" dirty="0"/>
              <a:t>Importance: </a:t>
            </a:r>
          </a:p>
          <a:p>
            <a:pPr fontAlgn="base"/>
            <a:r>
              <a:rPr lang="en-US" sz="2400" dirty="0"/>
              <a:t>Obtained from the </a:t>
            </a:r>
            <a:r>
              <a:rPr lang="en-US" sz="2400" dirty="0" err="1"/>
              <a:t>feature_importances</a:t>
            </a:r>
            <a:r>
              <a:rPr lang="en-US" sz="2400" dirty="0"/>
              <a:t>_ function in Random Forest Classifier</a:t>
            </a:r>
          </a:p>
          <a:p>
            <a:pPr fontAlgn="base"/>
            <a:r>
              <a:rPr lang="en-US" sz="2400" dirty="0"/>
              <a:t>Provides the impact of every variable on the response</a:t>
            </a:r>
          </a:p>
          <a:p>
            <a:pPr marL="0" indent="0" fontAlgn="base">
              <a:buNone/>
            </a:pPr>
            <a:endParaRPr lang="en-US" sz="2400" dirty="0"/>
          </a:p>
          <a:p>
            <a:pPr fontAlgn="base">
              <a:buFont typeface="Wingdings" panose="05000000000000000000" pitchFamily="2" charset="2"/>
              <a:buChar char="Ø"/>
            </a:pPr>
            <a:r>
              <a:rPr lang="en-US" sz="2400" dirty="0"/>
              <a:t>Scaling and Normalizing</a:t>
            </a:r>
          </a:p>
          <a:p>
            <a:endParaRPr lang="en-US" sz="2400" dirty="0"/>
          </a:p>
        </p:txBody>
      </p:sp>
    </p:spTree>
    <p:extLst>
      <p:ext uri="{BB962C8B-B14F-4D97-AF65-F5344CB8AC3E}">
        <p14:creationId xmlns:p14="http://schemas.microsoft.com/office/powerpoint/2010/main" val="1450324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Top Corners Rounded 134">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Top Corners Rounded 136">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9" name="Straight Connector 138">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098" name="Picture 2" descr="https://lh3.googleusercontent.com/1nbmq-xkhYZKvVmhM56vTaHuISsvmFqgZaqemf5ZkAiyK64TfislxULg69Gpol76bIxrkyen9Ju2cX9U_y3QCJgfZZW06HqbbOfp_eqhjs7WtdEFBCDZUJaKlzaPTu5L9ubmVdC4sO8">
            <a:extLst>
              <a:ext uri="{FF2B5EF4-FFF2-40B4-BE49-F238E27FC236}">
                <a16:creationId xmlns:a16="http://schemas.microsoft.com/office/drawing/2014/main" id="{9854CEE8-7143-47F4-8E50-52B7682CC8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767" y="1169770"/>
            <a:ext cx="6542117" cy="436141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0BA0788-5080-4CA5-8689-FD9EC4AECBF5}"/>
              </a:ext>
            </a:extLst>
          </p:cNvPr>
          <p:cNvSpPr>
            <a:spLocks noGrp="1"/>
          </p:cNvSpPr>
          <p:nvPr>
            <p:ph type="title"/>
          </p:nvPr>
        </p:nvSpPr>
        <p:spPr>
          <a:xfrm>
            <a:off x="321733" y="981091"/>
            <a:ext cx="4092951" cy="1624457"/>
          </a:xfrm>
        </p:spPr>
        <p:txBody>
          <a:bodyPr>
            <a:normAutofit/>
          </a:bodyPr>
          <a:lstStyle/>
          <a:p>
            <a:r>
              <a:rPr lang="en-US" sz="3600">
                <a:solidFill>
                  <a:schemeClr val="bg1"/>
                </a:solidFill>
              </a:rPr>
              <a:t>GROSS PROFIT</a:t>
            </a:r>
          </a:p>
        </p:txBody>
      </p:sp>
      <p:sp>
        <p:nvSpPr>
          <p:cNvPr id="3" name="Content Placeholder 2">
            <a:extLst>
              <a:ext uri="{FF2B5EF4-FFF2-40B4-BE49-F238E27FC236}">
                <a16:creationId xmlns:a16="http://schemas.microsoft.com/office/drawing/2014/main" id="{C59E3C55-E3B1-4A82-B156-7E42DC8AD8C9}"/>
              </a:ext>
            </a:extLst>
          </p:cNvPr>
          <p:cNvSpPr>
            <a:spLocks noGrp="1"/>
          </p:cNvSpPr>
          <p:nvPr>
            <p:ph idx="1"/>
          </p:nvPr>
        </p:nvSpPr>
        <p:spPr>
          <a:xfrm>
            <a:off x="321733" y="2834809"/>
            <a:ext cx="4092951" cy="3042099"/>
          </a:xfrm>
        </p:spPr>
        <p:txBody>
          <a:bodyPr anchor="t">
            <a:normAutofit/>
          </a:bodyPr>
          <a:lstStyle/>
          <a:p>
            <a:pPr fontAlgn="base"/>
            <a:r>
              <a:rPr lang="en-US" sz="2000">
                <a:solidFill>
                  <a:schemeClr val="bg1"/>
                </a:solidFill>
              </a:rPr>
              <a:t>Shareholders funds(0.3615)</a:t>
            </a:r>
          </a:p>
          <a:p>
            <a:pPr fontAlgn="base"/>
            <a:r>
              <a:rPr lang="en-US" sz="2000">
                <a:solidFill>
                  <a:schemeClr val="bg1"/>
                </a:solidFill>
              </a:rPr>
              <a:t>Financial expenses (0.1962)</a:t>
            </a:r>
          </a:p>
          <a:p>
            <a:pPr fontAlgn="base"/>
            <a:r>
              <a:rPr lang="en-US" sz="2000">
                <a:solidFill>
                  <a:schemeClr val="bg1"/>
                </a:solidFill>
              </a:rPr>
              <a:t>Costs of goods sold (0.1847)</a:t>
            </a:r>
          </a:p>
          <a:p>
            <a:r>
              <a:rPr lang="en-US" sz="2000">
                <a:solidFill>
                  <a:schemeClr val="bg1"/>
                </a:solidFill>
              </a:rPr>
              <a:t>Current Liabilities: loans (0.1547)</a:t>
            </a:r>
            <a:endParaRPr lang="en-US" sz="2000" dirty="0">
              <a:solidFill>
                <a:schemeClr val="bg1"/>
              </a:solidFill>
            </a:endParaRPr>
          </a:p>
        </p:txBody>
      </p:sp>
    </p:spTree>
    <p:extLst>
      <p:ext uri="{BB962C8B-B14F-4D97-AF65-F5344CB8AC3E}">
        <p14:creationId xmlns:p14="http://schemas.microsoft.com/office/powerpoint/2010/main" val="1513912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933</Words>
  <Application>Microsoft Office PowerPoint</Application>
  <PresentationFormat>Widescreen</PresentationFormat>
  <Paragraphs>106</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ANALYSIS OF EUROPEAN FINANCIAL MARKET</vt:lpstr>
      <vt:lpstr>  INTRODUCTION  </vt:lpstr>
      <vt:lpstr>PROBLEM STATEMENT</vt:lpstr>
      <vt:lpstr>DATA AVAILABLE</vt:lpstr>
      <vt:lpstr>PREPROCESSING (Phase 1) - EXCEL</vt:lpstr>
      <vt:lpstr>PROBLEMS IN USING ALL PREDICTORS</vt:lpstr>
      <vt:lpstr>PREPROCESSING (Phase 2) - PYTHON</vt:lpstr>
      <vt:lpstr>SELECTION OF VARIABLES</vt:lpstr>
      <vt:lpstr>GROSS PROFIT</vt:lpstr>
      <vt:lpstr>TURNOVER</vt:lpstr>
      <vt:lpstr>COMPANY CATEGORY</vt:lpstr>
      <vt:lpstr>REGRESSION: OPERATING REVENUE/TURNOVER</vt:lpstr>
      <vt:lpstr>REGRESSION: GROSS PROFIT</vt:lpstr>
      <vt:lpstr>CLASSIFICATION: COMPANY CATEGORY</vt:lpstr>
      <vt:lpstr>CLASSIFICATION: COMPANY CATEGORY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EUROPEAN FINANCIAL MARKET</dc:title>
  <dc:creator>Sonakshi Garg</dc:creator>
  <cp:lastModifiedBy>Sonakshi Garg</cp:lastModifiedBy>
  <cp:revision>20</cp:revision>
  <dcterms:created xsi:type="dcterms:W3CDTF">2018-05-02T05:56:34Z</dcterms:created>
  <dcterms:modified xsi:type="dcterms:W3CDTF">2018-05-02T06:53:19Z</dcterms:modified>
</cp:coreProperties>
</file>