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2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6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5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1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96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9BDB1-1092-4F9A-A2B0-CD6417C79C59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88E51-486A-4DFC-BA25-EA97AD91DC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1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MY-BLOG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By:</a:t>
            </a:r>
          </a:p>
          <a:p>
            <a:pPr lvl="8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Sonal Kulkarni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8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Problem Statement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b="1" dirty="0" smtClean="0">
                <a:latin typeface="Bell MT" panose="02020503060305020303" pitchFamily="18" charset="0"/>
              </a:rPr>
              <a:t>My-Blog  </a:t>
            </a:r>
            <a:r>
              <a:rPr lang="en-US" dirty="0" smtClean="0">
                <a:latin typeface="Bell MT" panose="02020503060305020303" pitchFamily="18" charset="0"/>
              </a:rPr>
              <a:t>is an application which </a:t>
            </a:r>
            <a:r>
              <a:rPr lang="en-US" dirty="0">
                <a:latin typeface="Bell MT" panose="02020503060305020303" pitchFamily="18" charset="0"/>
              </a:rPr>
              <a:t>offers users to read blogs of various </a:t>
            </a:r>
            <a:r>
              <a:rPr lang="en-US" dirty="0" smtClean="0">
                <a:latin typeface="Bell MT" panose="02020503060305020303" pitchFamily="18" charset="0"/>
              </a:rPr>
              <a:t>categories. In this, user can also write &amp; create their own blogs and they can also search the blogs by blog title and blogger name .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This  is designed for sharing knowledge and  thoughts on social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06" y="65372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ll MT" panose="02020503060305020303" pitchFamily="18" charset="0"/>
              </a:rPr>
              <a:t>POJO Classes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2767" r="1935" b="16234"/>
          <a:stretch/>
        </p:blipFill>
        <p:spPr>
          <a:xfrm>
            <a:off x="1323306" y="1957589"/>
            <a:ext cx="9601196" cy="4095481"/>
          </a:xfrm>
        </p:spPr>
      </p:pic>
    </p:spTree>
    <p:extLst>
      <p:ext uri="{BB962C8B-B14F-4D97-AF65-F5344CB8AC3E}">
        <p14:creationId xmlns:p14="http://schemas.microsoft.com/office/powerpoint/2010/main" val="23364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110" y="711676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Service Interface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4" b="15991"/>
          <a:stretch/>
        </p:blipFill>
        <p:spPr>
          <a:xfrm>
            <a:off x="3232597" y="2557463"/>
            <a:ext cx="5422005" cy="35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7434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Repository Interface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b="13275"/>
          <a:stretch/>
        </p:blipFill>
        <p:spPr>
          <a:xfrm>
            <a:off x="3657600" y="2459865"/>
            <a:ext cx="5048518" cy="37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>
              <a:latin typeface="Bell MT" panose="02020503060305020303" pitchFamily="18" charset="0"/>
            </a:endParaRPr>
          </a:p>
          <a:p>
            <a:pPr marL="0" indent="0" algn="ctr">
              <a:buNone/>
            </a:pPr>
            <a:r>
              <a:rPr lang="en-US" sz="8800" b="1" dirty="0" smtClean="0">
                <a:latin typeface="Bell MT" panose="02020503060305020303" pitchFamily="18" charset="0"/>
              </a:rPr>
              <a:t>Thank You</a:t>
            </a:r>
            <a:endParaRPr lang="en-US" sz="88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</TotalTime>
  <Words>69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Bell MT</vt:lpstr>
      <vt:lpstr>Bradley Hand ITC</vt:lpstr>
      <vt:lpstr>Garamond</vt:lpstr>
      <vt:lpstr>Organic</vt:lpstr>
      <vt:lpstr>MY-BLOG</vt:lpstr>
      <vt:lpstr>Problem Statement</vt:lpstr>
      <vt:lpstr>POJO Classes</vt:lpstr>
      <vt:lpstr>Service Interface</vt:lpstr>
      <vt:lpstr>Repository Interface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Sonal</dc:creator>
  <cp:lastModifiedBy>Kulkarni, Sonal</cp:lastModifiedBy>
  <cp:revision>60</cp:revision>
  <dcterms:created xsi:type="dcterms:W3CDTF">2019-03-29T03:12:03Z</dcterms:created>
  <dcterms:modified xsi:type="dcterms:W3CDTF">2019-04-03T03:21:52Z</dcterms:modified>
</cp:coreProperties>
</file>