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74" r:id="rId9"/>
    <p:sldId id="261" r:id="rId10"/>
    <p:sldId id="267" r:id="rId11"/>
    <p:sldId id="275" r:id="rId12"/>
    <p:sldId id="276" r:id="rId13"/>
    <p:sldId id="269" r:id="rId14"/>
    <p:sldId id="277" r:id="rId15"/>
    <p:sldId id="270" r:id="rId16"/>
    <p:sldId id="271" r:id="rId17"/>
    <p:sldId id="272" r:id="rId18"/>
    <p:sldId id="27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DDB0B-9D30-40A0-971C-2251763ED8CC}" v="61" dt="2023-12-13T14:34:24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a Gurajala" userId="d90b39ce-fe89-448d-8e93-cd35f535793f" providerId="ADAL" clId="{2BADDB0B-9D30-40A0-971C-2251763ED8CC}"/>
    <pc:docChg chg="undo redo custSel addSld delSld modSld sldOrd">
      <pc:chgData name="Durga Gurajala" userId="d90b39ce-fe89-448d-8e93-cd35f535793f" providerId="ADAL" clId="{2BADDB0B-9D30-40A0-971C-2251763ED8CC}" dt="2023-12-20T13:01:28.282" v="6786" actId="1076"/>
      <pc:docMkLst>
        <pc:docMk/>
      </pc:docMkLst>
      <pc:sldChg chg="addSp modSp new mod">
        <pc:chgData name="Durga Gurajala" userId="d90b39ce-fe89-448d-8e93-cd35f535793f" providerId="ADAL" clId="{2BADDB0B-9D30-40A0-971C-2251763ED8CC}" dt="2023-12-13T03:12:09.492" v="2655" actId="14100"/>
        <pc:sldMkLst>
          <pc:docMk/>
          <pc:sldMk cId="3255197509" sldId="256"/>
        </pc:sldMkLst>
        <pc:spChg chg="mod">
          <ac:chgData name="Durga Gurajala" userId="d90b39ce-fe89-448d-8e93-cd35f535793f" providerId="ADAL" clId="{2BADDB0B-9D30-40A0-971C-2251763ED8CC}" dt="2023-12-13T03:11:49.748" v="2641" actId="1076"/>
          <ac:spMkLst>
            <pc:docMk/>
            <pc:sldMk cId="3255197509" sldId="256"/>
            <ac:spMk id="2" creationId="{1B29B6E6-03B1-D3E7-667C-FD1325706E4D}"/>
          </ac:spMkLst>
        </pc:spChg>
        <pc:spChg chg="mod">
          <ac:chgData name="Durga Gurajala" userId="d90b39ce-fe89-448d-8e93-cd35f535793f" providerId="ADAL" clId="{2BADDB0B-9D30-40A0-971C-2251763ED8CC}" dt="2023-12-13T03:12:09.492" v="2655" actId="14100"/>
          <ac:spMkLst>
            <pc:docMk/>
            <pc:sldMk cId="3255197509" sldId="256"/>
            <ac:spMk id="3" creationId="{3DA7F268-076D-73BB-16F2-65121BAEDAB5}"/>
          </ac:spMkLst>
        </pc:spChg>
        <pc:picChg chg="add mod">
          <ac:chgData name="Durga Gurajala" userId="d90b39ce-fe89-448d-8e93-cd35f535793f" providerId="ADAL" clId="{2BADDB0B-9D30-40A0-971C-2251763ED8CC}" dt="2023-12-12T23:12:32.791" v="109" actId="1076"/>
          <ac:picMkLst>
            <pc:docMk/>
            <pc:sldMk cId="3255197509" sldId="256"/>
            <ac:picMk id="4" creationId="{EDE169ED-83E9-2F74-DB98-95A91A813D36}"/>
          </ac:picMkLst>
        </pc:picChg>
      </pc:sldChg>
      <pc:sldChg chg="modSp new mod">
        <pc:chgData name="Durga Gurajala" userId="d90b39ce-fe89-448d-8e93-cd35f535793f" providerId="ADAL" clId="{2BADDB0B-9D30-40A0-971C-2251763ED8CC}" dt="2023-12-13T00:12:02.626" v="1698" actId="403"/>
        <pc:sldMkLst>
          <pc:docMk/>
          <pc:sldMk cId="1268343790" sldId="257"/>
        </pc:sldMkLst>
        <pc:spChg chg="mod">
          <ac:chgData name="Durga Gurajala" userId="d90b39ce-fe89-448d-8e93-cd35f535793f" providerId="ADAL" clId="{2BADDB0B-9D30-40A0-971C-2251763ED8CC}" dt="2023-12-12T23:17:42.743" v="156" actId="20577"/>
          <ac:spMkLst>
            <pc:docMk/>
            <pc:sldMk cId="1268343790" sldId="257"/>
            <ac:spMk id="2" creationId="{FA5F3A94-36F2-2132-396D-62CC5585AFB5}"/>
          </ac:spMkLst>
        </pc:spChg>
        <pc:spChg chg="mod">
          <ac:chgData name="Durga Gurajala" userId="d90b39ce-fe89-448d-8e93-cd35f535793f" providerId="ADAL" clId="{2BADDB0B-9D30-40A0-971C-2251763ED8CC}" dt="2023-12-13T00:12:02.626" v="1698" actId="403"/>
          <ac:spMkLst>
            <pc:docMk/>
            <pc:sldMk cId="1268343790" sldId="257"/>
            <ac:spMk id="3" creationId="{22FCD736-044D-ADE1-467C-9B806DAF7FF3}"/>
          </ac:spMkLst>
        </pc:spChg>
      </pc:sldChg>
      <pc:sldChg chg="addSp delSp modSp new mod setBg">
        <pc:chgData name="Durga Gurajala" userId="d90b39ce-fe89-448d-8e93-cd35f535793f" providerId="ADAL" clId="{2BADDB0B-9D30-40A0-971C-2251763ED8CC}" dt="2023-12-13T15:09:36.271" v="6778" actId="14100"/>
        <pc:sldMkLst>
          <pc:docMk/>
          <pc:sldMk cId="3982137251" sldId="258"/>
        </pc:sldMkLst>
        <pc:spChg chg="mod">
          <ac:chgData name="Durga Gurajala" userId="d90b39ce-fe89-448d-8e93-cd35f535793f" providerId="ADAL" clId="{2BADDB0B-9D30-40A0-971C-2251763ED8CC}" dt="2023-12-13T15:09:12.875" v="6729" actId="1037"/>
          <ac:spMkLst>
            <pc:docMk/>
            <pc:sldMk cId="3982137251" sldId="258"/>
            <ac:spMk id="2" creationId="{DAD7A471-A0BC-F52A-814C-9CF17D464D05}"/>
          </ac:spMkLst>
        </pc:spChg>
        <pc:spChg chg="del">
          <ac:chgData name="Durga Gurajala" userId="d90b39ce-fe89-448d-8e93-cd35f535793f" providerId="ADAL" clId="{2BADDB0B-9D30-40A0-971C-2251763ED8CC}" dt="2023-12-12T23:34:26.097" v="767" actId="478"/>
          <ac:spMkLst>
            <pc:docMk/>
            <pc:sldMk cId="3982137251" sldId="258"/>
            <ac:spMk id="3" creationId="{546FE38F-E24E-7F04-CCD5-91DD5447AFCE}"/>
          </ac:spMkLst>
        </pc:spChg>
        <pc:spChg chg="add mod">
          <ac:chgData name="Durga Gurajala" userId="d90b39ce-fe89-448d-8e93-cd35f535793f" providerId="ADAL" clId="{2BADDB0B-9D30-40A0-971C-2251763ED8CC}" dt="2023-12-13T15:09:36.271" v="6778" actId="14100"/>
          <ac:spMkLst>
            <pc:docMk/>
            <pc:sldMk cId="3982137251" sldId="258"/>
            <ac:spMk id="4" creationId="{1F756B49-6CA6-4396-718C-BC8F9BC00C55}"/>
          </ac:spMkLst>
        </pc:spChg>
        <pc:spChg chg="add mod">
          <ac:chgData name="Durga Gurajala" userId="d90b39ce-fe89-448d-8e93-cd35f535793f" providerId="ADAL" clId="{2BADDB0B-9D30-40A0-971C-2251763ED8CC}" dt="2023-12-13T15:09:36.271" v="6778" actId="14100"/>
          <ac:spMkLst>
            <pc:docMk/>
            <pc:sldMk cId="3982137251" sldId="258"/>
            <ac:spMk id="5" creationId="{3747AB7A-E18E-B9E1-C636-248A62EF6DFC}"/>
          </ac:spMkLst>
        </pc:spChg>
        <pc:spChg chg="add mod">
          <ac:chgData name="Durga Gurajala" userId="d90b39ce-fe89-448d-8e93-cd35f535793f" providerId="ADAL" clId="{2BADDB0B-9D30-40A0-971C-2251763ED8CC}" dt="2023-12-13T15:09:36.271" v="6778" actId="14100"/>
          <ac:spMkLst>
            <pc:docMk/>
            <pc:sldMk cId="3982137251" sldId="258"/>
            <ac:spMk id="6" creationId="{8DFD3A08-96B8-4B78-D8D7-6D3FD58CEC47}"/>
          </ac:spMkLst>
        </pc:spChg>
        <pc:spChg chg="add mod">
          <ac:chgData name="Durga Gurajala" userId="d90b39ce-fe89-448d-8e93-cd35f535793f" providerId="ADAL" clId="{2BADDB0B-9D30-40A0-971C-2251763ED8CC}" dt="2023-12-13T15:09:36.271" v="6778" actId="14100"/>
          <ac:spMkLst>
            <pc:docMk/>
            <pc:sldMk cId="3982137251" sldId="258"/>
            <ac:spMk id="7" creationId="{14B69AB6-7238-7638-8ECB-0A3ABDF721D9}"/>
          </ac:spMkLst>
        </pc:spChg>
        <pc:spChg chg="add mod">
          <ac:chgData name="Durga Gurajala" userId="d90b39ce-fe89-448d-8e93-cd35f535793f" providerId="ADAL" clId="{2BADDB0B-9D30-40A0-971C-2251763ED8CC}" dt="2023-12-13T15:09:36.271" v="6778" actId="14100"/>
          <ac:spMkLst>
            <pc:docMk/>
            <pc:sldMk cId="3982137251" sldId="258"/>
            <ac:spMk id="8" creationId="{A7DDA6EF-54F1-ED92-AF19-5F7DA0AA7297}"/>
          </ac:spMkLst>
        </pc:spChg>
        <pc:spChg chg="add mod">
          <ac:chgData name="Durga Gurajala" userId="d90b39ce-fe89-448d-8e93-cd35f535793f" providerId="ADAL" clId="{2BADDB0B-9D30-40A0-971C-2251763ED8CC}" dt="2023-12-13T15:09:36.271" v="6778" actId="14100"/>
          <ac:spMkLst>
            <pc:docMk/>
            <pc:sldMk cId="3982137251" sldId="258"/>
            <ac:spMk id="9" creationId="{6C1CCCC5-0B6B-2028-4698-F0770FF0E6DA}"/>
          </ac:spMkLst>
        </pc:spChg>
        <pc:spChg chg="add mod">
          <ac:chgData name="Durga Gurajala" userId="d90b39ce-fe89-448d-8e93-cd35f535793f" providerId="ADAL" clId="{2BADDB0B-9D30-40A0-971C-2251763ED8CC}" dt="2023-12-13T15:09:36.271" v="6778" actId="14100"/>
          <ac:spMkLst>
            <pc:docMk/>
            <pc:sldMk cId="3982137251" sldId="258"/>
            <ac:spMk id="10" creationId="{13A77DE8-E99F-86E1-D003-D3F6D1A661DC}"/>
          </ac:spMkLst>
        </pc:spChg>
        <pc:spChg chg="add del">
          <ac:chgData name="Durga Gurajala" userId="d90b39ce-fe89-448d-8e93-cd35f535793f" providerId="ADAL" clId="{2BADDB0B-9D30-40A0-971C-2251763ED8CC}" dt="2023-12-13T15:08:33.454" v="6719" actId="26606"/>
          <ac:spMkLst>
            <pc:docMk/>
            <pc:sldMk cId="3982137251" sldId="258"/>
            <ac:spMk id="96" creationId="{BF7E8610-2DF7-4AF0-B876-0F3B7882A6B7}"/>
          </ac:spMkLst>
        </pc:spChg>
        <pc:spChg chg="add del">
          <ac:chgData name="Durga Gurajala" userId="d90b39ce-fe89-448d-8e93-cd35f535793f" providerId="ADAL" clId="{2BADDB0B-9D30-40A0-971C-2251763ED8CC}" dt="2023-12-12T23:48:35.752" v="1027" actId="11529"/>
          <ac:spMkLst>
            <pc:docMk/>
            <pc:sldMk cId="3982137251" sldId="258"/>
            <ac:spMk id="99" creationId="{23352EE2-2AC6-CE13-40A5-3BEBE7DA2039}"/>
          </ac:spMkLst>
        </pc:spChg>
        <pc:spChg chg="add del">
          <ac:chgData name="Durga Gurajala" userId="d90b39ce-fe89-448d-8e93-cd35f535793f" providerId="ADAL" clId="{2BADDB0B-9D30-40A0-971C-2251763ED8CC}" dt="2023-12-13T15:08:33.454" v="6719" actId="26606"/>
          <ac:spMkLst>
            <pc:docMk/>
            <pc:sldMk cId="3982137251" sldId="258"/>
            <ac:spMk id="101" creationId="{C1C8C023-62A6-4DA0-8DF4-3F4EA94090DE}"/>
          </ac:spMkLst>
        </pc:spChg>
        <pc:spChg chg="add del">
          <ac:chgData name="Durga Gurajala" userId="d90b39ce-fe89-448d-8e93-cd35f535793f" providerId="ADAL" clId="{2BADDB0B-9D30-40A0-971C-2251763ED8CC}" dt="2023-12-13T15:08:33.454" v="6719" actId="26606"/>
          <ac:spMkLst>
            <pc:docMk/>
            <pc:sldMk cId="3982137251" sldId="258"/>
            <ac:spMk id="103" creationId="{26B9FE07-322E-43FB-8707-C9826BD903EB}"/>
          </ac:spMkLst>
        </pc:spChg>
        <pc:spChg chg="add del">
          <ac:chgData name="Durga Gurajala" userId="d90b39ce-fe89-448d-8e93-cd35f535793f" providerId="ADAL" clId="{2BADDB0B-9D30-40A0-971C-2251763ED8CC}" dt="2023-12-13T15:08:36.072" v="6721" actId="26606"/>
          <ac:spMkLst>
            <pc:docMk/>
            <pc:sldMk cId="3982137251" sldId="258"/>
            <ac:spMk id="105" creationId="{02EA7C10-D784-46D0-9433-3C30171C6A69}"/>
          </ac:spMkLst>
        </pc:spChg>
        <pc:spChg chg="add del">
          <ac:chgData name="Durga Gurajala" userId="d90b39ce-fe89-448d-8e93-cd35f535793f" providerId="ADAL" clId="{2BADDB0B-9D30-40A0-971C-2251763ED8CC}" dt="2023-12-13T15:08:36.072" v="6721" actId="26606"/>
          <ac:spMkLst>
            <pc:docMk/>
            <pc:sldMk cId="3982137251" sldId="258"/>
            <ac:spMk id="108" creationId="{230F30B9-47B5-40E7-A5DB-1E1DF2DC5B9D}"/>
          </ac:spMkLst>
        </pc:spChg>
        <pc:spChg chg="add del">
          <ac:chgData name="Durga Gurajala" userId="d90b39ce-fe89-448d-8e93-cd35f535793f" providerId="ADAL" clId="{2BADDB0B-9D30-40A0-971C-2251763ED8CC}" dt="2023-12-13T15:08:36.072" v="6721" actId="26606"/>
          <ac:spMkLst>
            <pc:docMk/>
            <pc:sldMk cId="3982137251" sldId="258"/>
            <ac:spMk id="110" creationId="{6371A26E-4EC7-451A-B258-5E3891B1F5E9}"/>
          </ac:spMkLst>
        </pc:spChg>
        <pc:spChg chg="add del">
          <ac:chgData name="Durga Gurajala" userId="d90b39ce-fe89-448d-8e93-cd35f535793f" providerId="ADAL" clId="{2BADDB0B-9D30-40A0-971C-2251763ED8CC}" dt="2023-12-13T15:08:36.072" v="6721" actId="26606"/>
          <ac:spMkLst>
            <pc:docMk/>
            <pc:sldMk cId="3982137251" sldId="258"/>
            <ac:spMk id="112" creationId="{DB280A43-068C-4313-B62F-79F0C179064A}"/>
          </ac:spMkLst>
        </pc:spChg>
        <pc:spChg chg="add">
          <ac:chgData name="Durga Gurajala" userId="d90b39ce-fe89-448d-8e93-cd35f535793f" providerId="ADAL" clId="{2BADDB0B-9D30-40A0-971C-2251763ED8CC}" dt="2023-12-13T15:08:36.107" v="6722" actId="26606"/>
          <ac:spMkLst>
            <pc:docMk/>
            <pc:sldMk cId="3982137251" sldId="258"/>
            <ac:spMk id="114" creationId="{BF7E8610-2DF7-4AF0-B876-0F3B7882A6B7}"/>
          </ac:spMkLst>
        </pc:spChg>
        <pc:spChg chg="add">
          <ac:chgData name="Durga Gurajala" userId="d90b39ce-fe89-448d-8e93-cd35f535793f" providerId="ADAL" clId="{2BADDB0B-9D30-40A0-971C-2251763ED8CC}" dt="2023-12-13T15:08:36.107" v="6722" actId="26606"/>
          <ac:spMkLst>
            <pc:docMk/>
            <pc:sldMk cId="3982137251" sldId="258"/>
            <ac:spMk id="115" creationId="{C1C8C023-62A6-4DA0-8DF4-3F4EA94090DE}"/>
          </ac:spMkLst>
        </pc:spChg>
        <pc:spChg chg="add">
          <ac:chgData name="Durga Gurajala" userId="d90b39ce-fe89-448d-8e93-cd35f535793f" providerId="ADAL" clId="{2BADDB0B-9D30-40A0-971C-2251763ED8CC}" dt="2023-12-13T15:08:36.107" v="6722" actId="26606"/>
          <ac:spMkLst>
            <pc:docMk/>
            <pc:sldMk cId="3982137251" sldId="258"/>
            <ac:spMk id="116" creationId="{26B9FE07-322E-43FB-8707-C9826BD903EB}"/>
          </ac:spMkLst>
        </pc:spChg>
        <pc:picChg chg="add del mod">
          <ac:chgData name="Durga Gurajala" userId="d90b39ce-fe89-448d-8e93-cd35f535793f" providerId="ADAL" clId="{2BADDB0B-9D30-40A0-971C-2251763ED8CC}" dt="2023-12-12T23:50:00.001" v="1039" actId="478"/>
          <ac:picMkLst>
            <pc:docMk/>
            <pc:sldMk cId="3982137251" sldId="258"/>
            <ac:picMk id="106" creationId="{31BD1204-E895-5815-9314-F5806AA1D910}"/>
          </ac:picMkLst>
        </pc:picChg>
        <pc:picChg chg="add del mod">
          <ac:chgData name="Durga Gurajala" userId="d90b39ce-fe89-448d-8e93-cd35f535793f" providerId="ADAL" clId="{2BADDB0B-9D30-40A0-971C-2251763ED8CC}" dt="2023-12-12T23:50:49.141" v="1051" actId="478"/>
          <ac:picMkLst>
            <pc:docMk/>
            <pc:sldMk cId="3982137251" sldId="258"/>
            <ac:picMk id="109" creationId="{59BBA776-42A8-5959-4884-83DBE0029726}"/>
          </ac:picMkLst>
        </pc:picChg>
        <pc:picChg chg="add del mod">
          <ac:chgData name="Durga Gurajala" userId="d90b39ce-fe89-448d-8e93-cd35f535793f" providerId="ADAL" clId="{2BADDB0B-9D30-40A0-971C-2251763ED8CC}" dt="2023-12-12T23:51:17.451" v="1054" actId="478"/>
          <ac:picMkLst>
            <pc:docMk/>
            <pc:sldMk cId="3982137251" sldId="258"/>
            <ac:picMk id="111" creationId="{F88F80FF-6A19-AB82-671F-41BA9F34E878}"/>
          </ac:picMkLst>
        </pc:picChg>
        <pc:cxnChg chg="add del mod">
          <ac:chgData name="Durga Gurajala" userId="d90b39ce-fe89-448d-8e93-cd35f535793f" providerId="ADAL" clId="{2BADDB0B-9D30-40A0-971C-2251763ED8CC}" dt="2023-12-12T23:42:21.539" v="958" actId="478"/>
          <ac:cxnSpMkLst>
            <pc:docMk/>
            <pc:sldMk cId="3982137251" sldId="258"/>
            <ac:cxnSpMk id="12" creationId="{02D189EB-13BD-27A6-CDDD-17FD7C8DDF23}"/>
          </ac:cxnSpMkLst>
        </pc:cxnChg>
        <pc:cxnChg chg="add del mod">
          <ac:chgData name="Durga Gurajala" userId="d90b39ce-fe89-448d-8e93-cd35f535793f" providerId="ADAL" clId="{2BADDB0B-9D30-40A0-971C-2251763ED8CC}" dt="2023-12-12T23:47:14.812" v="1020" actId="478"/>
          <ac:cxnSpMkLst>
            <pc:docMk/>
            <pc:sldMk cId="3982137251" sldId="258"/>
            <ac:cxnSpMk id="13" creationId="{E174D5D3-C418-8343-5BAB-6CAE9A1F09EC}"/>
          </ac:cxnSpMkLst>
        </pc:cxnChg>
        <pc:cxnChg chg="add mod">
          <ac:chgData name="Durga Gurajala" userId="d90b39ce-fe89-448d-8e93-cd35f535793f" providerId="ADAL" clId="{2BADDB0B-9D30-40A0-971C-2251763ED8CC}" dt="2023-12-13T15:09:36.271" v="6778" actId="14100"/>
          <ac:cxnSpMkLst>
            <pc:docMk/>
            <pc:sldMk cId="3982137251" sldId="258"/>
            <ac:cxnSpMk id="16" creationId="{4D736A8E-4916-6D4D-24E7-6443CB9D75FB}"/>
          </ac:cxnSpMkLst>
        </pc:cxnChg>
        <pc:cxnChg chg="add mod">
          <ac:chgData name="Durga Gurajala" userId="d90b39ce-fe89-448d-8e93-cd35f535793f" providerId="ADAL" clId="{2BADDB0B-9D30-40A0-971C-2251763ED8CC}" dt="2023-12-13T15:09:36.271" v="6778" actId="14100"/>
          <ac:cxnSpMkLst>
            <pc:docMk/>
            <pc:sldMk cId="3982137251" sldId="258"/>
            <ac:cxnSpMk id="19" creationId="{C1B5A967-33DE-344D-08BF-799772482420}"/>
          </ac:cxnSpMkLst>
        </pc:cxnChg>
        <pc:cxnChg chg="add del mod">
          <ac:chgData name="Durga Gurajala" userId="d90b39ce-fe89-448d-8e93-cd35f535793f" providerId="ADAL" clId="{2BADDB0B-9D30-40A0-971C-2251763ED8CC}" dt="2023-12-12T23:43:45.713" v="975" actId="478"/>
          <ac:cxnSpMkLst>
            <pc:docMk/>
            <pc:sldMk cId="3982137251" sldId="258"/>
            <ac:cxnSpMk id="28" creationId="{4608BD09-B2A0-351B-E626-63EC5E21D5A1}"/>
          </ac:cxnSpMkLst>
        </pc:cxnChg>
        <pc:cxnChg chg="add del mod">
          <ac:chgData name="Durga Gurajala" userId="d90b39ce-fe89-448d-8e93-cd35f535793f" providerId="ADAL" clId="{2BADDB0B-9D30-40A0-971C-2251763ED8CC}" dt="2023-12-13T15:09:36.271" v="6778" actId="14100"/>
          <ac:cxnSpMkLst>
            <pc:docMk/>
            <pc:sldMk cId="3982137251" sldId="258"/>
            <ac:cxnSpMk id="35" creationId="{0B61B5DA-C3A1-E6CA-0844-08E0DB8CA724}"/>
          </ac:cxnSpMkLst>
        </pc:cxnChg>
        <pc:cxnChg chg="add mod">
          <ac:chgData name="Durga Gurajala" userId="d90b39ce-fe89-448d-8e93-cd35f535793f" providerId="ADAL" clId="{2BADDB0B-9D30-40A0-971C-2251763ED8CC}" dt="2023-12-13T15:09:36.271" v="6778" actId="14100"/>
          <ac:cxnSpMkLst>
            <pc:docMk/>
            <pc:sldMk cId="3982137251" sldId="258"/>
            <ac:cxnSpMk id="40" creationId="{0F6269BB-44DD-62BF-1468-741F154AB5CC}"/>
          </ac:cxnSpMkLst>
        </pc:cxnChg>
        <pc:cxnChg chg="add mod">
          <ac:chgData name="Durga Gurajala" userId="d90b39ce-fe89-448d-8e93-cd35f535793f" providerId="ADAL" clId="{2BADDB0B-9D30-40A0-971C-2251763ED8CC}" dt="2023-12-13T15:09:36.271" v="6778" actId="14100"/>
          <ac:cxnSpMkLst>
            <pc:docMk/>
            <pc:sldMk cId="3982137251" sldId="258"/>
            <ac:cxnSpMk id="43" creationId="{A2590756-2BCC-18C5-EEAC-36158E0A37D2}"/>
          </ac:cxnSpMkLst>
        </pc:cxnChg>
        <pc:cxnChg chg="add mod">
          <ac:chgData name="Durga Gurajala" userId="d90b39ce-fe89-448d-8e93-cd35f535793f" providerId="ADAL" clId="{2BADDB0B-9D30-40A0-971C-2251763ED8CC}" dt="2023-12-13T15:09:36.271" v="6778" actId="14100"/>
          <ac:cxnSpMkLst>
            <pc:docMk/>
            <pc:sldMk cId="3982137251" sldId="258"/>
            <ac:cxnSpMk id="46" creationId="{B3E046EB-C5AC-2984-0D0C-FBAF5F5D07C4}"/>
          </ac:cxnSpMkLst>
        </pc:cxnChg>
        <pc:cxnChg chg="add mod">
          <ac:chgData name="Durga Gurajala" userId="d90b39ce-fe89-448d-8e93-cd35f535793f" providerId="ADAL" clId="{2BADDB0B-9D30-40A0-971C-2251763ED8CC}" dt="2023-12-13T15:09:36.271" v="6778" actId="14100"/>
          <ac:cxnSpMkLst>
            <pc:docMk/>
            <pc:sldMk cId="3982137251" sldId="258"/>
            <ac:cxnSpMk id="80" creationId="{FDE44436-8391-F98C-4618-48B5DA78C0D3}"/>
          </ac:cxnSpMkLst>
        </pc:cxnChg>
        <pc:cxnChg chg="add mod">
          <ac:chgData name="Durga Gurajala" userId="d90b39ce-fe89-448d-8e93-cd35f535793f" providerId="ADAL" clId="{2BADDB0B-9D30-40A0-971C-2251763ED8CC}" dt="2023-12-13T15:09:36.271" v="6778" actId="14100"/>
          <ac:cxnSpMkLst>
            <pc:docMk/>
            <pc:sldMk cId="3982137251" sldId="258"/>
            <ac:cxnSpMk id="94" creationId="{EE13827D-EFC7-DC13-326A-406B9972BEE3}"/>
          </ac:cxnSpMkLst>
        </pc:cxnChg>
        <pc:cxnChg chg="add del mod">
          <ac:chgData name="Durga Gurajala" userId="d90b39ce-fe89-448d-8e93-cd35f535793f" providerId="ADAL" clId="{2BADDB0B-9D30-40A0-971C-2251763ED8CC}" dt="2023-12-12T23:49:01.047" v="1034" actId="478"/>
          <ac:cxnSpMkLst>
            <pc:docMk/>
            <pc:sldMk cId="3982137251" sldId="258"/>
            <ac:cxnSpMk id="97" creationId="{365D7DF5-5BC3-1664-52D4-F37913B68768}"/>
          </ac:cxnSpMkLst>
        </pc:cxnChg>
        <pc:cxnChg chg="add del mod">
          <ac:chgData name="Durga Gurajala" userId="d90b39ce-fe89-448d-8e93-cd35f535793f" providerId="ADAL" clId="{2BADDB0B-9D30-40A0-971C-2251763ED8CC}" dt="2023-12-12T23:48:59.173" v="1033" actId="478"/>
          <ac:cxnSpMkLst>
            <pc:docMk/>
            <pc:sldMk cId="3982137251" sldId="258"/>
            <ac:cxnSpMk id="98" creationId="{6D31AF5E-8115-E647-7AB1-7986B02FA6F2}"/>
          </ac:cxnSpMkLst>
        </pc:cxnChg>
        <pc:cxnChg chg="add del mod">
          <ac:chgData name="Durga Gurajala" userId="d90b39ce-fe89-448d-8e93-cd35f535793f" providerId="ADAL" clId="{2BADDB0B-9D30-40A0-971C-2251763ED8CC}" dt="2023-12-12T23:50:02.755" v="1041"/>
          <ac:cxnSpMkLst>
            <pc:docMk/>
            <pc:sldMk cId="3982137251" sldId="258"/>
            <ac:cxnSpMk id="107" creationId="{099E73A0-E9BA-7B31-D053-9B786A75EC00}"/>
          </ac:cxnSpMkLst>
        </pc:cxnChg>
      </pc:sldChg>
      <pc:sldChg chg="addSp modSp new mod setBg">
        <pc:chgData name="Durga Gurajala" userId="d90b39ce-fe89-448d-8e93-cd35f535793f" providerId="ADAL" clId="{2BADDB0B-9D30-40A0-971C-2251763ED8CC}" dt="2023-12-13T14:30:25.906" v="6662" actId="26606"/>
        <pc:sldMkLst>
          <pc:docMk/>
          <pc:sldMk cId="3614615280" sldId="259"/>
        </pc:sldMkLst>
        <pc:spChg chg="mod">
          <ac:chgData name="Durga Gurajala" userId="d90b39ce-fe89-448d-8e93-cd35f535793f" providerId="ADAL" clId="{2BADDB0B-9D30-40A0-971C-2251763ED8CC}" dt="2023-12-13T14:30:25.906" v="6662" actId="26606"/>
          <ac:spMkLst>
            <pc:docMk/>
            <pc:sldMk cId="3614615280" sldId="259"/>
            <ac:spMk id="2" creationId="{CA04EB05-1880-3A61-CD27-00AF34C0D568}"/>
          </ac:spMkLst>
        </pc:spChg>
        <pc:spChg chg="mod">
          <ac:chgData name="Durga Gurajala" userId="d90b39ce-fe89-448d-8e93-cd35f535793f" providerId="ADAL" clId="{2BADDB0B-9D30-40A0-971C-2251763ED8CC}" dt="2023-12-13T14:30:25.906" v="6662" actId="26606"/>
          <ac:spMkLst>
            <pc:docMk/>
            <pc:sldMk cId="3614615280" sldId="259"/>
            <ac:spMk id="3" creationId="{AEA5B841-F2AB-E4A8-B821-76CE9087AD6B}"/>
          </ac:spMkLst>
        </pc:spChg>
        <pc:spChg chg="add">
          <ac:chgData name="Durga Gurajala" userId="d90b39ce-fe89-448d-8e93-cd35f535793f" providerId="ADAL" clId="{2BADDB0B-9D30-40A0-971C-2251763ED8CC}" dt="2023-12-13T14:30:25.906" v="6662" actId="26606"/>
          <ac:spMkLst>
            <pc:docMk/>
            <pc:sldMk cId="3614615280" sldId="259"/>
            <ac:spMk id="8" creationId="{3A3C2D7E-3F2E-404E-9B30-CB12DC972D50}"/>
          </ac:spMkLst>
        </pc:spChg>
        <pc:spChg chg="add">
          <ac:chgData name="Durga Gurajala" userId="d90b39ce-fe89-448d-8e93-cd35f535793f" providerId="ADAL" clId="{2BADDB0B-9D30-40A0-971C-2251763ED8CC}" dt="2023-12-13T14:30:25.906" v="6662" actId="26606"/>
          <ac:spMkLst>
            <pc:docMk/>
            <pc:sldMk cId="3614615280" sldId="259"/>
            <ac:spMk id="10" creationId="{F1F7FD00-BF97-4325-B7C2-E451F20840A7}"/>
          </ac:spMkLst>
        </pc:spChg>
        <pc:spChg chg="add">
          <ac:chgData name="Durga Gurajala" userId="d90b39ce-fe89-448d-8e93-cd35f535793f" providerId="ADAL" clId="{2BADDB0B-9D30-40A0-971C-2251763ED8CC}" dt="2023-12-13T14:30:25.906" v="6662" actId="26606"/>
          <ac:spMkLst>
            <pc:docMk/>
            <pc:sldMk cId="3614615280" sldId="259"/>
            <ac:spMk id="12" creationId="{179B5294-DA4E-4926-B14A-DD6E07A12F67}"/>
          </ac:spMkLst>
        </pc:spChg>
      </pc:sldChg>
      <pc:sldChg chg="addSp modSp new mod setBg">
        <pc:chgData name="Durga Gurajala" userId="d90b39ce-fe89-448d-8e93-cd35f535793f" providerId="ADAL" clId="{2BADDB0B-9D30-40A0-971C-2251763ED8CC}" dt="2023-12-13T14:30:19.877" v="6661" actId="26606"/>
        <pc:sldMkLst>
          <pc:docMk/>
          <pc:sldMk cId="777081052" sldId="260"/>
        </pc:sldMkLst>
        <pc:spChg chg="mod">
          <ac:chgData name="Durga Gurajala" userId="d90b39ce-fe89-448d-8e93-cd35f535793f" providerId="ADAL" clId="{2BADDB0B-9D30-40A0-971C-2251763ED8CC}" dt="2023-12-13T14:30:19.877" v="6661" actId="26606"/>
          <ac:spMkLst>
            <pc:docMk/>
            <pc:sldMk cId="777081052" sldId="260"/>
            <ac:spMk id="2" creationId="{ED34CFD3-D0B7-8F11-A663-58605383CFD1}"/>
          </ac:spMkLst>
        </pc:spChg>
        <pc:spChg chg="mod">
          <ac:chgData name="Durga Gurajala" userId="d90b39ce-fe89-448d-8e93-cd35f535793f" providerId="ADAL" clId="{2BADDB0B-9D30-40A0-971C-2251763ED8CC}" dt="2023-12-13T14:30:19.877" v="6661" actId="26606"/>
          <ac:spMkLst>
            <pc:docMk/>
            <pc:sldMk cId="777081052" sldId="260"/>
            <ac:spMk id="3" creationId="{60863B5E-67EE-14D3-1CA2-A475841C226C}"/>
          </ac:spMkLst>
        </pc:spChg>
        <pc:spChg chg="add">
          <ac:chgData name="Durga Gurajala" userId="d90b39ce-fe89-448d-8e93-cd35f535793f" providerId="ADAL" clId="{2BADDB0B-9D30-40A0-971C-2251763ED8CC}" dt="2023-12-13T14:30:19.877" v="6661" actId="26606"/>
          <ac:spMkLst>
            <pc:docMk/>
            <pc:sldMk cId="777081052" sldId="260"/>
            <ac:spMk id="8" creationId="{3A3C2D7E-3F2E-404E-9B30-CB12DC972D50}"/>
          </ac:spMkLst>
        </pc:spChg>
        <pc:spChg chg="add">
          <ac:chgData name="Durga Gurajala" userId="d90b39ce-fe89-448d-8e93-cd35f535793f" providerId="ADAL" clId="{2BADDB0B-9D30-40A0-971C-2251763ED8CC}" dt="2023-12-13T14:30:19.877" v="6661" actId="26606"/>
          <ac:spMkLst>
            <pc:docMk/>
            <pc:sldMk cId="777081052" sldId="260"/>
            <ac:spMk id="10" creationId="{F1F7FD00-BF97-4325-B7C2-E451F20840A7}"/>
          </ac:spMkLst>
        </pc:spChg>
        <pc:spChg chg="add">
          <ac:chgData name="Durga Gurajala" userId="d90b39ce-fe89-448d-8e93-cd35f535793f" providerId="ADAL" clId="{2BADDB0B-9D30-40A0-971C-2251763ED8CC}" dt="2023-12-13T14:30:19.877" v="6661" actId="26606"/>
          <ac:spMkLst>
            <pc:docMk/>
            <pc:sldMk cId="777081052" sldId="260"/>
            <ac:spMk id="12" creationId="{179B5294-DA4E-4926-B14A-DD6E07A12F67}"/>
          </ac:spMkLst>
        </pc:spChg>
      </pc:sldChg>
      <pc:sldChg chg="addSp modSp new mod setBg">
        <pc:chgData name="Durga Gurajala" userId="d90b39ce-fe89-448d-8e93-cd35f535793f" providerId="ADAL" clId="{2BADDB0B-9D30-40A0-971C-2251763ED8CC}" dt="2023-12-13T14:30:31.973" v="6663" actId="26606"/>
        <pc:sldMkLst>
          <pc:docMk/>
          <pc:sldMk cId="1694693127" sldId="261"/>
        </pc:sldMkLst>
        <pc:spChg chg="mod">
          <ac:chgData name="Durga Gurajala" userId="d90b39ce-fe89-448d-8e93-cd35f535793f" providerId="ADAL" clId="{2BADDB0B-9D30-40A0-971C-2251763ED8CC}" dt="2023-12-13T14:30:31.973" v="6663" actId="26606"/>
          <ac:spMkLst>
            <pc:docMk/>
            <pc:sldMk cId="1694693127" sldId="261"/>
            <ac:spMk id="2" creationId="{4071110D-B4BF-525A-17CA-6FEBFC87699C}"/>
          </ac:spMkLst>
        </pc:spChg>
        <pc:spChg chg="mod">
          <ac:chgData name="Durga Gurajala" userId="d90b39ce-fe89-448d-8e93-cd35f535793f" providerId="ADAL" clId="{2BADDB0B-9D30-40A0-971C-2251763ED8CC}" dt="2023-12-13T14:30:31.973" v="6663" actId="26606"/>
          <ac:spMkLst>
            <pc:docMk/>
            <pc:sldMk cId="1694693127" sldId="261"/>
            <ac:spMk id="3" creationId="{82368A86-D390-B5ED-7BE4-044726E8EF08}"/>
          </ac:spMkLst>
        </pc:spChg>
        <pc:spChg chg="add">
          <ac:chgData name="Durga Gurajala" userId="d90b39ce-fe89-448d-8e93-cd35f535793f" providerId="ADAL" clId="{2BADDB0B-9D30-40A0-971C-2251763ED8CC}" dt="2023-12-13T14:30:31.973" v="6663" actId="26606"/>
          <ac:spMkLst>
            <pc:docMk/>
            <pc:sldMk cId="1694693127" sldId="261"/>
            <ac:spMk id="8" creationId="{3A3C2D7E-3F2E-404E-9B30-CB12DC972D50}"/>
          </ac:spMkLst>
        </pc:spChg>
        <pc:spChg chg="add">
          <ac:chgData name="Durga Gurajala" userId="d90b39ce-fe89-448d-8e93-cd35f535793f" providerId="ADAL" clId="{2BADDB0B-9D30-40A0-971C-2251763ED8CC}" dt="2023-12-13T14:30:31.973" v="6663" actId="26606"/>
          <ac:spMkLst>
            <pc:docMk/>
            <pc:sldMk cId="1694693127" sldId="261"/>
            <ac:spMk id="10" creationId="{F1F7FD00-BF97-4325-B7C2-E451F20840A7}"/>
          </ac:spMkLst>
        </pc:spChg>
        <pc:spChg chg="add">
          <ac:chgData name="Durga Gurajala" userId="d90b39ce-fe89-448d-8e93-cd35f535793f" providerId="ADAL" clId="{2BADDB0B-9D30-40A0-971C-2251763ED8CC}" dt="2023-12-13T14:30:31.973" v="6663" actId="26606"/>
          <ac:spMkLst>
            <pc:docMk/>
            <pc:sldMk cId="1694693127" sldId="261"/>
            <ac:spMk id="12" creationId="{179B5294-DA4E-4926-B14A-DD6E07A12F67}"/>
          </ac:spMkLst>
        </pc:spChg>
      </pc:sldChg>
      <pc:sldChg chg="addSp modSp new del mod">
        <pc:chgData name="Durga Gurajala" userId="d90b39ce-fe89-448d-8e93-cd35f535793f" providerId="ADAL" clId="{2BADDB0B-9D30-40A0-971C-2251763ED8CC}" dt="2023-12-13T14:32:20.026" v="6690" actId="47"/>
        <pc:sldMkLst>
          <pc:docMk/>
          <pc:sldMk cId="496574168" sldId="262"/>
        </pc:sldMkLst>
        <pc:spChg chg="mod">
          <ac:chgData name="Durga Gurajala" userId="d90b39ce-fe89-448d-8e93-cd35f535793f" providerId="ADAL" clId="{2BADDB0B-9D30-40A0-971C-2251763ED8CC}" dt="2023-12-13T00:12:48.225" v="1749" actId="113"/>
          <ac:spMkLst>
            <pc:docMk/>
            <pc:sldMk cId="496574168" sldId="262"/>
            <ac:spMk id="2" creationId="{572588F8-0614-C346-85DA-CAB91BF9B6F5}"/>
          </ac:spMkLst>
        </pc:spChg>
        <pc:spChg chg="mod">
          <ac:chgData name="Durga Gurajala" userId="d90b39ce-fe89-448d-8e93-cd35f535793f" providerId="ADAL" clId="{2BADDB0B-9D30-40A0-971C-2251763ED8CC}" dt="2023-12-13T05:39:58.507" v="5452" actId="1076"/>
          <ac:spMkLst>
            <pc:docMk/>
            <pc:sldMk cId="496574168" sldId="262"/>
            <ac:spMk id="3" creationId="{E57361EB-95D3-240B-39CA-EE7443F13D94}"/>
          </ac:spMkLst>
        </pc:spChg>
        <pc:picChg chg="add mod">
          <ac:chgData name="Durga Gurajala" userId="d90b39ce-fe89-448d-8e93-cd35f535793f" providerId="ADAL" clId="{2BADDB0B-9D30-40A0-971C-2251763ED8CC}" dt="2023-12-13T05:40:01.850" v="5453" actId="1076"/>
          <ac:picMkLst>
            <pc:docMk/>
            <pc:sldMk cId="496574168" sldId="262"/>
            <ac:picMk id="5" creationId="{03090A8C-E413-A31D-01D1-ECBC4B1C1527}"/>
          </ac:picMkLst>
        </pc:picChg>
      </pc:sldChg>
      <pc:sldChg chg="addSp delSp modSp new del mod">
        <pc:chgData name="Durga Gurajala" userId="d90b39ce-fe89-448d-8e93-cd35f535793f" providerId="ADAL" clId="{2BADDB0B-9D30-40A0-971C-2251763ED8CC}" dt="2023-12-13T14:34:28.258" v="6714" actId="47"/>
        <pc:sldMkLst>
          <pc:docMk/>
          <pc:sldMk cId="289710862" sldId="263"/>
        </pc:sldMkLst>
        <pc:spChg chg="mod">
          <ac:chgData name="Durga Gurajala" userId="d90b39ce-fe89-448d-8e93-cd35f535793f" providerId="ADAL" clId="{2BADDB0B-9D30-40A0-971C-2251763ED8CC}" dt="2023-12-13T11:57:08.586" v="5533" actId="20577"/>
          <ac:spMkLst>
            <pc:docMk/>
            <pc:sldMk cId="289710862" sldId="263"/>
            <ac:spMk id="2" creationId="{78F004A0-D08B-CF32-B117-0472C20CDFB3}"/>
          </ac:spMkLst>
        </pc:spChg>
        <pc:spChg chg="add del mod">
          <ac:chgData name="Durga Gurajala" userId="d90b39ce-fe89-448d-8e93-cd35f535793f" providerId="ADAL" clId="{2BADDB0B-9D30-40A0-971C-2251763ED8CC}" dt="2023-12-13T05:35:30.314" v="5350" actId="20577"/>
          <ac:spMkLst>
            <pc:docMk/>
            <pc:sldMk cId="289710862" sldId="263"/>
            <ac:spMk id="3" creationId="{60157F1C-64D3-BB71-E3FD-B0AC40D237C6}"/>
          </ac:spMkLst>
        </pc:spChg>
        <pc:picChg chg="add del mod">
          <ac:chgData name="Durga Gurajala" userId="d90b39ce-fe89-448d-8e93-cd35f535793f" providerId="ADAL" clId="{2BADDB0B-9D30-40A0-971C-2251763ED8CC}" dt="2023-12-13T14:22:49.712" v="6610" actId="478"/>
          <ac:picMkLst>
            <pc:docMk/>
            <pc:sldMk cId="289710862" sldId="263"/>
            <ac:picMk id="5" creationId="{E3A3039C-8473-A8B2-E5BE-0B3EF10381BB}"/>
          </ac:picMkLst>
        </pc:picChg>
        <pc:picChg chg="add mod">
          <ac:chgData name="Durga Gurajala" userId="d90b39ce-fe89-448d-8e93-cd35f535793f" providerId="ADAL" clId="{2BADDB0B-9D30-40A0-971C-2251763ED8CC}" dt="2023-12-13T14:23:44.999" v="6614" actId="1076"/>
          <ac:picMkLst>
            <pc:docMk/>
            <pc:sldMk cId="289710862" sldId="263"/>
            <ac:picMk id="6" creationId="{F39FC219-225E-C29B-ECDF-DCB743713724}"/>
          </ac:picMkLst>
        </pc:picChg>
      </pc:sldChg>
      <pc:sldChg chg="addSp modSp new mod setBg setClrOvrMap">
        <pc:chgData name="Durga Gurajala" userId="d90b39ce-fe89-448d-8e93-cd35f535793f" providerId="ADAL" clId="{2BADDB0B-9D30-40A0-971C-2251763ED8CC}" dt="2023-12-13T15:08:05.199" v="6717" actId="26606"/>
        <pc:sldMkLst>
          <pc:docMk/>
          <pc:sldMk cId="1617466560" sldId="264"/>
        </pc:sldMkLst>
        <pc:spChg chg="mod">
          <ac:chgData name="Durga Gurajala" userId="d90b39ce-fe89-448d-8e93-cd35f535793f" providerId="ADAL" clId="{2BADDB0B-9D30-40A0-971C-2251763ED8CC}" dt="2023-12-13T15:08:05.199" v="6717" actId="26606"/>
          <ac:spMkLst>
            <pc:docMk/>
            <pc:sldMk cId="1617466560" sldId="264"/>
            <ac:spMk id="2" creationId="{CA3D9B55-BB04-40F8-AF5B-339C1C1AFE1D}"/>
          </ac:spMkLst>
        </pc:spChg>
        <pc:spChg chg="mod">
          <ac:chgData name="Durga Gurajala" userId="d90b39ce-fe89-448d-8e93-cd35f535793f" providerId="ADAL" clId="{2BADDB0B-9D30-40A0-971C-2251763ED8CC}" dt="2023-12-13T15:08:05.199" v="6717" actId="26606"/>
          <ac:spMkLst>
            <pc:docMk/>
            <pc:sldMk cId="1617466560" sldId="264"/>
            <ac:spMk id="3" creationId="{0CD8C447-ED1D-8643-DEDA-EF1BF968A339}"/>
          </ac:spMkLst>
        </pc:spChg>
        <pc:spChg chg="add">
          <ac:chgData name="Durga Gurajala" userId="d90b39ce-fe89-448d-8e93-cd35f535793f" providerId="ADAL" clId="{2BADDB0B-9D30-40A0-971C-2251763ED8CC}" dt="2023-12-13T15:08:05.199" v="6717" actId="26606"/>
          <ac:spMkLst>
            <pc:docMk/>
            <pc:sldMk cId="1617466560" sldId="264"/>
            <ac:spMk id="10" creationId="{37B5A23F-7276-435D-91DA-09104D77774D}"/>
          </ac:spMkLst>
        </pc:spChg>
        <pc:spChg chg="add">
          <ac:chgData name="Durga Gurajala" userId="d90b39ce-fe89-448d-8e93-cd35f535793f" providerId="ADAL" clId="{2BADDB0B-9D30-40A0-971C-2251763ED8CC}" dt="2023-12-13T15:08:05.199" v="6717" actId="26606"/>
          <ac:spMkLst>
            <pc:docMk/>
            <pc:sldMk cId="1617466560" sldId="264"/>
            <ac:spMk id="12" creationId="{2F3ECD7F-BF61-4CB1-AA15-464BB771E778}"/>
          </ac:spMkLst>
        </pc:spChg>
        <pc:spChg chg="add">
          <ac:chgData name="Durga Gurajala" userId="d90b39ce-fe89-448d-8e93-cd35f535793f" providerId="ADAL" clId="{2BADDB0B-9D30-40A0-971C-2251763ED8CC}" dt="2023-12-13T15:08:05.199" v="6717" actId="26606"/>
          <ac:spMkLst>
            <pc:docMk/>
            <pc:sldMk cId="1617466560" sldId="264"/>
            <ac:spMk id="14" creationId="{966F1B29-3A08-4DB7-9F92-4C09B3BCFF14}"/>
          </ac:spMkLst>
        </pc:spChg>
        <pc:spChg chg="add">
          <ac:chgData name="Durga Gurajala" userId="d90b39ce-fe89-448d-8e93-cd35f535793f" providerId="ADAL" clId="{2BADDB0B-9D30-40A0-971C-2251763ED8CC}" dt="2023-12-13T15:08:05.199" v="6717" actId="26606"/>
          <ac:spMkLst>
            <pc:docMk/>
            <pc:sldMk cId="1617466560" sldId="264"/>
            <ac:spMk id="16" creationId="{44A5AAD1-9616-4E1C-B3AC-E5497A6A3C2A}"/>
          </ac:spMkLst>
        </pc:spChg>
        <pc:picChg chg="add">
          <ac:chgData name="Durga Gurajala" userId="d90b39ce-fe89-448d-8e93-cd35f535793f" providerId="ADAL" clId="{2BADDB0B-9D30-40A0-971C-2251763ED8CC}" dt="2023-12-13T15:08:05.199" v="6717" actId="26606"/>
          <ac:picMkLst>
            <pc:docMk/>
            <pc:sldMk cId="1617466560" sldId="264"/>
            <ac:picMk id="7" creationId="{5871159C-FFB0-195F-0B29-5C05110FC208}"/>
          </ac:picMkLst>
        </pc:picChg>
      </pc:sldChg>
      <pc:sldChg chg="addSp delSp modSp new mod setBg">
        <pc:chgData name="Durga Gurajala" userId="d90b39ce-fe89-448d-8e93-cd35f535793f" providerId="ADAL" clId="{2BADDB0B-9D30-40A0-971C-2251763ED8CC}" dt="2023-12-13T12:16:46.273" v="5950" actId="26606"/>
        <pc:sldMkLst>
          <pc:docMk/>
          <pc:sldMk cId="4001843748" sldId="265"/>
        </pc:sldMkLst>
        <pc:spChg chg="mod">
          <ac:chgData name="Durga Gurajala" userId="d90b39ce-fe89-448d-8e93-cd35f535793f" providerId="ADAL" clId="{2BADDB0B-9D30-40A0-971C-2251763ED8CC}" dt="2023-12-13T12:16:46.273" v="5950" actId="26606"/>
          <ac:spMkLst>
            <pc:docMk/>
            <pc:sldMk cId="4001843748" sldId="265"/>
            <ac:spMk id="2" creationId="{10078C86-C874-3F5F-3DC9-7D9765A994A6}"/>
          </ac:spMkLst>
        </pc:spChg>
        <pc:spChg chg="mod">
          <ac:chgData name="Durga Gurajala" userId="d90b39ce-fe89-448d-8e93-cd35f535793f" providerId="ADAL" clId="{2BADDB0B-9D30-40A0-971C-2251763ED8CC}" dt="2023-12-13T12:16:46.273" v="5950" actId="26606"/>
          <ac:spMkLst>
            <pc:docMk/>
            <pc:sldMk cId="4001843748" sldId="265"/>
            <ac:spMk id="3" creationId="{DA10120B-5AD5-6A98-BC36-C5004CEF5CB8}"/>
          </ac:spMkLst>
        </pc:spChg>
        <pc:spChg chg="add del">
          <ac:chgData name="Durga Gurajala" userId="d90b39ce-fe89-448d-8e93-cd35f535793f" providerId="ADAL" clId="{2BADDB0B-9D30-40A0-971C-2251763ED8CC}" dt="2023-12-13T12:16:46.273" v="5950" actId="26606"/>
          <ac:spMkLst>
            <pc:docMk/>
            <pc:sldMk cId="4001843748" sldId="265"/>
            <ac:spMk id="9" creationId="{2B258D2B-6AC3-4B3A-A87C-FD7E6517826E}"/>
          </ac:spMkLst>
        </pc:spChg>
        <pc:spChg chg="add del">
          <ac:chgData name="Durga Gurajala" userId="d90b39ce-fe89-448d-8e93-cd35f535793f" providerId="ADAL" clId="{2BADDB0B-9D30-40A0-971C-2251763ED8CC}" dt="2023-12-13T12:16:46.273" v="5950" actId="26606"/>
          <ac:spMkLst>
            <pc:docMk/>
            <pc:sldMk cId="4001843748" sldId="265"/>
            <ac:spMk id="11" creationId="{8D55DD8B-9BF9-4B91-A22D-2D3F2AEFF189}"/>
          </ac:spMkLst>
        </pc:spChg>
        <pc:spChg chg="add">
          <ac:chgData name="Durga Gurajala" userId="d90b39ce-fe89-448d-8e93-cd35f535793f" providerId="ADAL" clId="{2BADDB0B-9D30-40A0-971C-2251763ED8CC}" dt="2023-12-13T12:16:46.273" v="5950" actId="26606"/>
          <ac:spMkLst>
            <pc:docMk/>
            <pc:sldMk cId="4001843748" sldId="265"/>
            <ac:spMk id="16" creationId="{1A44C337-3893-4B29-A265-B1329150B6AA}"/>
          </ac:spMkLst>
        </pc:spChg>
        <pc:spChg chg="add">
          <ac:chgData name="Durga Gurajala" userId="d90b39ce-fe89-448d-8e93-cd35f535793f" providerId="ADAL" clId="{2BADDB0B-9D30-40A0-971C-2251763ED8CC}" dt="2023-12-13T12:16:46.273" v="5950" actId="26606"/>
          <ac:spMkLst>
            <pc:docMk/>
            <pc:sldMk cId="4001843748" sldId="265"/>
            <ac:spMk id="46" creationId="{AA5CD610-ED7C-4CED-A9A1-174432C88AF8}"/>
          </ac:spMkLst>
        </pc:spChg>
        <pc:spChg chg="add">
          <ac:chgData name="Durga Gurajala" userId="d90b39ce-fe89-448d-8e93-cd35f535793f" providerId="ADAL" clId="{2BADDB0B-9D30-40A0-971C-2251763ED8CC}" dt="2023-12-13T12:16:46.273" v="5950" actId="26606"/>
          <ac:spMkLst>
            <pc:docMk/>
            <pc:sldMk cId="4001843748" sldId="265"/>
            <ac:spMk id="48" creationId="{0C4379BF-8C7A-480A-BC36-DA55D92A9356}"/>
          </ac:spMkLst>
        </pc:spChg>
        <pc:grpChg chg="add">
          <ac:chgData name="Durga Gurajala" userId="d90b39ce-fe89-448d-8e93-cd35f535793f" providerId="ADAL" clId="{2BADDB0B-9D30-40A0-971C-2251763ED8CC}" dt="2023-12-13T12:16:46.273" v="5950" actId="26606"/>
          <ac:grpSpMkLst>
            <pc:docMk/>
            <pc:sldMk cId="4001843748" sldId="265"/>
            <ac:grpSpMk id="18" creationId="{81E0B358-1267-4844-8B3D-B7A279B4175A}"/>
          </ac:grpSpMkLst>
        </pc:grpChg>
        <pc:grpChg chg="add">
          <ac:chgData name="Durga Gurajala" userId="d90b39ce-fe89-448d-8e93-cd35f535793f" providerId="ADAL" clId="{2BADDB0B-9D30-40A0-971C-2251763ED8CC}" dt="2023-12-13T12:16:46.273" v="5950" actId="26606"/>
          <ac:grpSpMkLst>
            <pc:docMk/>
            <pc:sldMk cId="4001843748" sldId="265"/>
            <ac:grpSpMk id="32" creationId="{AF44CA9C-80E8-44E1-A79C-D6EBFC73BCA0}"/>
          </ac:grpSpMkLst>
        </pc:grpChg>
        <pc:picChg chg="add mod ord">
          <ac:chgData name="Durga Gurajala" userId="d90b39ce-fe89-448d-8e93-cd35f535793f" providerId="ADAL" clId="{2BADDB0B-9D30-40A0-971C-2251763ED8CC}" dt="2023-12-13T12:16:46.273" v="5950" actId="26606"/>
          <ac:picMkLst>
            <pc:docMk/>
            <pc:sldMk cId="4001843748" sldId="265"/>
            <ac:picMk id="5" creationId="{0F35A2CC-D784-E449-D6CB-35F773E3C1DD}"/>
          </ac:picMkLst>
        </pc:picChg>
      </pc:sldChg>
      <pc:sldChg chg="addSp delSp modSp new mod setBg setClrOvrMap">
        <pc:chgData name="Durga Gurajala" userId="d90b39ce-fe89-448d-8e93-cd35f535793f" providerId="ADAL" clId="{2BADDB0B-9D30-40A0-971C-2251763ED8CC}" dt="2023-12-13T03:32:48.214" v="3553" actId="1076"/>
        <pc:sldMkLst>
          <pc:docMk/>
          <pc:sldMk cId="1756853568" sldId="266"/>
        </pc:sldMkLst>
        <pc:spChg chg="del">
          <ac:chgData name="Durga Gurajala" userId="d90b39ce-fe89-448d-8e93-cd35f535793f" providerId="ADAL" clId="{2BADDB0B-9D30-40A0-971C-2251763ED8CC}" dt="2023-12-13T03:26:12.923" v="3369" actId="478"/>
          <ac:spMkLst>
            <pc:docMk/>
            <pc:sldMk cId="1756853568" sldId="266"/>
            <ac:spMk id="2" creationId="{517A7C7C-C95A-8281-8FCE-F05BF0355F24}"/>
          </ac:spMkLst>
        </pc:spChg>
        <pc:spChg chg="del">
          <ac:chgData name="Durga Gurajala" userId="d90b39ce-fe89-448d-8e93-cd35f535793f" providerId="ADAL" clId="{2BADDB0B-9D30-40A0-971C-2251763ED8CC}" dt="2023-12-13T03:26:15.548" v="3370" actId="478"/>
          <ac:spMkLst>
            <pc:docMk/>
            <pc:sldMk cId="1756853568" sldId="266"/>
            <ac:spMk id="3" creationId="{6A0F9732-064C-D831-E395-1451D35F2804}"/>
          </ac:spMkLst>
        </pc:spChg>
        <pc:spChg chg="add mod">
          <ac:chgData name="Durga Gurajala" userId="d90b39ce-fe89-448d-8e93-cd35f535793f" providerId="ADAL" clId="{2BADDB0B-9D30-40A0-971C-2251763ED8CC}" dt="2023-12-13T03:32:48.214" v="3553" actId="1076"/>
          <ac:spMkLst>
            <pc:docMk/>
            <pc:sldMk cId="1756853568" sldId="266"/>
            <ac:spMk id="6" creationId="{F64FD19A-DAD5-9341-D1AD-2141DC177F92}"/>
          </ac:spMkLst>
        </pc:spChg>
        <pc:spChg chg="add mod">
          <ac:chgData name="Durga Gurajala" userId="d90b39ce-fe89-448d-8e93-cd35f535793f" providerId="ADAL" clId="{2BADDB0B-9D30-40A0-971C-2251763ED8CC}" dt="2023-12-13T03:32:39.571" v="3552" actId="1076"/>
          <ac:spMkLst>
            <pc:docMk/>
            <pc:sldMk cId="1756853568" sldId="266"/>
            <ac:spMk id="9" creationId="{80710DA3-473B-9FF3-91D5-AD78C4A540B2}"/>
          </ac:spMkLst>
        </pc:spChg>
        <pc:spChg chg="add del">
          <ac:chgData name="Durga Gurajala" userId="d90b39ce-fe89-448d-8e93-cd35f535793f" providerId="ADAL" clId="{2BADDB0B-9D30-40A0-971C-2251763ED8CC}" dt="2023-12-13T03:31:52.643" v="3542" actId="26606"/>
          <ac:spMkLst>
            <pc:docMk/>
            <pc:sldMk cId="1756853568" sldId="266"/>
            <ac:spMk id="14" creationId="{763516C8-F227-4B77-9AA7-61B9A0B78253}"/>
          </ac:spMkLst>
        </pc:spChg>
        <pc:spChg chg="add del">
          <ac:chgData name="Durga Gurajala" userId="d90b39ce-fe89-448d-8e93-cd35f535793f" providerId="ADAL" clId="{2BADDB0B-9D30-40A0-971C-2251763ED8CC}" dt="2023-12-13T03:31:52.643" v="3542" actId="26606"/>
          <ac:spMkLst>
            <pc:docMk/>
            <pc:sldMk cId="1756853568" sldId="266"/>
            <ac:spMk id="16" creationId="{D91B420C-C4C8-44DF-96B2-FBD1014646FE}"/>
          </ac:spMkLst>
        </pc:spChg>
        <pc:spChg chg="add del">
          <ac:chgData name="Durga Gurajala" userId="d90b39ce-fe89-448d-8e93-cd35f535793f" providerId="ADAL" clId="{2BADDB0B-9D30-40A0-971C-2251763ED8CC}" dt="2023-12-13T03:30:46.874" v="3440" actId="26606"/>
          <ac:spMkLst>
            <pc:docMk/>
            <pc:sldMk cId="1756853568" sldId="266"/>
            <ac:spMk id="41" creationId="{A84F153B-2093-4171-BD2D-1631695C9B80}"/>
          </ac:spMkLst>
        </pc:spChg>
        <pc:spChg chg="add del">
          <ac:chgData name="Durga Gurajala" userId="d90b39ce-fe89-448d-8e93-cd35f535793f" providerId="ADAL" clId="{2BADDB0B-9D30-40A0-971C-2251763ED8CC}" dt="2023-12-13T03:30:46.874" v="3440" actId="26606"/>
          <ac:spMkLst>
            <pc:docMk/>
            <pc:sldMk cId="1756853568" sldId="266"/>
            <ac:spMk id="43" creationId="{DB5BC99D-7BEA-4F13-B82B-A956E2D097CA}"/>
          </ac:spMkLst>
        </pc:spChg>
        <pc:spChg chg="add del">
          <ac:chgData name="Durga Gurajala" userId="d90b39ce-fe89-448d-8e93-cd35f535793f" providerId="ADAL" clId="{2BADDB0B-9D30-40A0-971C-2251763ED8CC}" dt="2023-12-13T03:30:46.874" v="3440" actId="26606"/>
          <ac:spMkLst>
            <pc:docMk/>
            <pc:sldMk cId="1756853568" sldId="266"/>
            <ac:spMk id="45" creationId="{B7961235-F42C-4C83-B51B-7416382FB12B}"/>
          </ac:spMkLst>
        </pc:spChg>
        <pc:spChg chg="add del">
          <ac:chgData name="Durga Gurajala" userId="d90b39ce-fe89-448d-8e93-cd35f535793f" providerId="ADAL" clId="{2BADDB0B-9D30-40A0-971C-2251763ED8CC}" dt="2023-12-13T03:30:46.874" v="3440" actId="26606"/>
          <ac:spMkLst>
            <pc:docMk/>
            <pc:sldMk cId="1756853568" sldId="266"/>
            <ac:spMk id="47" creationId="{254A09A1-AE33-4C84-B62F-DC061FD563A9}"/>
          </ac:spMkLst>
        </pc:spChg>
        <pc:spChg chg="add del">
          <ac:chgData name="Durga Gurajala" userId="d90b39ce-fe89-448d-8e93-cd35f535793f" providerId="ADAL" clId="{2BADDB0B-9D30-40A0-971C-2251763ED8CC}" dt="2023-12-13T03:30:46.874" v="3440" actId="26606"/>
          <ac:spMkLst>
            <pc:docMk/>
            <pc:sldMk cId="1756853568" sldId="266"/>
            <ac:spMk id="49" creationId="{D62F2749-B982-4ADE-B1EF-679002587BE4}"/>
          </ac:spMkLst>
        </pc:spChg>
        <pc:spChg chg="add del">
          <ac:chgData name="Durga Gurajala" userId="d90b39ce-fe89-448d-8e93-cd35f535793f" providerId="ADAL" clId="{2BADDB0B-9D30-40A0-971C-2251763ED8CC}" dt="2023-12-13T03:30:49.907" v="3442" actId="26606"/>
          <ac:spMkLst>
            <pc:docMk/>
            <pc:sldMk cId="1756853568" sldId="266"/>
            <ac:spMk id="77" creationId="{E19C3496-0DA0-4549-92F5-F3678FE27BFF}"/>
          </ac:spMkLst>
        </pc:spChg>
        <pc:spChg chg="add del">
          <ac:chgData name="Durga Gurajala" userId="d90b39ce-fe89-448d-8e93-cd35f535793f" providerId="ADAL" clId="{2BADDB0B-9D30-40A0-971C-2251763ED8CC}" dt="2023-12-13T03:30:49.907" v="3442" actId="26606"/>
          <ac:spMkLst>
            <pc:docMk/>
            <pc:sldMk cId="1756853568" sldId="266"/>
            <ac:spMk id="79" creationId="{CC488C83-63EE-4AB6-89E2-774447D5240A}"/>
          </ac:spMkLst>
        </pc:spChg>
        <pc:spChg chg="add del">
          <ac:chgData name="Durga Gurajala" userId="d90b39ce-fe89-448d-8e93-cd35f535793f" providerId="ADAL" clId="{2BADDB0B-9D30-40A0-971C-2251763ED8CC}" dt="2023-12-13T03:30:49.907" v="3442" actId="26606"/>
          <ac:spMkLst>
            <pc:docMk/>
            <pc:sldMk cId="1756853568" sldId="266"/>
            <ac:spMk id="103" creationId="{A84F153B-2093-4171-BD2D-1631695C9B80}"/>
          </ac:spMkLst>
        </pc:spChg>
        <pc:spChg chg="add del">
          <ac:chgData name="Durga Gurajala" userId="d90b39ce-fe89-448d-8e93-cd35f535793f" providerId="ADAL" clId="{2BADDB0B-9D30-40A0-971C-2251763ED8CC}" dt="2023-12-13T03:30:49.907" v="3442" actId="26606"/>
          <ac:spMkLst>
            <pc:docMk/>
            <pc:sldMk cId="1756853568" sldId="266"/>
            <ac:spMk id="104" creationId="{DB5BC99D-7BEA-4F13-B82B-A956E2D097CA}"/>
          </ac:spMkLst>
        </pc:spChg>
        <pc:spChg chg="add del">
          <ac:chgData name="Durga Gurajala" userId="d90b39ce-fe89-448d-8e93-cd35f535793f" providerId="ADAL" clId="{2BADDB0B-9D30-40A0-971C-2251763ED8CC}" dt="2023-12-13T03:30:49.907" v="3442" actId="26606"/>
          <ac:spMkLst>
            <pc:docMk/>
            <pc:sldMk cId="1756853568" sldId="266"/>
            <ac:spMk id="105" creationId="{6AA79F6E-92C8-4F74-9CAF-BA48218985AB}"/>
          </ac:spMkLst>
        </pc:spChg>
        <pc:spChg chg="add del">
          <ac:chgData name="Durga Gurajala" userId="d90b39ce-fe89-448d-8e93-cd35f535793f" providerId="ADAL" clId="{2BADDB0B-9D30-40A0-971C-2251763ED8CC}" dt="2023-12-13T03:30:49.907" v="3442" actId="26606"/>
          <ac:spMkLst>
            <pc:docMk/>
            <pc:sldMk cId="1756853568" sldId="266"/>
            <ac:spMk id="106" creationId="{7BF40ACE-C7C4-4BCD-BBCD-CA70D02CBB0B}"/>
          </ac:spMkLst>
        </pc:spChg>
        <pc:grpChg chg="add del">
          <ac:chgData name="Durga Gurajala" userId="d90b39ce-fe89-448d-8e93-cd35f535793f" providerId="ADAL" clId="{2BADDB0B-9D30-40A0-971C-2251763ED8CC}" dt="2023-12-13T03:30:46.874" v="3440" actId="26606"/>
          <ac:grpSpMkLst>
            <pc:docMk/>
            <pc:sldMk cId="1756853568" sldId="266"/>
            <ac:grpSpMk id="13" creationId="{EB9B5B69-A297-4D2F-8B89-529DA8A273B2}"/>
          </ac:grpSpMkLst>
        </pc:grpChg>
        <pc:grpChg chg="add del">
          <ac:chgData name="Durga Gurajala" userId="d90b39ce-fe89-448d-8e93-cd35f535793f" providerId="ADAL" clId="{2BADDB0B-9D30-40A0-971C-2251763ED8CC}" dt="2023-12-13T03:30:46.874" v="3440" actId="26606"/>
          <ac:grpSpMkLst>
            <pc:docMk/>
            <pc:sldMk cId="1756853568" sldId="266"/>
            <ac:grpSpMk id="27" creationId="{BC9C8D0D-644B-4B97-B83C-CC8E64361D44}"/>
          </ac:grpSpMkLst>
        </pc:grpChg>
        <pc:grpChg chg="add del">
          <ac:chgData name="Durga Gurajala" userId="d90b39ce-fe89-448d-8e93-cd35f535793f" providerId="ADAL" clId="{2BADDB0B-9D30-40A0-971C-2251763ED8CC}" dt="2023-12-13T03:30:49.907" v="3442" actId="26606"/>
          <ac:grpSpMkLst>
            <pc:docMk/>
            <pc:sldMk cId="1756853568" sldId="266"/>
            <ac:grpSpMk id="62" creationId="{EB9B5B69-A297-4D2F-8B89-529DA8A273B2}"/>
          </ac:grpSpMkLst>
        </pc:grpChg>
        <pc:grpChg chg="add del">
          <ac:chgData name="Durga Gurajala" userId="d90b39ce-fe89-448d-8e93-cd35f535793f" providerId="ADAL" clId="{2BADDB0B-9D30-40A0-971C-2251763ED8CC}" dt="2023-12-13T03:30:49.907" v="3442" actId="26606"/>
          <ac:grpSpMkLst>
            <pc:docMk/>
            <pc:sldMk cId="1756853568" sldId="266"/>
            <ac:grpSpMk id="63" creationId="{DCBFD7F8-7FDC-4DD7-A65F-68F69F9698CD}"/>
          </ac:grpSpMkLst>
        </pc:grpChg>
        <pc:grpChg chg="add del">
          <ac:chgData name="Durga Gurajala" userId="d90b39ce-fe89-448d-8e93-cd35f535793f" providerId="ADAL" clId="{2BADDB0B-9D30-40A0-971C-2251763ED8CC}" dt="2023-12-13T03:30:49.907" v="3442" actId="26606"/>
          <ac:grpSpMkLst>
            <pc:docMk/>
            <pc:sldMk cId="1756853568" sldId="266"/>
            <ac:grpSpMk id="90" creationId="{BC9C8D0D-644B-4B97-B83C-CC8E64361D44}"/>
          </ac:grpSpMkLst>
        </pc:grpChg>
        <pc:grpChg chg="add del">
          <ac:chgData name="Durga Gurajala" userId="d90b39ce-fe89-448d-8e93-cd35f535793f" providerId="ADAL" clId="{2BADDB0B-9D30-40A0-971C-2251763ED8CC}" dt="2023-12-13T03:30:49.907" v="3442" actId="26606"/>
          <ac:grpSpMkLst>
            <pc:docMk/>
            <pc:sldMk cId="1756853568" sldId="266"/>
            <ac:grpSpMk id="107" creationId="{8C9CCEFA-7335-4721-96F7-EF9E9F8CFED9}"/>
          </ac:grpSpMkLst>
        </pc:grpChg>
        <pc:picChg chg="add mod ord modCrop">
          <ac:chgData name="Durga Gurajala" userId="d90b39ce-fe89-448d-8e93-cd35f535793f" providerId="ADAL" clId="{2BADDB0B-9D30-40A0-971C-2251763ED8CC}" dt="2023-12-13T03:31:52.643" v="3542" actId="26606"/>
          <ac:picMkLst>
            <pc:docMk/>
            <pc:sldMk cId="1756853568" sldId="266"/>
            <ac:picMk id="5" creationId="{E5ABD9BA-83E8-F074-9FA5-EC1AB651C4E1}"/>
          </ac:picMkLst>
        </pc:picChg>
        <pc:picChg chg="add mod">
          <ac:chgData name="Durga Gurajala" userId="d90b39ce-fe89-448d-8e93-cd35f535793f" providerId="ADAL" clId="{2BADDB0B-9D30-40A0-971C-2251763ED8CC}" dt="2023-12-13T03:32:31.290" v="3550" actId="1076"/>
          <ac:picMkLst>
            <pc:docMk/>
            <pc:sldMk cId="1756853568" sldId="266"/>
            <ac:picMk id="8" creationId="{AD8BD479-D641-66F2-FAF0-16C901E8CFE5}"/>
          </ac:picMkLst>
        </pc:picChg>
      </pc:sldChg>
      <pc:sldChg chg="addSp delSp modSp new mod setBg">
        <pc:chgData name="Durga Gurajala" userId="d90b39ce-fe89-448d-8e93-cd35f535793f" providerId="ADAL" clId="{2BADDB0B-9D30-40A0-971C-2251763ED8CC}" dt="2023-12-20T13:01:28.282" v="6786" actId="1076"/>
        <pc:sldMkLst>
          <pc:docMk/>
          <pc:sldMk cId="908503368" sldId="267"/>
        </pc:sldMkLst>
        <pc:spChg chg="mod">
          <ac:chgData name="Durga Gurajala" userId="d90b39ce-fe89-448d-8e93-cd35f535793f" providerId="ADAL" clId="{2BADDB0B-9D30-40A0-971C-2251763ED8CC}" dt="2023-12-13T14:27:19.658" v="6647" actId="26606"/>
          <ac:spMkLst>
            <pc:docMk/>
            <pc:sldMk cId="908503368" sldId="267"/>
            <ac:spMk id="2" creationId="{20124AEF-140C-87E1-3FB5-89A7053BF0D1}"/>
          </ac:spMkLst>
        </pc:spChg>
        <pc:spChg chg="del">
          <ac:chgData name="Durga Gurajala" userId="d90b39ce-fe89-448d-8e93-cd35f535793f" providerId="ADAL" clId="{2BADDB0B-9D30-40A0-971C-2251763ED8CC}" dt="2023-12-13T04:07:59.759" v="4388" actId="478"/>
          <ac:spMkLst>
            <pc:docMk/>
            <pc:sldMk cId="908503368" sldId="267"/>
            <ac:spMk id="3" creationId="{CDEFE6B6-A12C-2A46-D1E0-E937343677C6}"/>
          </ac:spMkLst>
        </pc:spChg>
        <pc:spChg chg="add">
          <ac:chgData name="Durga Gurajala" userId="d90b39ce-fe89-448d-8e93-cd35f535793f" providerId="ADAL" clId="{2BADDB0B-9D30-40A0-971C-2251763ED8CC}" dt="2023-12-13T14:27:19.658" v="6647" actId="26606"/>
          <ac:spMkLst>
            <pc:docMk/>
            <pc:sldMk cId="908503368" sldId="267"/>
            <ac:spMk id="38" creationId="{1996130F-9AB5-4DE9-8574-3AF891C5C172}"/>
          </ac:spMkLst>
        </pc:spChg>
        <pc:spChg chg="add">
          <ac:chgData name="Durga Gurajala" userId="d90b39ce-fe89-448d-8e93-cd35f535793f" providerId="ADAL" clId="{2BADDB0B-9D30-40A0-971C-2251763ED8CC}" dt="2023-12-13T14:27:19.658" v="6647" actId="26606"/>
          <ac:spMkLst>
            <pc:docMk/>
            <pc:sldMk cId="908503368" sldId="267"/>
            <ac:spMk id="40" creationId="{3623DEAC-F39C-45D6-86DC-1033F6429528}"/>
          </ac:spMkLst>
        </pc:spChg>
        <pc:spChg chg="add">
          <ac:chgData name="Durga Gurajala" userId="d90b39ce-fe89-448d-8e93-cd35f535793f" providerId="ADAL" clId="{2BADDB0B-9D30-40A0-971C-2251763ED8CC}" dt="2023-12-13T14:27:19.658" v="6647" actId="26606"/>
          <ac:spMkLst>
            <pc:docMk/>
            <pc:sldMk cId="908503368" sldId="267"/>
            <ac:spMk id="42" creationId="{A692209D-B607-46C3-8560-07AF72291659}"/>
          </ac:spMkLst>
        </pc:spChg>
        <pc:spChg chg="add">
          <ac:chgData name="Durga Gurajala" userId="d90b39ce-fe89-448d-8e93-cd35f535793f" providerId="ADAL" clId="{2BADDB0B-9D30-40A0-971C-2251763ED8CC}" dt="2023-12-13T14:27:19.658" v="6647" actId="26606"/>
          <ac:spMkLst>
            <pc:docMk/>
            <pc:sldMk cId="908503368" sldId="267"/>
            <ac:spMk id="44" creationId="{94874638-CF15-4908-BC4B-4908744D0BAF}"/>
          </ac:spMkLst>
        </pc:spChg>
        <pc:spChg chg="add">
          <ac:chgData name="Durga Gurajala" userId="d90b39ce-fe89-448d-8e93-cd35f535793f" providerId="ADAL" clId="{2BADDB0B-9D30-40A0-971C-2251763ED8CC}" dt="2023-12-13T14:27:19.658" v="6647" actId="26606"/>
          <ac:spMkLst>
            <pc:docMk/>
            <pc:sldMk cId="908503368" sldId="267"/>
            <ac:spMk id="46" creationId="{5F1B8348-CD6E-4561-A704-C232D9A2676D}"/>
          </ac:spMkLst>
        </pc:spChg>
        <pc:grpChg chg="add">
          <ac:chgData name="Durga Gurajala" userId="d90b39ce-fe89-448d-8e93-cd35f535793f" providerId="ADAL" clId="{2BADDB0B-9D30-40A0-971C-2251763ED8CC}" dt="2023-12-13T14:27:19.658" v="6647" actId="26606"/>
          <ac:grpSpMkLst>
            <pc:docMk/>
            <pc:sldMk cId="908503368" sldId="267"/>
            <ac:grpSpMk id="10" creationId="{166BF9EE-F7AC-4FA5-AC7E-001B3A642F75}"/>
          </ac:grpSpMkLst>
        </pc:grpChg>
        <pc:grpChg chg="add">
          <ac:chgData name="Durga Gurajala" userId="d90b39ce-fe89-448d-8e93-cd35f535793f" providerId="ADAL" clId="{2BADDB0B-9D30-40A0-971C-2251763ED8CC}" dt="2023-12-13T14:27:19.658" v="6647" actId="26606"/>
          <ac:grpSpMkLst>
            <pc:docMk/>
            <pc:sldMk cId="908503368" sldId="267"/>
            <ac:grpSpMk id="24" creationId="{E312DBA5-56D8-42B2-BA94-28168C2A6703}"/>
          </ac:grpSpMkLst>
        </pc:grpChg>
        <pc:picChg chg="add mod">
          <ac:chgData name="Durga Gurajala" userId="d90b39ce-fe89-448d-8e93-cd35f535793f" providerId="ADAL" clId="{2BADDB0B-9D30-40A0-971C-2251763ED8CC}" dt="2023-12-20T13:01:28.282" v="6786" actId="1076"/>
          <ac:picMkLst>
            <pc:docMk/>
            <pc:sldMk cId="908503368" sldId="267"/>
            <ac:picMk id="4" creationId="{38A703D3-1CE5-366E-92AE-806958E1E3B1}"/>
          </ac:picMkLst>
        </pc:picChg>
        <pc:picChg chg="add del mod">
          <ac:chgData name="Durga Gurajala" userId="d90b39ce-fe89-448d-8e93-cd35f535793f" providerId="ADAL" clId="{2BADDB0B-9D30-40A0-971C-2251763ED8CC}" dt="2023-12-20T13:00:58.223" v="6779" actId="478"/>
          <ac:picMkLst>
            <pc:docMk/>
            <pc:sldMk cId="908503368" sldId="267"/>
            <ac:picMk id="5" creationId="{A79A4314-F1F1-F978-3E36-2E11F087B6FD}"/>
          </ac:picMkLst>
        </pc:picChg>
      </pc:sldChg>
      <pc:sldChg chg="addSp delSp modSp new mod setBg">
        <pc:chgData name="Durga Gurajala" userId="d90b39ce-fe89-448d-8e93-cd35f535793f" providerId="ADAL" clId="{2BADDB0B-9D30-40A0-971C-2251763ED8CC}" dt="2023-12-13T11:54:34.552" v="5520" actId="1076"/>
        <pc:sldMkLst>
          <pc:docMk/>
          <pc:sldMk cId="1130287685" sldId="268"/>
        </pc:sldMkLst>
        <pc:spChg chg="mod">
          <ac:chgData name="Durga Gurajala" userId="d90b39ce-fe89-448d-8e93-cd35f535793f" providerId="ADAL" clId="{2BADDB0B-9D30-40A0-971C-2251763ED8CC}" dt="2023-12-13T05:21:37.490" v="4514" actId="20577"/>
          <ac:spMkLst>
            <pc:docMk/>
            <pc:sldMk cId="1130287685" sldId="268"/>
            <ac:spMk id="2" creationId="{FDEA0DC3-F2E3-F515-05A7-38CDEDF420F1}"/>
          </ac:spMkLst>
        </pc:spChg>
        <pc:spChg chg="del">
          <ac:chgData name="Durga Gurajala" userId="d90b39ce-fe89-448d-8e93-cd35f535793f" providerId="ADAL" clId="{2BADDB0B-9D30-40A0-971C-2251763ED8CC}" dt="2023-12-13T05:20:20.929" v="4434" actId="478"/>
          <ac:spMkLst>
            <pc:docMk/>
            <pc:sldMk cId="1130287685" sldId="268"/>
            <ac:spMk id="3" creationId="{A28C7B92-4BD9-9298-90CA-2ACE103884E8}"/>
          </ac:spMkLst>
        </pc:spChg>
        <pc:spChg chg="add">
          <ac:chgData name="Durga Gurajala" userId="d90b39ce-fe89-448d-8e93-cd35f535793f" providerId="ADAL" clId="{2BADDB0B-9D30-40A0-971C-2251763ED8CC}" dt="2023-12-13T05:20:27.305" v="4436" actId="26606"/>
          <ac:spMkLst>
            <pc:docMk/>
            <pc:sldMk cId="1130287685" sldId="268"/>
            <ac:spMk id="38" creationId="{1996130F-9AB5-4DE9-8574-3AF891C5C172}"/>
          </ac:spMkLst>
        </pc:spChg>
        <pc:spChg chg="add">
          <ac:chgData name="Durga Gurajala" userId="d90b39ce-fe89-448d-8e93-cd35f535793f" providerId="ADAL" clId="{2BADDB0B-9D30-40A0-971C-2251763ED8CC}" dt="2023-12-13T05:20:27.305" v="4436" actId="26606"/>
          <ac:spMkLst>
            <pc:docMk/>
            <pc:sldMk cId="1130287685" sldId="268"/>
            <ac:spMk id="40" creationId="{3623DEAC-F39C-45D6-86DC-1033F6429528}"/>
          </ac:spMkLst>
        </pc:spChg>
        <pc:spChg chg="add">
          <ac:chgData name="Durga Gurajala" userId="d90b39ce-fe89-448d-8e93-cd35f535793f" providerId="ADAL" clId="{2BADDB0B-9D30-40A0-971C-2251763ED8CC}" dt="2023-12-13T05:20:27.305" v="4436" actId="26606"/>
          <ac:spMkLst>
            <pc:docMk/>
            <pc:sldMk cId="1130287685" sldId="268"/>
            <ac:spMk id="42" creationId="{A692209D-B607-46C3-8560-07AF72291659}"/>
          </ac:spMkLst>
        </pc:spChg>
        <pc:spChg chg="add">
          <ac:chgData name="Durga Gurajala" userId="d90b39ce-fe89-448d-8e93-cd35f535793f" providerId="ADAL" clId="{2BADDB0B-9D30-40A0-971C-2251763ED8CC}" dt="2023-12-13T05:20:27.305" v="4436" actId="26606"/>
          <ac:spMkLst>
            <pc:docMk/>
            <pc:sldMk cId="1130287685" sldId="268"/>
            <ac:spMk id="44" creationId="{94874638-CF15-4908-BC4B-4908744D0BAF}"/>
          </ac:spMkLst>
        </pc:spChg>
        <pc:spChg chg="add">
          <ac:chgData name="Durga Gurajala" userId="d90b39ce-fe89-448d-8e93-cd35f535793f" providerId="ADAL" clId="{2BADDB0B-9D30-40A0-971C-2251763ED8CC}" dt="2023-12-13T05:20:27.305" v="4436" actId="26606"/>
          <ac:spMkLst>
            <pc:docMk/>
            <pc:sldMk cId="1130287685" sldId="268"/>
            <ac:spMk id="46" creationId="{5F1B8348-CD6E-4561-A704-C232D9A2676D}"/>
          </ac:spMkLst>
        </pc:spChg>
        <pc:grpChg chg="add">
          <ac:chgData name="Durga Gurajala" userId="d90b39ce-fe89-448d-8e93-cd35f535793f" providerId="ADAL" clId="{2BADDB0B-9D30-40A0-971C-2251763ED8CC}" dt="2023-12-13T05:20:27.305" v="4436" actId="26606"/>
          <ac:grpSpMkLst>
            <pc:docMk/>
            <pc:sldMk cId="1130287685" sldId="268"/>
            <ac:grpSpMk id="10" creationId="{166BF9EE-F7AC-4FA5-AC7E-001B3A642F75}"/>
          </ac:grpSpMkLst>
        </pc:grpChg>
        <pc:grpChg chg="add">
          <ac:chgData name="Durga Gurajala" userId="d90b39ce-fe89-448d-8e93-cd35f535793f" providerId="ADAL" clId="{2BADDB0B-9D30-40A0-971C-2251763ED8CC}" dt="2023-12-13T05:20:27.305" v="4436" actId="26606"/>
          <ac:grpSpMkLst>
            <pc:docMk/>
            <pc:sldMk cId="1130287685" sldId="268"/>
            <ac:grpSpMk id="24" creationId="{E312DBA5-56D8-42B2-BA94-28168C2A6703}"/>
          </ac:grpSpMkLst>
        </pc:grpChg>
        <pc:picChg chg="add mod">
          <ac:chgData name="Durga Gurajala" userId="d90b39ce-fe89-448d-8e93-cd35f535793f" providerId="ADAL" clId="{2BADDB0B-9D30-40A0-971C-2251763ED8CC}" dt="2023-12-13T05:20:31.466" v="4437" actId="1076"/>
          <ac:picMkLst>
            <pc:docMk/>
            <pc:sldMk cId="1130287685" sldId="268"/>
            <ac:picMk id="5" creationId="{698AA554-77CA-2C63-D6A1-FC578FD384E5}"/>
          </ac:picMkLst>
        </pc:picChg>
        <pc:picChg chg="add mod">
          <ac:chgData name="Durga Gurajala" userId="d90b39ce-fe89-448d-8e93-cd35f535793f" providerId="ADAL" clId="{2BADDB0B-9D30-40A0-971C-2251763ED8CC}" dt="2023-12-13T11:54:34.552" v="5520" actId="1076"/>
          <ac:picMkLst>
            <pc:docMk/>
            <pc:sldMk cId="1130287685" sldId="268"/>
            <ac:picMk id="7" creationId="{5C02D13A-2DB9-1845-8E7C-FA5A55C57A62}"/>
          </ac:picMkLst>
        </pc:picChg>
      </pc:sldChg>
      <pc:sldChg chg="addSp delSp modSp new mod setBg">
        <pc:chgData name="Durga Gurajala" userId="d90b39ce-fe89-448d-8e93-cd35f535793f" providerId="ADAL" clId="{2BADDB0B-9D30-40A0-971C-2251763ED8CC}" dt="2023-12-13T14:32:55.640" v="6692"/>
        <pc:sldMkLst>
          <pc:docMk/>
          <pc:sldMk cId="1749438247" sldId="269"/>
        </pc:sldMkLst>
        <pc:spChg chg="del mod">
          <ac:chgData name="Durga Gurajala" userId="d90b39ce-fe89-448d-8e93-cd35f535793f" providerId="ADAL" clId="{2BADDB0B-9D30-40A0-971C-2251763ED8CC}" dt="2023-12-13T05:29:47.945" v="4976" actId="478"/>
          <ac:spMkLst>
            <pc:docMk/>
            <pc:sldMk cId="1749438247" sldId="269"/>
            <ac:spMk id="2" creationId="{011E1EF5-A836-3AD7-07A7-D6B21C7160AE}"/>
          </ac:spMkLst>
        </pc:spChg>
        <pc:spChg chg="mod">
          <ac:chgData name="Durga Gurajala" userId="d90b39ce-fe89-448d-8e93-cd35f535793f" providerId="ADAL" clId="{2BADDB0B-9D30-40A0-971C-2251763ED8CC}" dt="2023-12-13T14:26:18.413" v="6633" actId="26606"/>
          <ac:spMkLst>
            <pc:docMk/>
            <pc:sldMk cId="1749438247" sldId="269"/>
            <ac:spMk id="3" creationId="{119F95F6-8FD7-DA8E-B321-A13AEB0A3709}"/>
          </ac:spMkLst>
        </pc:spChg>
        <pc:spChg chg="add del mod">
          <ac:chgData name="Durga Gurajala" userId="d90b39ce-fe89-448d-8e93-cd35f535793f" providerId="ADAL" clId="{2BADDB0B-9D30-40A0-971C-2251763ED8CC}" dt="2023-12-13T05:29:49.965" v="4977" actId="478"/>
          <ac:spMkLst>
            <pc:docMk/>
            <pc:sldMk cId="1749438247" sldId="269"/>
            <ac:spMk id="5" creationId="{E370711F-B947-577D-3022-CCC291780DCE}"/>
          </ac:spMkLst>
        </pc:spChg>
        <pc:picChg chg="add del mod">
          <ac:chgData name="Durga Gurajala" userId="d90b39ce-fe89-448d-8e93-cd35f535793f" providerId="ADAL" clId="{2BADDB0B-9D30-40A0-971C-2251763ED8CC}" dt="2023-12-13T14:32:55.640" v="6692"/>
          <ac:picMkLst>
            <pc:docMk/>
            <pc:sldMk cId="1749438247" sldId="269"/>
            <ac:picMk id="2" creationId="{B78CEE2A-6094-3F89-B17F-586B243A22A6}"/>
          </ac:picMkLst>
        </pc:picChg>
        <pc:picChg chg="add mod">
          <ac:chgData name="Durga Gurajala" userId="d90b39ce-fe89-448d-8e93-cd35f535793f" providerId="ADAL" clId="{2BADDB0B-9D30-40A0-971C-2251763ED8CC}" dt="2023-12-13T14:26:35.641" v="6639" actId="14100"/>
          <ac:picMkLst>
            <pc:docMk/>
            <pc:sldMk cId="1749438247" sldId="269"/>
            <ac:picMk id="7" creationId="{BC5B23B9-F1E2-AB98-EC16-A7C67BDEC653}"/>
          </ac:picMkLst>
        </pc:picChg>
        <pc:picChg chg="add mod">
          <ac:chgData name="Durga Gurajala" userId="d90b39ce-fe89-448d-8e93-cd35f535793f" providerId="ADAL" clId="{2BADDB0B-9D30-40A0-971C-2251763ED8CC}" dt="2023-12-13T14:26:59.921" v="6646" actId="14100"/>
          <ac:picMkLst>
            <pc:docMk/>
            <pc:sldMk cId="1749438247" sldId="269"/>
            <ac:picMk id="9" creationId="{6076AC27-FDE2-EAEC-7D51-E3EB67FE92B2}"/>
          </ac:picMkLst>
        </pc:picChg>
      </pc:sldChg>
      <pc:sldChg chg="addSp delSp modSp new mod ord setBg">
        <pc:chgData name="Durga Gurajala" userId="d90b39ce-fe89-448d-8e93-cd35f535793f" providerId="ADAL" clId="{2BADDB0B-9D30-40A0-971C-2251763ED8CC}" dt="2023-12-13T14:34:40.130" v="6716" actId="26606"/>
        <pc:sldMkLst>
          <pc:docMk/>
          <pc:sldMk cId="2538753422" sldId="270"/>
        </pc:sldMkLst>
        <pc:spChg chg="del">
          <ac:chgData name="Durga Gurajala" userId="d90b39ce-fe89-448d-8e93-cd35f535793f" providerId="ADAL" clId="{2BADDB0B-9D30-40A0-971C-2251763ED8CC}" dt="2023-12-13T05:35:48.894" v="5354" actId="478"/>
          <ac:spMkLst>
            <pc:docMk/>
            <pc:sldMk cId="2538753422" sldId="270"/>
            <ac:spMk id="2" creationId="{FBD6E6A5-F78F-D696-85EF-31EB541B68ED}"/>
          </ac:spMkLst>
        </pc:spChg>
        <pc:spChg chg="mod">
          <ac:chgData name="Durga Gurajala" userId="d90b39ce-fe89-448d-8e93-cd35f535793f" providerId="ADAL" clId="{2BADDB0B-9D30-40A0-971C-2251763ED8CC}" dt="2023-12-13T14:34:40.130" v="6716" actId="26606"/>
          <ac:spMkLst>
            <pc:docMk/>
            <pc:sldMk cId="2538753422" sldId="270"/>
            <ac:spMk id="3" creationId="{656325F6-F820-0C09-8685-85C572458355}"/>
          </ac:spMkLst>
        </pc:spChg>
        <pc:spChg chg="add del">
          <ac:chgData name="Durga Gurajala" userId="d90b39ce-fe89-448d-8e93-cd35f535793f" providerId="ADAL" clId="{2BADDB0B-9D30-40A0-971C-2251763ED8CC}" dt="2023-12-13T14:34:40.130" v="6716" actId="26606"/>
          <ac:spMkLst>
            <pc:docMk/>
            <pc:sldMk cId="2538753422" sldId="270"/>
            <ac:spMk id="13" creationId="{55BDDF5B-1133-45D7-A901-9F28E0872FA8}"/>
          </ac:spMkLst>
        </pc:spChg>
        <pc:spChg chg="add del">
          <ac:chgData name="Durga Gurajala" userId="d90b39ce-fe89-448d-8e93-cd35f535793f" providerId="ADAL" clId="{2BADDB0B-9D30-40A0-971C-2251763ED8CC}" dt="2023-12-13T14:34:40.130" v="6716" actId="26606"/>
          <ac:spMkLst>
            <pc:docMk/>
            <pc:sldMk cId="2538753422" sldId="270"/>
            <ac:spMk id="15" creationId="{F22C7101-14DA-4743-898E-3563B0FC9326}"/>
          </ac:spMkLst>
        </pc:spChg>
        <pc:spChg chg="add del">
          <ac:chgData name="Durga Gurajala" userId="d90b39ce-fe89-448d-8e93-cd35f535793f" providerId="ADAL" clId="{2BADDB0B-9D30-40A0-971C-2251763ED8CC}" dt="2023-12-13T14:34:40.130" v="6716" actId="26606"/>
          <ac:spMkLst>
            <pc:docMk/>
            <pc:sldMk cId="2538753422" sldId="270"/>
            <ac:spMk id="17" creationId="{EDD0748D-5151-4F2A-8DD0-FC4BB9444456}"/>
          </ac:spMkLst>
        </pc:spChg>
        <pc:spChg chg="add del">
          <ac:chgData name="Durga Gurajala" userId="d90b39ce-fe89-448d-8e93-cd35f535793f" providerId="ADAL" clId="{2BADDB0B-9D30-40A0-971C-2251763ED8CC}" dt="2023-12-13T14:34:40.130" v="6716" actId="26606"/>
          <ac:spMkLst>
            <pc:docMk/>
            <pc:sldMk cId="2538753422" sldId="270"/>
            <ac:spMk id="19" creationId="{EE1A7EAA-DE31-45FD-8A51-7ADE79018FB1}"/>
          </ac:spMkLst>
        </pc:spChg>
        <pc:picChg chg="add mod ord">
          <ac:chgData name="Durga Gurajala" userId="d90b39ce-fe89-448d-8e93-cd35f535793f" providerId="ADAL" clId="{2BADDB0B-9D30-40A0-971C-2251763ED8CC}" dt="2023-12-13T14:34:40.130" v="6716" actId="26606"/>
          <ac:picMkLst>
            <pc:docMk/>
            <pc:sldMk cId="2538753422" sldId="270"/>
            <ac:picMk id="4" creationId="{5CB9277F-E5CD-8E8D-CFA6-F1AF43386710}"/>
          </ac:picMkLst>
        </pc:picChg>
        <pc:picChg chg="add del mod">
          <ac:chgData name="Durga Gurajala" userId="d90b39ce-fe89-448d-8e93-cd35f535793f" providerId="ADAL" clId="{2BADDB0B-9D30-40A0-971C-2251763ED8CC}" dt="2023-12-13T14:22:37.702" v="6606" actId="478"/>
          <ac:picMkLst>
            <pc:docMk/>
            <pc:sldMk cId="2538753422" sldId="270"/>
            <ac:picMk id="5" creationId="{9A2ECC51-7801-A1E5-33A3-07BC9B2B5BAF}"/>
          </ac:picMkLst>
        </pc:picChg>
        <pc:picChg chg="add del mod">
          <ac:chgData name="Durga Gurajala" userId="d90b39ce-fe89-448d-8e93-cd35f535793f" providerId="ADAL" clId="{2BADDB0B-9D30-40A0-971C-2251763ED8CC}" dt="2023-12-13T14:22:04.242" v="6602" actId="478"/>
          <ac:picMkLst>
            <pc:docMk/>
            <pc:sldMk cId="2538753422" sldId="270"/>
            <ac:picMk id="7" creationId="{278710C0-4312-DB5E-7566-9839DA07C939}"/>
          </ac:picMkLst>
        </pc:picChg>
        <pc:picChg chg="add mod">
          <ac:chgData name="Durga Gurajala" userId="d90b39ce-fe89-448d-8e93-cd35f535793f" providerId="ADAL" clId="{2BADDB0B-9D30-40A0-971C-2251763ED8CC}" dt="2023-12-13T14:34:40.130" v="6716" actId="26606"/>
          <ac:picMkLst>
            <pc:docMk/>
            <pc:sldMk cId="2538753422" sldId="270"/>
            <ac:picMk id="8" creationId="{BDDA9266-FE4E-70F5-FFF8-331535358262}"/>
          </ac:picMkLst>
        </pc:picChg>
      </pc:sldChg>
      <pc:sldChg chg="addSp delSp modSp new mod setBg">
        <pc:chgData name="Durga Gurajala" userId="d90b39ce-fe89-448d-8e93-cd35f535793f" providerId="ADAL" clId="{2BADDB0B-9D30-40A0-971C-2251763ED8CC}" dt="2023-12-13T14:25:39.098" v="6631" actId="1076"/>
        <pc:sldMkLst>
          <pc:docMk/>
          <pc:sldMk cId="23016631" sldId="271"/>
        </pc:sldMkLst>
        <pc:spChg chg="mod">
          <ac:chgData name="Durga Gurajala" userId="d90b39ce-fe89-448d-8e93-cd35f535793f" providerId="ADAL" clId="{2BADDB0B-9D30-40A0-971C-2251763ED8CC}" dt="2023-12-13T14:25:39.098" v="6631" actId="1076"/>
          <ac:spMkLst>
            <pc:docMk/>
            <pc:sldMk cId="23016631" sldId="271"/>
            <ac:spMk id="2" creationId="{FD2A0B1F-692D-FD03-095A-93FD0277A8EF}"/>
          </ac:spMkLst>
        </pc:spChg>
        <pc:spChg chg="del mod">
          <ac:chgData name="Durga Gurajala" userId="d90b39ce-fe89-448d-8e93-cd35f535793f" providerId="ADAL" clId="{2BADDB0B-9D30-40A0-971C-2251763ED8CC}" dt="2023-12-13T14:24:10.840" v="6615" actId="26606"/>
          <ac:spMkLst>
            <pc:docMk/>
            <pc:sldMk cId="23016631" sldId="271"/>
            <ac:spMk id="3" creationId="{867E46FD-4B9D-9EC3-1435-238D463023A1}"/>
          </ac:spMkLst>
        </pc:spChg>
        <pc:spChg chg="add">
          <ac:chgData name="Durga Gurajala" userId="d90b39ce-fe89-448d-8e93-cd35f535793f" providerId="ADAL" clId="{2BADDB0B-9D30-40A0-971C-2251763ED8CC}" dt="2023-12-13T14:24:10.840" v="6615" actId="26606"/>
          <ac:spMkLst>
            <pc:docMk/>
            <pc:sldMk cId="23016631" sldId="271"/>
            <ac:spMk id="9" creationId="{A3D9AEEE-1CCD-43C0-BA3E-16D60A6E23C0}"/>
          </ac:spMkLst>
        </pc:spChg>
        <pc:spChg chg="add">
          <ac:chgData name="Durga Gurajala" userId="d90b39ce-fe89-448d-8e93-cd35f535793f" providerId="ADAL" clId="{2BADDB0B-9D30-40A0-971C-2251763ED8CC}" dt="2023-12-13T14:24:10.840" v="6615" actId="26606"/>
          <ac:spMkLst>
            <pc:docMk/>
            <pc:sldMk cId="23016631" sldId="271"/>
            <ac:spMk id="11" creationId="{60F880A6-33D3-4EEC-A780-B73559B9F24C}"/>
          </ac:spMkLst>
        </pc:spChg>
        <pc:spChg chg="add">
          <ac:chgData name="Durga Gurajala" userId="d90b39ce-fe89-448d-8e93-cd35f535793f" providerId="ADAL" clId="{2BADDB0B-9D30-40A0-971C-2251763ED8CC}" dt="2023-12-13T14:24:10.840" v="6615" actId="26606"/>
          <ac:spMkLst>
            <pc:docMk/>
            <pc:sldMk cId="23016631" sldId="271"/>
            <ac:spMk id="13" creationId="{2C6246ED-0535-4496-A8F6-1E80CC4EB853}"/>
          </ac:spMkLst>
        </pc:spChg>
        <pc:graphicFrameChg chg="add mod modGraphic">
          <ac:chgData name="Durga Gurajala" userId="d90b39ce-fe89-448d-8e93-cd35f535793f" providerId="ADAL" clId="{2BADDB0B-9D30-40A0-971C-2251763ED8CC}" dt="2023-12-13T14:25:16.441" v="6628" actId="14100"/>
          <ac:graphicFrameMkLst>
            <pc:docMk/>
            <pc:sldMk cId="23016631" sldId="271"/>
            <ac:graphicFrameMk id="5" creationId="{14444162-D343-6B3C-3C3E-67A30DBA8662}"/>
          </ac:graphicFrameMkLst>
        </pc:graphicFrameChg>
      </pc:sldChg>
      <pc:sldChg chg="addSp delSp modSp new mod setBg">
        <pc:chgData name="Durga Gurajala" userId="d90b39ce-fe89-448d-8e93-cd35f535793f" providerId="ADAL" clId="{2BADDB0B-9D30-40A0-971C-2251763ED8CC}" dt="2023-12-13T14:14:16.132" v="6600" actId="2711"/>
        <pc:sldMkLst>
          <pc:docMk/>
          <pc:sldMk cId="3029153178" sldId="272"/>
        </pc:sldMkLst>
        <pc:spChg chg="mod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2" creationId="{4C33B3EE-A5D2-9718-3BFD-1029B1D87D10}"/>
          </ac:spMkLst>
        </pc:spChg>
        <pc:spChg chg="del">
          <ac:chgData name="Durga Gurajala" userId="d90b39ce-fe89-448d-8e93-cd35f535793f" providerId="ADAL" clId="{2BADDB0B-9D30-40A0-971C-2251763ED8CC}" dt="2023-12-13T12:09:22.032" v="5911" actId="478"/>
          <ac:spMkLst>
            <pc:docMk/>
            <pc:sldMk cId="3029153178" sldId="272"/>
            <ac:spMk id="3" creationId="{709418C2-8C08-03E3-C09B-B99096EFC799}"/>
          </ac:spMkLst>
        </pc:spChg>
        <pc:spChg chg="add del">
          <ac:chgData name="Durga Gurajala" userId="d90b39ce-fe89-448d-8e93-cd35f535793f" providerId="ADAL" clId="{2BADDB0B-9D30-40A0-971C-2251763ED8CC}" dt="2023-12-13T12:10:27.080" v="5916" actId="26606"/>
          <ac:spMkLst>
            <pc:docMk/>
            <pc:sldMk cId="3029153178" sldId="272"/>
            <ac:spMk id="37" creationId="{1996130F-9AB5-4DE9-8574-3AF891C5C172}"/>
          </ac:spMkLst>
        </pc:spChg>
        <pc:spChg chg="add del">
          <ac:chgData name="Durga Gurajala" userId="d90b39ce-fe89-448d-8e93-cd35f535793f" providerId="ADAL" clId="{2BADDB0B-9D30-40A0-971C-2251763ED8CC}" dt="2023-12-13T12:10:27.080" v="5916" actId="26606"/>
          <ac:spMkLst>
            <pc:docMk/>
            <pc:sldMk cId="3029153178" sldId="272"/>
            <ac:spMk id="39" creationId="{3623DEAC-F39C-45D6-86DC-1033F6429528}"/>
          </ac:spMkLst>
        </pc:spChg>
        <pc:spChg chg="add del">
          <ac:chgData name="Durga Gurajala" userId="d90b39ce-fe89-448d-8e93-cd35f535793f" providerId="ADAL" clId="{2BADDB0B-9D30-40A0-971C-2251763ED8CC}" dt="2023-12-13T12:10:27.080" v="5916" actId="26606"/>
          <ac:spMkLst>
            <pc:docMk/>
            <pc:sldMk cId="3029153178" sldId="272"/>
            <ac:spMk id="41" creationId="{A692209D-B607-46C3-8560-07AF72291659}"/>
          </ac:spMkLst>
        </pc:spChg>
        <pc:spChg chg="add del">
          <ac:chgData name="Durga Gurajala" userId="d90b39ce-fe89-448d-8e93-cd35f535793f" providerId="ADAL" clId="{2BADDB0B-9D30-40A0-971C-2251763ED8CC}" dt="2023-12-13T12:10:27.080" v="5916" actId="26606"/>
          <ac:spMkLst>
            <pc:docMk/>
            <pc:sldMk cId="3029153178" sldId="272"/>
            <ac:spMk id="43" creationId="{94874638-CF15-4908-BC4B-4908744D0BAF}"/>
          </ac:spMkLst>
        </pc:spChg>
        <pc:spChg chg="add del">
          <ac:chgData name="Durga Gurajala" userId="d90b39ce-fe89-448d-8e93-cd35f535793f" providerId="ADAL" clId="{2BADDB0B-9D30-40A0-971C-2251763ED8CC}" dt="2023-12-13T12:10:27.080" v="5916" actId="26606"/>
          <ac:spMkLst>
            <pc:docMk/>
            <pc:sldMk cId="3029153178" sldId="272"/>
            <ac:spMk id="45" creationId="{5F1B8348-CD6E-4561-A704-C232D9A2676D}"/>
          </ac:spMkLst>
        </pc:spChg>
        <pc:spChg chg="add del">
          <ac:chgData name="Durga Gurajala" userId="d90b39ce-fe89-448d-8e93-cd35f535793f" providerId="ADAL" clId="{2BADDB0B-9D30-40A0-971C-2251763ED8CC}" dt="2023-12-13T12:11:29.257" v="5922" actId="26606"/>
          <ac:spMkLst>
            <pc:docMk/>
            <pc:sldMk cId="3029153178" sldId="272"/>
            <ac:spMk id="78" creationId="{1996130F-9AB5-4DE9-8574-3AF891C5C172}"/>
          </ac:spMkLst>
        </pc:spChg>
        <pc:spChg chg="add del">
          <ac:chgData name="Durga Gurajala" userId="d90b39ce-fe89-448d-8e93-cd35f535793f" providerId="ADAL" clId="{2BADDB0B-9D30-40A0-971C-2251763ED8CC}" dt="2023-12-13T12:11:29.257" v="5922" actId="26606"/>
          <ac:spMkLst>
            <pc:docMk/>
            <pc:sldMk cId="3029153178" sldId="272"/>
            <ac:spMk id="80" creationId="{3623DEAC-F39C-45D6-86DC-1033F6429528}"/>
          </ac:spMkLst>
        </pc:spChg>
        <pc:spChg chg="add del">
          <ac:chgData name="Durga Gurajala" userId="d90b39ce-fe89-448d-8e93-cd35f535793f" providerId="ADAL" clId="{2BADDB0B-9D30-40A0-971C-2251763ED8CC}" dt="2023-12-13T12:11:29.257" v="5922" actId="26606"/>
          <ac:spMkLst>
            <pc:docMk/>
            <pc:sldMk cId="3029153178" sldId="272"/>
            <ac:spMk id="82" creationId="{A692209D-B607-46C3-8560-07AF72291659}"/>
          </ac:spMkLst>
        </pc:spChg>
        <pc:spChg chg="add del">
          <ac:chgData name="Durga Gurajala" userId="d90b39ce-fe89-448d-8e93-cd35f535793f" providerId="ADAL" clId="{2BADDB0B-9D30-40A0-971C-2251763ED8CC}" dt="2023-12-13T12:11:29.257" v="5922" actId="26606"/>
          <ac:spMkLst>
            <pc:docMk/>
            <pc:sldMk cId="3029153178" sldId="272"/>
            <ac:spMk id="84" creationId="{94874638-CF15-4908-BC4B-4908744D0BAF}"/>
          </ac:spMkLst>
        </pc:spChg>
        <pc:spChg chg="add del">
          <ac:chgData name="Durga Gurajala" userId="d90b39ce-fe89-448d-8e93-cd35f535793f" providerId="ADAL" clId="{2BADDB0B-9D30-40A0-971C-2251763ED8CC}" dt="2023-12-13T12:11:29.257" v="5922" actId="26606"/>
          <ac:spMkLst>
            <pc:docMk/>
            <pc:sldMk cId="3029153178" sldId="272"/>
            <ac:spMk id="86" creationId="{5F1B8348-CD6E-4561-A704-C232D9A2676D}"/>
          </ac:spMkLst>
        </pc:spChg>
        <pc:spChg chg="add del">
          <ac:chgData name="Durga Gurajala" userId="d90b39ce-fe89-448d-8e93-cd35f535793f" providerId="ADAL" clId="{2BADDB0B-9D30-40A0-971C-2251763ED8CC}" dt="2023-12-13T12:11:29.162" v="5921" actId="26606"/>
          <ac:spMkLst>
            <pc:docMk/>
            <pc:sldMk cId="3029153178" sldId="272"/>
            <ac:spMk id="119" creationId="{1996130F-9AB5-4DE9-8574-3AF891C5C172}"/>
          </ac:spMkLst>
        </pc:spChg>
        <pc:spChg chg="add del">
          <ac:chgData name="Durga Gurajala" userId="d90b39ce-fe89-448d-8e93-cd35f535793f" providerId="ADAL" clId="{2BADDB0B-9D30-40A0-971C-2251763ED8CC}" dt="2023-12-13T12:11:29.162" v="5921" actId="26606"/>
          <ac:spMkLst>
            <pc:docMk/>
            <pc:sldMk cId="3029153178" sldId="272"/>
            <ac:spMk id="121" creationId="{3623DEAC-F39C-45D6-86DC-1033F6429528}"/>
          </ac:spMkLst>
        </pc:spChg>
        <pc:spChg chg="add del">
          <ac:chgData name="Durga Gurajala" userId="d90b39ce-fe89-448d-8e93-cd35f535793f" providerId="ADAL" clId="{2BADDB0B-9D30-40A0-971C-2251763ED8CC}" dt="2023-12-13T12:11:29.162" v="5921" actId="26606"/>
          <ac:spMkLst>
            <pc:docMk/>
            <pc:sldMk cId="3029153178" sldId="272"/>
            <ac:spMk id="123" creationId="{22589B50-D615-4630-B6F7-29E99FF2C4AB}"/>
          </ac:spMkLst>
        </pc:spChg>
        <pc:spChg chg="add del">
          <ac:chgData name="Durga Gurajala" userId="d90b39ce-fe89-448d-8e93-cd35f535793f" providerId="ADAL" clId="{2BADDB0B-9D30-40A0-971C-2251763ED8CC}" dt="2023-12-13T12:11:29.162" v="5921" actId="26606"/>
          <ac:spMkLst>
            <pc:docMk/>
            <pc:sldMk cId="3029153178" sldId="272"/>
            <ac:spMk id="125" creationId="{B87A83DF-4E7A-4A81-867E-10E29C4BD3EB}"/>
          </ac:spMkLst>
        </pc:spChg>
        <pc:spChg chg="add del">
          <ac:chgData name="Durga Gurajala" userId="d90b39ce-fe89-448d-8e93-cd35f535793f" providerId="ADAL" clId="{2BADDB0B-9D30-40A0-971C-2251763ED8CC}" dt="2023-12-13T12:11:29.162" v="5921" actId="26606"/>
          <ac:spMkLst>
            <pc:docMk/>
            <pc:sldMk cId="3029153178" sldId="272"/>
            <ac:spMk id="127" creationId="{435515D7-4CE9-4558-BA93-E245EFB64CD4}"/>
          </ac:spMkLst>
        </pc:spChg>
        <pc:spChg chg="add del">
          <ac:chgData name="Durga Gurajala" userId="d90b39ce-fe89-448d-8e93-cd35f535793f" providerId="ADAL" clId="{2BADDB0B-9D30-40A0-971C-2251763ED8CC}" dt="2023-12-13T12:11:40.559" v="5923" actId="26606"/>
          <ac:spMkLst>
            <pc:docMk/>
            <pc:sldMk cId="3029153178" sldId="272"/>
            <ac:spMk id="153" creationId="{46FA917F-43A3-4FA3-A085-59D0DC397EFA}"/>
          </ac:spMkLst>
        </pc:spChg>
        <pc:spChg chg="add del">
          <ac:chgData name="Durga Gurajala" userId="d90b39ce-fe89-448d-8e93-cd35f535793f" providerId="ADAL" clId="{2BADDB0B-9D30-40A0-971C-2251763ED8CC}" dt="2023-12-13T12:11:40.559" v="5923" actId="26606"/>
          <ac:spMkLst>
            <pc:docMk/>
            <pc:sldMk cId="3029153178" sldId="272"/>
            <ac:spMk id="155" creationId="{9CBF007B-8C8C-4F79-B037-9F4C61F9F954}"/>
          </ac:spMkLst>
        </pc:spChg>
        <pc:spChg chg="add del">
          <ac:chgData name="Durga Gurajala" userId="d90b39ce-fe89-448d-8e93-cd35f535793f" providerId="ADAL" clId="{2BADDB0B-9D30-40A0-971C-2251763ED8CC}" dt="2023-12-13T12:11:40.559" v="5923" actId="26606"/>
          <ac:spMkLst>
            <pc:docMk/>
            <pc:sldMk cId="3029153178" sldId="272"/>
            <ac:spMk id="179" creationId="{1996130F-9AB5-4DE9-8574-3AF891C5C172}"/>
          </ac:spMkLst>
        </pc:spChg>
        <pc:spChg chg="add del">
          <ac:chgData name="Durga Gurajala" userId="d90b39ce-fe89-448d-8e93-cd35f535793f" providerId="ADAL" clId="{2BADDB0B-9D30-40A0-971C-2251763ED8CC}" dt="2023-12-13T12:11:40.559" v="5923" actId="26606"/>
          <ac:spMkLst>
            <pc:docMk/>
            <pc:sldMk cId="3029153178" sldId="272"/>
            <ac:spMk id="180" creationId="{3623DEAC-F39C-45D6-86DC-1033F6429528}"/>
          </ac:spMkLst>
        </pc:spChg>
        <pc:spChg chg="add del">
          <ac:chgData name="Durga Gurajala" userId="d90b39ce-fe89-448d-8e93-cd35f535793f" providerId="ADAL" clId="{2BADDB0B-9D30-40A0-971C-2251763ED8CC}" dt="2023-12-13T12:11:40.559" v="5923" actId="26606"/>
          <ac:spMkLst>
            <pc:docMk/>
            <pc:sldMk cId="3029153178" sldId="272"/>
            <ac:spMk id="181" creationId="{CADF4631-3C8F-45EE-8D19-4D3E8426B34A}"/>
          </ac:spMkLst>
        </pc:spChg>
        <pc:spChg chg="add del">
          <ac:chgData name="Durga Gurajala" userId="d90b39ce-fe89-448d-8e93-cd35f535793f" providerId="ADAL" clId="{2BADDB0B-9D30-40A0-971C-2251763ED8CC}" dt="2023-12-13T12:24:03.267" v="6003" actId="26606"/>
          <ac:spMkLst>
            <pc:docMk/>
            <pc:sldMk cId="3029153178" sldId="272"/>
            <ac:spMk id="216" creationId="{1996130F-9AB5-4DE9-8574-3AF891C5C172}"/>
          </ac:spMkLst>
        </pc:spChg>
        <pc:spChg chg="add del">
          <ac:chgData name="Durga Gurajala" userId="d90b39ce-fe89-448d-8e93-cd35f535793f" providerId="ADAL" clId="{2BADDB0B-9D30-40A0-971C-2251763ED8CC}" dt="2023-12-13T12:24:03.267" v="6003" actId="26606"/>
          <ac:spMkLst>
            <pc:docMk/>
            <pc:sldMk cId="3029153178" sldId="272"/>
            <ac:spMk id="218" creationId="{3623DEAC-F39C-45D6-86DC-1033F6429528}"/>
          </ac:spMkLst>
        </pc:spChg>
        <pc:spChg chg="add del">
          <ac:chgData name="Durga Gurajala" userId="d90b39ce-fe89-448d-8e93-cd35f535793f" providerId="ADAL" clId="{2BADDB0B-9D30-40A0-971C-2251763ED8CC}" dt="2023-12-13T12:24:03.267" v="6003" actId="26606"/>
          <ac:spMkLst>
            <pc:docMk/>
            <pc:sldMk cId="3029153178" sldId="272"/>
            <ac:spMk id="220" creationId="{A692209D-B607-46C3-8560-07AF72291659}"/>
          </ac:spMkLst>
        </pc:spChg>
        <pc:spChg chg="add del">
          <ac:chgData name="Durga Gurajala" userId="d90b39ce-fe89-448d-8e93-cd35f535793f" providerId="ADAL" clId="{2BADDB0B-9D30-40A0-971C-2251763ED8CC}" dt="2023-12-13T12:24:03.267" v="6003" actId="26606"/>
          <ac:spMkLst>
            <pc:docMk/>
            <pc:sldMk cId="3029153178" sldId="272"/>
            <ac:spMk id="222" creationId="{94874638-CF15-4908-BC4B-4908744D0BAF}"/>
          </ac:spMkLst>
        </pc:spChg>
        <pc:spChg chg="add del">
          <ac:chgData name="Durga Gurajala" userId="d90b39ce-fe89-448d-8e93-cd35f535793f" providerId="ADAL" clId="{2BADDB0B-9D30-40A0-971C-2251763ED8CC}" dt="2023-12-13T12:24:03.267" v="6003" actId="26606"/>
          <ac:spMkLst>
            <pc:docMk/>
            <pc:sldMk cId="3029153178" sldId="272"/>
            <ac:spMk id="224" creationId="{5F1B8348-CD6E-4561-A704-C232D9A2676D}"/>
          </ac:spMkLst>
        </pc:spChg>
        <pc:spChg chg="add del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228" creationId="{1996130F-9AB5-4DE9-8574-3AF891C5C172}"/>
          </ac:spMkLst>
        </pc:spChg>
        <pc:spChg chg="add del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242" creationId="{3623DEAC-F39C-45D6-86DC-1033F6429528}"/>
          </ac:spMkLst>
        </pc:spChg>
        <pc:spChg chg="add del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256" creationId="{513EBF72-EDB5-4278-94B8-34AAC2FA6E83}"/>
          </ac:spMkLst>
        </pc:spChg>
        <pc:spChg chg="add del">
          <ac:chgData name="Durga Gurajala" userId="d90b39ce-fe89-448d-8e93-cd35f535793f" providerId="ADAL" clId="{2BADDB0B-9D30-40A0-971C-2251763ED8CC}" dt="2023-12-13T12:23:16.293" v="5996" actId="26606"/>
          <ac:spMkLst>
            <pc:docMk/>
            <pc:sldMk cId="3029153178" sldId="272"/>
            <ac:spMk id="257" creationId="{1996130F-9AB5-4DE9-8574-3AF891C5C172}"/>
          </ac:spMkLst>
        </pc:spChg>
        <pc:spChg chg="add del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258" creationId="{DBD486FF-4365-499B-AFF7-0F07549D97B5}"/>
          </ac:spMkLst>
        </pc:spChg>
        <pc:spChg chg="add del">
          <ac:chgData name="Durga Gurajala" userId="d90b39ce-fe89-448d-8e93-cd35f535793f" providerId="ADAL" clId="{2BADDB0B-9D30-40A0-971C-2251763ED8CC}" dt="2023-12-13T12:23:16.293" v="5996" actId="26606"/>
          <ac:spMkLst>
            <pc:docMk/>
            <pc:sldMk cId="3029153178" sldId="272"/>
            <ac:spMk id="259" creationId="{3623DEAC-F39C-45D6-86DC-1033F6429528}"/>
          </ac:spMkLst>
        </pc:spChg>
        <pc:spChg chg="add del">
          <ac:chgData name="Durga Gurajala" userId="d90b39ce-fe89-448d-8e93-cd35f535793f" providerId="ADAL" clId="{2BADDB0B-9D30-40A0-971C-2251763ED8CC}" dt="2023-12-13T12:23:16.293" v="5996" actId="26606"/>
          <ac:spMkLst>
            <pc:docMk/>
            <pc:sldMk cId="3029153178" sldId="272"/>
            <ac:spMk id="261" creationId="{CADF4631-3C8F-45EE-8D19-4D3E8426B34A}"/>
          </ac:spMkLst>
        </pc:spChg>
        <pc:spChg chg="add del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264" creationId="{AEC89D32-0839-4A5D-80DB-D12259CA406E}"/>
          </ac:spMkLst>
        </pc:spChg>
        <pc:spChg chg="add del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278" creationId="{7229C60D-EFB4-4944-AEB7-4773C1A7B20F}"/>
          </ac:spMkLst>
        </pc:spChg>
        <pc:spChg chg="add del">
          <ac:chgData name="Durga Gurajala" userId="d90b39ce-fe89-448d-8e93-cd35f535793f" providerId="ADAL" clId="{2BADDB0B-9D30-40A0-971C-2251763ED8CC}" dt="2023-12-13T12:23:16.293" v="5996" actId="26606"/>
          <ac:spMkLst>
            <pc:docMk/>
            <pc:sldMk cId="3029153178" sldId="272"/>
            <ac:spMk id="291" creationId="{46FA917F-43A3-4FA3-A085-59D0DC397EFA}"/>
          </ac:spMkLst>
        </pc:spChg>
        <pc:spChg chg="add del">
          <ac:chgData name="Durga Gurajala" userId="d90b39ce-fe89-448d-8e93-cd35f535793f" providerId="ADAL" clId="{2BADDB0B-9D30-40A0-971C-2251763ED8CC}" dt="2023-12-13T12:23:16.293" v="5996" actId="26606"/>
          <ac:spMkLst>
            <pc:docMk/>
            <pc:sldMk cId="3029153178" sldId="272"/>
            <ac:spMk id="293" creationId="{9CBF007B-8C8C-4F79-B037-9F4C61F9F954}"/>
          </ac:spMkLst>
        </pc:spChg>
        <pc:spChg chg="add del">
          <ac:chgData name="Durga Gurajala" userId="d90b39ce-fe89-448d-8e93-cd35f535793f" providerId="ADAL" clId="{2BADDB0B-9D30-40A0-971C-2251763ED8CC}" dt="2023-12-13T12:23:23.442" v="5998" actId="26606"/>
          <ac:spMkLst>
            <pc:docMk/>
            <pc:sldMk cId="3029153178" sldId="272"/>
            <ac:spMk id="321" creationId="{1996130F-9AB5-4DE9-8574-3AF891C5C172}"/>
          </ac:spMkLst>
        </pc:spChg>
        <pc:spChg chg="add del">
          <ac:chgData name="Durga Gurajala" userId="d90b39ce-fe89-448d-8e93-cd35f535793f" providerId="ADAL" clId="{2BADDB0B-9D30-40A0-971C-2251763ED8CC}" dt="2023-12-13T12:23:23.442" v="5998" actId="26606"/>
          <ac:spMkLst>
            <pc:docMk/>
            <pc:sldMk cId="3029153178" sldId="272"/>
            <ac:spMk id="322" creationId="{3623DEAC-F39C-45D6-86DC-1033F6429528}"/>
          </ac:spMkLst>
        </pc:spChg>
        <pc:spChg chg="add del">
          <ac:chgData name="Durga Gurajala" userId="d90b39ce-fe89-448d-8e93-cd35f535793f" providerId="ADAL" clId="{2BADDB0B-9D30-40A0-971C-2251763ED8CC}" dt="2023-12-13T12:23:23.442" v="5998" actId="26606"/>
          <ac:spMkLst>
            <pc:docMk/>
            <pc:sldMk cId="3029153178" sldId="272"/>
            <ac:spMk id="323" creationId="{A692209D-B607-46C3-8560-07AF72291659}"/>
          </ac:spMkLst>
        </pc:spChg>
        <pc:spChg chg="add del">
          <ac:chgData name="Durga Gurajala" userId="d90b39ce-fe89-448d-8e93-cd35f535793f" providerId="ADAL" clId="{2BADDB0B-9D30-40A0-971C-2251763ED8CC}" dt="2023-12-13T12:23:23.442" v="5998" actId="26606"/>
          <ac:spMkLst>
            <pc:docMk/>
            <pc:sldMk cId="3029153178" sldId="272"/>
            <ac:spMk id="324" creationId="{94874638-CF15-4908-BC4B-4908744D0BAF}"/>
          </ac:spMkLst>
        </pc:spChg>
        <pc:spChg chg="add del">
          <ac:chgData name="Durga Gurajala" userId="d90b39ce-fe89-448d-8e93-cd35f535793f" providerId="ADAL" clId="{2BADDB0B-9D30-40A0-971C-2251763ED8CC}" dt="2023-12-13T12:23:23.442" v="5998" actId="26606"/>
          <ac:spMkLst>
            <pc:docMk/>
            <pc:sldMk cId="3029153178" sldId="272"/>
            <ac:spMk id="325" creationId="{5F1B8348-CD6E-4561-A704-C232D9A2676D}"/>
          </ac:spMkLst>
        </pc:spChg>
        <pc:spChg chg="add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326" creationId="{1996130F-9AB5-4DE9-8574-3AF891C5C172}"/>
          </ac:spMkLst>
        </pc:spChg>
        <pc:spChg chg="add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327" creationId="{A692209D-B607-46C3-8560-07AF72291659}"/>
          </ac:spMkLst>
        </pc:spChg>
        <pc:spChg chg="add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328" creationId="{3623DEAC-F39C-45D6-86DC-1033F6429528}"/>
          </ac:spMkLst>
        </pc:spChg>
        <pc:spChg chg="add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329" creationId="{94874638-CF15-4908-BC4B-4908744D0BAF}"/>
          </ac:spMkLst>
        </pc:spChg>
        <pc:spChg chg="add">
          <ac:chgData name="Durga Gurajala" userId="d90b39ce-fe89-448d-8e93-cd35f535793f" providerId="ADAL" clId="{2BADDB0B-9D30-40A0-971C-2251763ED8CC}" dt="2023-12-13T12:24:21.105" v="6004" actId="26606"/>
          <ac:spMkLst>
            <pc:docMk/>
            <pc:sldMk cId="3029153178" sldId="272"/>
            <ac:spMk id="331" creationId="{5F1B8348-CD6E-4561-A704-C232D9A2676D}"/>
          </ac:spMkLst>
        </pc:spChg>
        <pc:grpChg chg="add del">
          <ac:chgData name="Durga Gurajala" userId="d90b39ce-fe89-448d-8e93-cd35f535793f" providerId="ADAL" clId="{2BADDB0B-9D30-40A0-971C-2251763ED8CC}" dt="2023-12-13T12:10:27.080" v="5916" actId="26606"/>
          <ac:grpSpMkLst>
            <pc:docMk/>
            <pc:sldMk cId="3029153178" sldId="272"/>
            <ac:grpSpMk id="9" creationId="{166BF9EE-F7AC-4FA5-AC7E-001B3A642F75}"/>
          </ac:grpSpMkLst>
        </pc:grpChg>
        <pc:grpChg chg="add del">
          <ac:chgData name="Durga Gurajala" userId="d90b39ce-fe89-448d-8e93-cd35f535793f" providerId="ADAL" clId="{2BADDB0B-9D30-40A0-971C-2251763ED8CC}" dt="2023-12-13T12:10:27.080" v="5916" actId="26606"/>
          <ac:grpSpMkLst>
            <pc:docMk/>
            <pc:sldMk cId="3029153178" sldId="272"/>
            <ac:grpSpMk id="23" creationId="{E312DBA5-56D8-42B2-BA94-28168C2A6703}"/>
          </ac:grpSpMkLst>
        </pc:grpChg>
        <pc:grpChg chg="add del">
          <ac:chgData name="Durga Gurajala" userId="d90b39ce-fe89-448d-8e93-cd35f535793f" providerId="ADAL" clId="{2BADDB0B-9D30-40A0-971C-2251763ED8CC}" dt="2023-12-13T12:11:29.257" v="5922" actId="26606"/>
          <ac:grpSpMkLst>
            <pc:docMk/>
            <pc:sldMk cId="3029153178" sldId="272"/>
            <ac:grpSpMk id="50" creationId="{166BF9EE-F7AC-4FA5-AC7E-001B3A642F75}"/>
          </ac:grpSpMkLst>
        </pc:grpChg>
        <pc:grpChg chg="add del">
          <ac:chgData name="Durga Gurajala" userId="d90b39ce-fe89-448d-8e93-cd35f535793f" providerId="ADAL" clId="{2BADDB0B-9D30-40A0-971C-2251763ED8CC}" dt="2023-12-13T12:11:29.257" v="5922" actId="26606"/>
          <ac:grpSpMkLst>
            <pc:docMk/>
            <pc:sldMk cId="3029153178" sldId="272"/>
            <ac:grpSpMk id="64" creationId="{E312DBA5-56D8-42B2-BA94-28168C2A6703}"/>
          </ac:grpSpMkLst>
        </pc:grpChg>
        <pc:grpChg chg="add del">
          <ac:chgData name="Durga Gurajala" userId="d90b39ce-fe89-448d-8e93-cd35f535793f" providerId="ADAL" clId="{2BADDB0B-9D30-40A0-971C-2251763ED8CC}" dt="2023-12-13T12:11:29.162" v="5921" actId="26606"/>
          <ac:grpSpMkLst>
            <pc:docMk/>
            <pc:sldMk cId="3029153178" sldId="272"/>
            <ac:grpSpMk id="91" creationId="{166BF9EE-F7AC-4FA5-AC7E-001B3A642F75}"/>
          </ac:grpSpMkLst>
        </pc:grpChg>
        <pc:grpChg chg="add del">
          <ac:chgData name="Durga Gurajala" userId="d90b39ce-fe89-448d-8e93-cd35f535793f" providerId="ADAL" clId="{2BADDB0B-9D30-40A0-971C-2251763ED8CC}" dt="2023-12-13T12:11:29.162" v="5921" actId="26606"/>
          <ac:grpSpMkLst>
            <pc:docMk/>
            <pc:sldMk cId="3029153178" sldId="272"/>
            <ac:grpSpMk id="105" creationId="{E312DBA5-56D8-42B2-BA94-28168C2A6703}"/>
          </ac:grpSpMkLst>
        </pc:grpChg>
        <pc:grpChg chg="add del">
          <ac:chgData name="Durga Gurajala" userId="d90b39ce-fe89-448d-8e93-cd35f535793f" providerId="ADAL" clId="{2BADDB0B-9D30-40A0-971C-2251763ED8CC}" dt="2023-12-13T12:11:40.559" v="5923" actId="26606"/>
          <ac:grpSpMkLst>
            <pc:docMk/>
            <pc:sldMk cId="3029153178" sldId="272"/>
            <ac:grpSpMk id="138" creationId="{166BF9EE-F7AC-4FA5-AC7E-001B3A642F75}"/>
          </ac:grpSpMkLst>
        </pc:grpChg>
        <pc:grpChg chg="add del">
          <ac:chgData name="Durga Gurajala" userId="d90b39ce-fe89-448d-8e93-cd35f535793f" providerId="ADAL" clId="{2BADDB0B-9D30-40A0-971C-2251763ED8CC}" dt="2023-12-13T12:11:40.559" v="5923" actId="26606"/>
          <ac:grpSpMkLst>
            <pc:docMk/>
            <pc:sldMk cId="3029153178" sldId="272"/>
            <ac:grpSpMk id="139" creationId="{6A54B62D-FC5C-4E1A-8D8B-279576FE5379}"/>
          </ac:grpSpMkLst>
        </pc:grpChg>
        <pc:grpChg chg="add del">
          <ac:chgData name="Durga Gurajala" userId="d90b39ce-fe89-448d-8e93-cd35f535793f" providerId="ADAL" clId="{2BADDB0B-9D30-40A0-971C-2251763ED8CC}" dt="2023-12-13T12:11:40.559" v="5923" actId="26606"/>
          <ac:grpSpMkLst>
            <pc:docMk/>
            <pc:sldMk cId="3029153178" sldId="272"/>
            <ac:grpSpMk id="166" creationId="{E312DBA5-56D8-42B2-BA94-28168C2A6703}"/>
          </ac:grpSpMkLst>
        </pc:grpChg>
        <pc:grpChg chg="add del">
          <ac:chgData name="Durga Gurajala" userId="d90b39ce-fe89-448d-8e93-cd35f535793f" providerId="ADAL" clId="{2BADDB0B-9D30-40A0-971C-2251763ED8CC}" dt="2023-12-13T12:11:40.559" v="5923" actId="26606"/>
          <ac:grpSpMkLst>
            <pc:docMk/>
            <pc:sldMk cId="3029153178" sldId="272"/>
            <ac:grpSpMk id="182" creationId="{F291099C-17EE-4E0E-B096-C79975050035}"/>
          </ac:grpSpMkLst>
        </pc:grpChg>
        <pc:grpChg chg="add del">
          <ac:chgData name="Durga Gurajala" userId="d90b39ce-fe89-448d-8e93-cd35f535793f" providerId="ADAL" clId="{2BADDB0B-9D30-40A0-971C-2251763ED8CC}" dt="2023-12-13T12:24:03.267" v="6003" actId="26606"/>
          <ac:grpSpMkLst>
            <pc:docMk/>
            <pc:sldMk cId="3029153178" sldId="272"/>
            <ac:grpSpMk id="188" creationId="{166BF9EE-F7AC-4FA5-AC7E-001B3A642F75}"/>
          </ac:grpSpMkLst>
        </pc:grpChg>
        <pc:grpChg chg="add del">
          <ac:chgData name="Durga Gurajala" userId="d90b39ce-fe89-448d-8e93-cd35f535793f" providerId="ADAL" clId="{2BADDB0B-9D30-40A0-971C-2251763ED8CC}" dt="2023-12-13T12:24:03.267" v="6003" actId="26606"/>
          <ac:grpSpMkLst>
            <pc:docMk/>
            <pc:sldMk cId="3029153178" sldId="272"/>
            <ac:grpSpMk id="202" creationId="{E312DBA5-56D8-42B2-BA94-28168C2A6703}"/>
          </ac:grpSpMkLst>
        </pc:grpChg>
        <pc:grpChg chg="add del">
          <ac:chgData name="Durga Gurajala" userId="d90b39ce-fe89-448d-8e93-cd35f535793f" providerId="ADAL" clId="{2BADDB0B-9D30-40A0-971C-2251763ED8CC}" dt="2023-12-13T12:24:21.105" v="6004" actId="26606"/>
          <ac:grpSpMkLst>
            <pc:docMk/>
            <pc:sldMk cId="3029153178" sldId="272"/>
            <ac:grpSpMk id="226" creationId="{166BF9EE-F7AC-4FA5-AC7E-001B3A642F75}"/>
          </ac:grpSpMkLst>
        </pc:grpChg>
        <pc:grpChg chg="add del">
          <ac:chgData name="Durga Gurajala" userId="d90b39ce-fe89-448d-8e93-cd35f535793f" providerId="ADAL" clId="{2BADDB0B-9D30-40A0-971C-2251763ED8CC}" dt="2023-12-13T12:24:21.105" v="6004" actId="26606"/>
          <ac:grpSpMkLst>
            <pc:docMk/>
            <pc:sldMk cId="3029153178" sldId="272"/>
            <ac:grpSpMk id="227" creationId="{E312DBA5-56D8-42B2-BA94-28168C2A6703}"/>
          </ac:grpSpMkLst>
        </pc:grpChg>
        <pc:grpChg chg="add del">
          <ac:chgData name="Durga Gurajala" userId="d90b39ce-fe89-448d-8e93-cd35f535793f" providerId="ADAL" clId="{2BADDB0B-9D30-40A0-971C-2251763ED8CC}" dt="2023-12-13T12:23:16.293" v="5996" actId="26606"/>
          <ac:grpSpMkLst>
            <pc:docMk/>
            <pc:sldMk cId="3029153178" sldId="272"/>
            <ac:grpSpMk id="229" creationId="{166BF9EE-F7AC-4FA5-AC7E-001B3A642F75}"/>
          </ac:grpSpMkLst>
        </pc:grpChg>
        <pc:grpChg chg="add del">
          <ac:chgData name="Durga Gurajala" userId="d90b39ce-fe89-448d-8e93-cd35f535793f" providerId="ADAL" clId="{2BADDB0B-9D30-40A0-971C-2251763ED8CC}" dt="2023-12-13T12:23:16.293" v="5996" actId="26606"/>
          <ac:grpSpMkLst>
            <pc:docMk/>
            <pc:sldMk cId="3029153178" sldId="272"/>
            <ac:grpSpMk id="243" creationId="{E312DBA5-56D8-42B2-BA94-28168C2A6703}"/>
          </ac:grpSpMkLst>
        </pc:grpChg>
        <pc:grpChg chg="add del">
          <ac:chgData name="Durga Gurajala" userId="d90b39ce-fe89-448d-8e93-cd35f535793f" providerId="ADAL" clId="{2BADDB0B-9D30-40A0-971C-2251763ED8CC}" dt="2023-12-13T12:23:16.293" v="5996" actId="26606"/>
          <ac:grpSpMkLst>
            <pc:docMk/>
            <pc:sldMk cId="3029153178" sldId="272"/>
            <ac:grpSpMk id="263" creationId="{F291099C-17EE-4E0E-B096-C79975050035}"/>
          </ac:grpSpMkLst>
        </pc:grpChg>
        <pc:grpChg chg="add del">
          <ac:chgData name="Durga Gurajala" userId="d90b39ce-fe89-448d-8e93-cd35f535793f" providerId="ADAL" clId="{2BADDB0B-9D30-40A0-971C-2251763ED8CC}" dt="2023-12-13T12:24:21.105" v="6004" actId="26606"/>
          <ac:grpSpMkLst>
            <pc:docMk/>
            <pc:sldMk cId="3029153178" sldId="272"/>
            <ac:grpSpMk id="265" creationId="{6CB731FB-FF3E-4D53-9E6A-67C4DAD74D33}"/>
          </ac:grpSpMkLst>
        </pc:grpChg>
        <pc:grpChg chg="add del">
          <ac:chgData name="Durga Gurajala" userId="d90b39ce-fe89-448d-8e93-cd35f535793f" providerId="ADAL" clId="{2BADDB0B-9D30-40A0-971C-2251763ED8CC}" dt="2023-12-13T12:23:16.293" v="5996" actId="26606"/>
          <ac:grpSpMkLst>
            <pc:docMk/>
            <pc:sldMk cId="3029153178" sldId="272"/>
            <ac:grpSpMk id="277" creationId="{6A54B62D-FC5C-4E1A-8D8B-279576FE5379}"/>
          </ac:grpSpMkLst>
        </pc:grpChg>
        <pc:grpChg chg="add del">
          <ac:chgData name="Durga Gurajala" userId="d90b39ce-fe89-448d-8e93-cd35f535793f" providerId="ADAL" clId="{2BADDB0B-9D30-40A0-971C-2251763ED8CC}" dt="2023-12-13T12:24:21.105" v="6004" actId="26606"/>
          <ac:grpSpMkLst>
            <pc:docMk/>
            <pc:sldMk cId="3029153178" sldId="272"/>
            <ac:grpSpMk id="279" creationId="{3D79CD01-D829-46FC-843C-D4F80BD91CFA}"/>
          </ac:grpSpMkLst>
        </pc:grpChg>
        <pc:grpChg chg="add">
          <ac:chgData name="Durga Gurajala" userId="d90b39ce-fe89-448d-8e93-cd35f535793f" providerId="ADAL" clId="{2BADDB0B-9D30-40A0-971C-2251763ED8CC}" dt="2023-12-13T12:24:21.105" v="6004" actId="26606"/>
          <ac:grpSpMkLst>
            <pc:docMk/>
            <pc:sldMk cId="3029153178" sldId="272"/>
            <ac:grpSpMk id="292" creationId="{166BF9EE-F7AC-4FA5-AC7E-001B3A642F75}"/>
          </ac:grpSpMkLst>
        </pc:grpChg>
        <pc:grpChg chg="add del">
          <ac:chgData name="Durga Gurajala" userId="d90b39ce-fe89-448d-8e93-cd35f535793f" providerId="ADAL" clId="{2BADDB0B-9D30-40A0-971C-2251763ED8CC}" dt="2023-12-13T12:23:23.442" v="5998" actId="26606"/>
          <ac:grpSpMkLst>
            <pc:docMk/>
            <pc:sldMk cId="3029153178" sldId="272"/>
            <ac:grpSpMk id="295" creationId="{166BF9EE-F7AC-4FA5-AC7E-001B3A642F75}"/>
          </ac:grpSpMkLst>
        </pc:grpChg>
        <pc:grpChg chg="add del">
          <ac:chgData name="Durga Gurajala" userId="d90b39ce-fe89-448d-8e93-cd35f535793f" providerId="ADAL" clId="{2BADDB0B-9D30-40A0-971C-2251763ED8CC}" dt="2023-12-13T12:23:23.442" v="5998" actId="26606"/>
          <ac:grpSpMkLst>
            <pc:docMk/>
            <pc:sldMk cId="3029153178" sldId="272"/>
            <ac:grpSpMk id="308" creationId="{E312DBA5-56D8-42B2-BA94-28168C2A6703}"/>
          </ac:grpSpMkLst>
        </pc:grpChg>
        <pc:grpChg chg="add">
          <ac:chgData name="Durga Gurajala" userId="d90b39ce-fe89-448d-8e93-cd35f535793f" providerId="ADAL" clId="{2BADDB0B-9D30-40A0-971C-2251763ED8CC}" dt="2023-12-13T12:24:21.105" v="6004" actId="26606"/>
          <ac:grpSpMkLst>
            <pc:docMk/>
            <pc:sldMk cId="3029153178" sldId="272"/>
            <ac:grpSpMk id="309" creationId="{E312DBA5-56D8-42B2-BA94-28168C2A6703}"/>
          </ac:grpSpMkLst>
        </pc:grpChg>
        <pc:graphicFrameChg chg="add del mod modGraphic">
          <ac:chgData name="Durga Gurajala" userId="d90b39ce-fe89-448d-8e93-cd35f535793f" providerId="ADAL" clId="{2BADDB0B-9D30-40A0-971C-2251763ED8CC}" dt="2023-12-13T12:23:49.875" v="6001" actId="21"/>
          <ac:graphicFrameMkLst>
            <pc:docMk/>
            <pc:sldMk cId="3029153178" sldId="272"/>
            <ac:graphicFrameMk id="4" creationId="{A1DF9580-36BF-BADB-CCDC-E60767D8A9FC}"/>
          </ac:graphicFrameMkLst>
        </pc:graphicFrameChg>
        <pc:graphicFrameChg chg="add mod">
          <ac:chgData name="Durga Gurajala" userId="d90b39ce-fe89-448d-8e93-cd35f535793f" providerId="ADAL" clId="{2BADDB0B-9D30-40A0-971C-2251763ED8CC}" dt="2023-12-13T12:23:23.442" v="5998" actId="26606"/>
          <ac:graphicFrameMkLst>
            <pc:docMk/>
            <pc:sldMk cId="3029153178" sldId="272"/>
            <ac:graphicFrameMk id="5" creationId="{C6E7F26F-02FF-65E7-03D6-39E574C0E94F}"/>
          </ac:graphicFrameMkLst>
        </pc:graphicFrameChg>
        <pc:graphicFrameChg chg="add mod modGraphic">
          <ac:chgData name="Durga Gurajala" userId="d90b39ce-fe89-448d-8e93-cd35f535793f" providerId="ADAL" clId="{2BADDB0B-9D30-40A0-971C-2251763ED8CC}" dt="2023-12-13T14:14:16.132" v="6600" actId="2711"/>
          <ac:graphicFrameMkLst>
            <pc:docMk/>
            <pc:sldMk cId="3029153178" sldId="272"/>
            <ac:graphicFrameMk id="6" creationId="{F897C3FA-AA39-D720-0F4C-91F3A7265E81}"/>
          </ac:graphicFrameMkLst>
        </pc:graphicFrameChg>
      </pc:sldChg>
      <pc:sldChg chg="addSp delSp modSp new mod setBg addAnim delAnim">
        <pc:chgData name="Durga Gurajala" userId="d90b39ce-fe89-448d-8e93-cd35f535793f" providerId="ADAL" clId="{2BADDB0B-9D30-40A0-971C-2251763ED8CC}" dt="2023-12-13T12:21:24.859" v="5992" actId="14100"/>
        <pc:sldMkLst>
          <pc:docMk/>
          <pc:sldMk cId="1877268433" sldId="273"/>
        </pc:sldMkLst>
        <pc:spChg chg="mod">
          <ac:chgData name="Durga Gurajala" userId="d90b39ce-fe89-448d-8e93-cd35f535793f" providerId="ADAL" clId="{2BADDB0B-9D30-40A0-971C-2251763ED8CC}" dt="2023-12-13T12:21:06.671" v="5990" actId="26606"/>
          <ac:spMkLst>
            <pc:docMk/>
            <pc:sldMk cId="1877268433" sldId="273"/>
            <ac:spMk id="2" creationId="{0B29F08B-75EE-56C8-2807-466702C42020}"/>
          </ac:spMkLst>
        </pc:spChg>
        <pc:spChg chg="del">
          <ac:chgData name="Durga Gurajala" userId="d90b39ce-fe89-448d-8e93-cd35f535793f" providerId="ADAL" clId="{2BADDB0B-9D30-40A0-971C-2251763ED8CC}" dt="2023-12-13T12:19:21.969" v="5981" actId="478"/>
          <ac:spMkLst>
            <pc:docMk/>
            <pc:sldMk cId="1877268433" sldId="273"/>
            <ac:spMk id="3" creationId="{0D2B7F73-8295-27BB-3850-DFB039AB9A35}"/>
          </ac:spMkLst>
        </pc:spChg>
        <pc:spChg chg="add del">
          <ac:chgData name="Durga Gurajala" userId="d90b39ce-fe89-448d-8e93-cd35f535793f" providerId="ADAL" clId="{2BADDB0B-9D30-40A0-971C-2251763ED8CC}" dt="2023-12-13T12:21:06.612" v="5989" actId="26606"/>
          <ac:spMkLst>
            <pc:docMk/>
            <pc:sldMk cId="1877268433" sldId="273"/>
            <ac:spMk id="38" creationId="{DE91395A-2D18-4AF6-A0AC-AAA7189FED11}"/>
          </ac:spMkLst>
        </pc:spChg>
        <pc:spChg chg="add del">
          <ac:chgData name="Durga Gurajala" userId="d90b39ce-fe89-448d-8e93-cd35f535793f" providerId="ADAL" clId="{2BADDB0B-9D30-40A0-971C-2251763ED8CC}" dt="2023-12-13T12:21:06.612" v="5989" actId="26606"/>
          <ac:spMkLst>
            <pc:docMk/>
            <pc:sldMk cId="1877268433" sldId="273"/>
            <ac:spMk id="40" creationId="{7BD08880-457D-4C62-A3B5-6A9B0878C7E9}"/>
          </ac:spMkLst>
        </pc:spChg>
        <pc:spChg chg="add">
          <ac:chgData name="Durga Gurajala" userId="d90b39ce-fe89-448d-8e93-cd35f535793f" providerId="ADAL" clId="{2BADDB0B-9D30-40A0-971C-2251763ED8CC}" dt="2023-12-13T12:21:06.671" v="5990" actId="26606"/>
          <ac:spMkLst>
            <pc:docMk/>
            <pc:sldMk cId="1877268433" sldId="273"/>
            <ac:spMk id="42" creationId="{CADF4631-3C8F-45EE-8D19-4D3E8426B34A}"/>
          </ac:spMkLst>
        </pc:spChg>
        <pc:spChg chg="add">
          <ac:chgData name="Durga Gurajala" userId="d90b39ce-fe89-448d-8e93-cd35f535793f" providerId="ADAL" clId="{2BADDB0B-9D30-40A0-971C-2251763ED8CC}" dt="2023-12-13T12:21:06.671" v="5990" actId="26606"/>
          <ac:spMkLst>
            <pc:docMk/>
            <pc:sldMk cId="1877268433" sldId="273"/>
            <ac:spMk id="72" creationId="{46FA917F-43A3-4FA3-A085-59D0DC397EFA}"/>
          </ac:spMkLst>
        </pc:spChg>
        <pc:spChg chg="add">
          <ac:chgData name="Durga Gurajala" userId="d90b39ce-fe89-448d-8e93-cd35f535793f" providerId="ADAL" clId="{2BADDB0B-9D30-40A0-971C-2251763ED8CC}" dt="2023-12-13T12:21:06.671" v="5990" actId="26606"/>
          <ac:spMkLst>
            <pc:docMk/>
            <pc:sldMk cId="1877268433" sldId="273"/>
            <ac:spMk id="74" creationId="{9CBF007B-8C8C-4F79-B037-9F4C61F9F954}"/>
          </ac:spMkLst>
        </pc:spChg>
        <pc:spChg chg="add">
          <ac:chgData name="Durga Gurajala" userId="d90b39ce-fe89-448d-8e93-cd35f535793f" providerId="ADAL" clId="{2BADDB0B-9D30-40A0-971C-2251763ED8CC}" dt="2023-12-13T12:21:06.671" v="5990" actId="26606"/>
          <ac:spMkLst>
            <pc:docMk/>
            <pc:sldMk cId="1877268433" sldId="273"/>
            <ac:spMk id="97" creationId="{1996130F-9AB5-4DE9-8574-3AF891C5C172}"/>
          </ac:spMkLst>
        </pc:spChg>
        <pc:spChg chg="add">
          <ac:chgData name="Durga Gurajala" userId="d90b39ce-fe89-448d-8e93-cd35f535793f" providerId="ADAL" clId="{2BADDB0B-9D30-40A0-971C-2251763ED8CC}" dt="2023-12-13T12:21:06.671" v="5990" actId="26606"/>
          <ac:spMkLst>
            <pc:docMk/>
            <pc:sldMk cId="1877268433" sldId="273"/>
            <ac:spMk id="98" creationId="{3623DEAC-F39C-45D6-86DC-1033F6429528}"/>
          </ac:spMkLst>
        </pc:spChg>
        <pc:grpChg chg="add del">
          <ac:chgData name="Durga Gurajala" userId="d90b39ce-fe89-448d-8e93-cd35f535793f" providerId="ADAL" clId="{2BADDB0B-9D30-40A0-971C-2251763ED8CC}" dt="2023-12-13T12:21:06.612" v="5989" actId="26606"/>
          <ac:grpSpMkLst>
            <pc:docMk/>
            <pc:sldMk cId="1877268433" sldId="273"/>
            <ac:grpSpMk id="10" creationId="{7398C59F-5A18-487B-91D6-B955AACF2E50}"/>
          </ac:grpSpMkLst>
        </pc:grpChg>
        <pc:grpChg chg="add del">
          <ac:chgData name="Durga Gurajala" userId="d90b39ce-fe89-448d-8e93-cd35f535793f" providerId="ADAL" clId="{2BADDB0B-9D30-40A0-971C-2251763ED8CC}" dt="2023-12-13T12:21:06.612" v="5989" actId="26606"/>
          <ac:grpSpMkLst>
            <pc:docMk/>
            <pc:sldMk cId="1877268433" sldId="273"/>
            <ac:grpSpMk id="24" creationId="{520234FB-542E-4550-9C2F-1B56FD41A1CA}"/>
          </ac:grpSpMkLst>
        </pc:grpChg>
        <pc:grpChg chg="add">
          <ac:chgData name="Durga Gurajala" userId="d90b39ce-fe89-448d-8e93-cd35f535793f" providerId="ADAL" clId="{2BADDB0B-9D30-40A0-971C-2251763ED8CC}" dt="2023-12-13T12:21:06.671" v="5990" actId="26606"/>
          <ac:grpSpMkLst>
            <pc:docMk/>
            <pc:sldMk cId="1877268433" sldId="273"/>
            <ac:grpSpMk id="43" creationId="{166BF9EE-F7AC-4FA5-AC7E-001B3A642F75}"/>
          </ac:grpSpMkLst>
        </pc:grpChg>
        <pc:grpChg chg="add">
          <ac:chgData name="Durga Gurajala" userId="d90b39ce-fe89-448d-8e93-cd35f535793f" providerId="ADAL" clId="{2BADDB0B-9D30-40A0-971C-2251763ED8CC}" dt="2023-12-13T12:21:06.671" v="5990" actId="26606"/>
          <ac:grpSpMkLst>
            <pc:docMk/>
            <pc:sldMk cId="1877268433" sldId="273"/>
            <ac:grpSpMk id="44" creationId="{F291099C-17EE-4E0E-B096-C79975050035}"/>
          </ac:grpSpMkLst>
        </pc:grpChg>
        <pc:grpChg chg="add">
          <ac:chgData name="Durga Gurajala" userId="d90b39ce-fe89-448d-8e93-cd35f535793f" providerId="ADAL" clId="{2BADDB0B-9D30-40A0-971C-2251763ED8CC}" dt="2023-12-13T12:21:06.671" v="5990" actId="26606"/>
          <ac:grpSpMkLst>
            <pc:docMk/>
            <pc:sldMk cId="1877268433" sldId="273"/>
            <ac:grpSpMk id="58" creationId="{6A54B62D-FC5C-4E1A-8D8B-279576FE5379}"/>
          </ac:grpSpMkLst>
        </pc:grpChg>
        <pc:grpChg chg="add">
          <ac:chgData name="Durga Gurajala" userId="d90b39ce-fe89-448d-8e93-cd35f535793f" providerId="ADAL" clId="{2BADDB0B-9D30-40A0-971C-2251763ED8CC}" dt="2023-12-13T12:21:06.671" v="5990" actId="26606"/>
          <ac:grpSpMkLst>
            <pc:docMk/>
            <pc:sldMk cId="1877268433" sldId="273"/>
            <ac:grpSpMk id="84" creationId="{E312DBA5-56D8-42B2-BA94-28168C2A6703}"/>
          </ac:grpSpMkLst>
        </pc:grpChg>
        <pc:picChg chg="add mod">
          <ac:chgData name="Durga Gurajala" userId="d90b39ce-fe89-448d-8e93-cd35f535793f" providerId="ADAL" clId="{2BADDB0B-9D30-40A0-971C-2251763ED8CC}" dt="2023-12-13T12:21:24.859" v="5992" actId="14100"/>
          <ac:picMkLst>
            <pc:docMk/>
            <pc:sldMk cId="1877268433" sldId="273"/>
            <ac:picMk id="5" creationId="{03328C7C-0D6C-BB0E-80BC-F878B7828361}"/>
          </ac:picMkLst>
        </pc:picChg>
      </pc:sldChg>
      <pc:sldChg chg="addSp delSp modSp new mod setBg setClrOvrMap">
        <pc:chgData name="Durga Gurajala" userId="d90b39ce-fe89-448d-8e93-cd35f535793f" providerId="ADAL" clId="{2BADDB0B-9D30-40A0-971C-2251763ED8CC}" dt="2023-12-13T14:28:51.441" v="6655" actId="14100"/>
        <pc:sldMkLst>
          <pc:docMk/>
          <pc:sldMk cId="2991690328" sldId="274"/>
        </pc:sldMkLst>
        <pc:spChg chg="mod">
          <ac:chgData name="Durga Gurajala" userId="d90b39ce-fe89-448d-8e93-cd35f535793f" providerId="ADAL" clId="{2BADDB0B-9D30-40A0-971C-2251763ED8CC}" dt="2023-12-13T14:28:31.352" v="6650" actId="26606"/>
          <ac:spMkLst>
            <pc:docMk/>
            <pc:sldMk cId="2991690328" sldId="274"/>
            <ac:spMk id="2" creationId="{19688912-128A-EB82-C515-9D7834484181}"/>
          </ac:spMkLst>
        </pc:spChg>
        <pc:spChg chg="mod">
          <ac:chgData name="Durga Gurajala" userId="d90b39ce-fe89-448d-8e93-cd35f535793f" providerId="ADAL" clId="{2BADDB0B-9D30-40A0-971C-2251763ED8CC}" dt="2023-12-13T14:28:31.352" v="6650" actId="26606"/>
          <ac:spMkLst>
            <pc:docMk/>
            <pc:sldMk cId="2991690328" sldId="274"/>
            <ac:spMk id="3" creationId="{BE778B8A-51B4-E665-0473-04AB42FBADEC}"/>
          </ac:spMkLst>
        </pc:spChg>
        <pc:spChg chg="add">
          <ac:chgData name="Durga Gurajala" userId="d90b39ce-fe89-448d-8e93-cd35f535793f" providerId="ADAL" clId="{2BADDB0B-9D30-40A0-971C-2251763ED8CC}" dt="2023-12-13T14:28:31.352" v="6650" actId="26606"/>
          <ac:spMkLst>
            <pc:docMk/>
            <pc:sldMk cId="2991690328" sldId="274"/>
            <ac:spMk id="9" creationId="{B5898079-081F-4617-AC6B-4290266737B3}"/>
          </ac:spMkLst>
        </pc:spChg>
        <pc:spChg chg="add">
          <ac:chgData name="Durga Gurajala" userId="d90b39ce-fe89-448d-8e93-cd35f535793f" providerId="ADAL" clId="{2BADDB0B-9D30-40A0-971C-2251763ED8CC}" dt="2023-12-13T14:28:31.352" v="6650" actId="26606"/>
          <ac:spMkLst>
            <pc:docMk/>
            <pc:sldMk cId="2991690328" sldId="274"/>
            <ac:spMk id="10" creationId="{BB829EC8-5B3D-469E-942E-5E6E569E5C9B}"/>
          </ac:spMkLst>
        </pc:spChg>
        <pc:spChg chg="add">
          <ac:chgData name="Durga Gurajala" userId="d90b39ce-fe89-448d-8e93-cd35f535793f" providerId="ADAL" clId="{2BADDB0B-9D30-40A0-971C-2251763ED8CC}" dt="2023-12-13T14:28:31.352" v="6650" actId="26606"/>
          <ac:spMkLst>
            <pc:docMk/>
            <pc:sldMk cId="2991690328" sldId="274"/>
            <ac:spMk id="11" creationId="{55D72A3F-A083-4502-838A-2C32C980026F}"/>
          </ac:spMkLst>
        </pc:spChg>
        <pc:spChg chg="add del">
          <ac:chgData name="Durga Gurajala" userId="d90b39ce-fe89-448d-8e93-cd35f535793f" providerId="ADAL" clId="{2BADDB0B-9D30-40A0-971C-2251763ED8CC}" dt="2023-12-13T14:28:21.961" v="6649" actId="26606"/>
          <ac:spMkLst>
            <pc:docMk/>
            <pc:sldMk cId="2991690328" sldId="274"/>
            <ac:spMk id="12" creationId="{2F0EB019-D709-4673-B856-24B85B99E7EF}"/>
          </ac:spMkLst>
        </pc:spChg>
        <pc:spChg chg="add del">
          <ac:chgData name="Durga Gurajala" userId="d90b39ce-fe89-448d-8e93-cd35f535793f" providerId="ADAL" clId="{2BADDB0B-9D30-40A0-971C-2251763ED8CC}" dt="2023-12-13T14:28:21.961" v="6649" actId="26606"/>
          <ac:spMkLst>
            <pc:docMk/>
            <pc:sldMk cId="2991690328" sldId="274"/>
            <ac:spMk id="14" creationId="{B0866DA9-5D88-42EA-A7A5-72245E5F8DE6}"/>
          </ac:spMkLst>
        </pc:spChg>
        <pc:spChg chg="add del">
          <ac:chgData name="Durga Gurajala" userId="d90b39ce-fe89-448d-8e93-cd35f535793f" providerId="ADAL" clId="{2BADDB0B-9D30-40A0-971C-2251763ED8CC}" dt="2023-12-13T14:28:21.961" v="6649" actId="26606"/>
          <ac:spMkLst>
            <pc:docMk/>
            <pc:sldMk cId="2991690328" sldId="274"/>
            <ac:spMk id="16" creationId="{2F1EAD63-88F7-4C03-9CFF-FD14BEFB61B3}"/>
          </ac:spMkLst>
        </pc:spChg>
        <pc:picChg chg="add mod">
          <ac:chgData name="Durga Gurajala" userId="d90b39ce-fe89-448d-8e93-cd35f535793f" providerId="ADAL" clId="{2BADDB0B-9D30-40A0-971C-2251763ED8CC}" dt="2023-12-13T14:28:51.441" v="6655" actId="14100"/>
          <ac:picMkLst>
            <pc:docMk/>
            <pc:sldMk cId="2991690328" sldId="274"/>
            <ac:picMk id="5" creationId="{3FADE996-64C9-60E5-BB6F-FFEEDE628835}"/>
          </ac:picMkLst>
        </pc:picChg>
        <pc:picChg chg="add mod">
          <ac:chgData name="Durga Gurajala" userId="d90b39ce-fe89-448d-8e93-cd35f535793f" providerId="ADAL" clId="{2BADDB0B-9D30-40A0-971C-2251763ED8CC}" dt="2023-12-13T14:28:44.455" v="6653" actId="1076"/>
          <ac:picMkLst>
            <pc:docMk/>
            <pc:sldMk cId="2991690328" sldId="274"/>
            <ac:picMk id="7" creationId="{882A3C97-75D9-68C7-A07E-545290568A71}"/>
          </ac:picMkLst>
        </pc:picChg>
      </pc:sldChg>
      <pc:sldChg chg="addSp modSp new mod setBg">
        <pc:chgData name="Durga Gurajala" userId="d90b39ce-fe89-448d-8e93-cd35f535793f" providerId="ADAL" clId="{2BADDB0B-9D30-40A0-971C-2251763ED8CC}" dt="2023-12-13T14:29:22.367" v="6660" actId="14100"/>
        <pc:sldMkLst>
          <pc:docMk/>
          <pc:sldMk cId="2957579947" sldId="275"/>
        </pc:sldMkLst>
        <pc:spChg chg="mod">
          <ac:chgData name="Durga Gurajala" userId="d90b39ce-fe89-448d-8e93-cd35f535793f" providerId="ADAL" clId="{2BADDB0B-9D30-40A0-971C-2251763ED8CC}" dt="2023-12-13T14:29:02.889" v="6656" actId="26606"/>
          <ac:spMkLst>
            <pc:docMk/>
            <pc:sldMk cId="2957579947" sldId="275"/>
            <ac:spMk id="2" creationId="{200161E5-0BB8-22B9-0D3A-4AB3D00E7DA1}"/>
          </ac:spMkLst>
        </pc:spChg>
        <pc:spChg chg="mod">
          <ac:chgData name="Durga Gurajala" userId="d90b39ce-fe89-448d-8e93-cd35f535793f" providerId="ADAL" clId="{2BADDB0B-9D30-40A0-971C-2251763ED8CC}" dt="2023-12-13T14:29:02.889" v="6656" actId="26606"/>
          <ac:spMkLst>
            <pc:docMk/>
            <pc:sldMk cId="2957579947" sldId="275"/>
            <ac:spMk id="3" creationId="{14658227-EFB0-0410-4510-10F36EABB15D}"/>
          </ac:spMkLst>
        </pc:spChg>
        <pc:spChg chg="add">
          <ac:chgData name="Durga Gurajala" userId="d90b39ce-fe89-448d-8e93-cd35f535793f" providerId="ADAL" clId="{2BADDB0B-9D30-40A0-971C-2251763ED8CC}" dt="2023-12-13T14:29:02.889" v="6656" actId="26606"/>
          <ac:spMkLst>
            <pc:docMk/>
            <pc:sldMk cId="2957579947" sldId="275"/>
            <ac:spMk id="12" creationId="{B5898079-081F-4617-AC6B-4290266737B3}"/>
          </ac:spMkLst>
        </pc:spChg>
        <pc:spChg chg="add">
          <ac:chgData name="Durga Gurajala" userId="d90b39ce-fe89-448d-8e93-cd35f535793f" providerId="ADAL" clId="{2BADDB0B-9D30-40A0-971C-2251763ED8CC}" dt="2023-12-13T14:29:02.889" v="6656" actId="26606"/>
          <ac:spMkLst>
            <pc:docMk/>
            <pc:sldMk cId="2957579947" sldId="275"/>
            <ac:spMk id="14" creationId="{BB829EC8-5B3D-469E-942E-5E6E569E5C9B}"/>
          </ac:spMkLst>
        </pc:spChg>
        <pc:spChg chg="add">
          <ac:chgData name="Durga Gurajala" userId="d90b39ce-fe89-448d-8e93-cd35f535793f" providerId="ADAL" clId="{2BADDB0B-9D30-40A0-971C-2251763ED8CC}" dt="2023-12-13T14:29:02.889" v="6656" actId="26606"/>
          <ac:spMkLst>
            <pc:docMk/>
            <pc:sldMk cId="2957579947" sldId="275"/>
            <ac:spMk id="16" creationId="{55D72A3F-A083-4502-838A-2C32C980026F}"/>
          </ac:spMkLst>
        </pc:spChg>
        <pc:picChg chg="add mod ord">
          <ac:chgData name="Durga Gurajala" userId="d90b39ce-fe89-448d-8e93-cd35f535793f" providerId="ADAL" clId="{2BADDB0B-9D30-40A0-971C-2251763ED8CC}" dt="2023-12-13T14:29:13.668" v="6658" actId="1076"/>
          <ac:picMkLst>
            <pc:docMk/>
            <pc:sldMk cId="2957579947" sldId="275"/>
            <ac:picMk id="5" creationId="{F6519C2E-B025-3A2E-EDE5-64C86297CB02}"/>
          </ac:picMkLst>
        </pc:picChg>
        <pc:picChg chg="add mod">
          <ac:chgData name="Durga Gurajala" userId="d90b39ce-fe89-448d-8e93-cd35f535793f" providerId="ADAL" clId="{2BADDB0B-9D30-40A0-971C-2251763ED8CC}" dt="2023-12-13T14:29:22.367" v="6660" actId="14100"/>
          <ac:picMkLst>
            <pc:docMk/>
            <pc:sldMk cId="2957579947" sldId="275"/>
            <ac:picMk id="7" creationId="{229FA41E-F815-225B-724B-25E088DF236E}"/>
          </ac:picMkLst>
        </pc:picChg>
      </pc:sldChg>
      <pc:sldChg chg="addSp delSp modSp add mod setBg delDesignElem">
        <pc:chgData name="Durga Gurajala" userId="d90b39ce-fe89-448d-8e93-cd35f535793f" providerId="ADAL" clId="{2BADDB0B-9D30-40A0-971C-2251763ED8CC}" dt="2023-12-13T14:32:17.069" v="6689" actId="1076"/>
        <pc:sldMkLst>
          <pc:docMk/>
          <pc:sldMk cId="1516757289" sldId="276"/>
        </pc:sldMkLst>
        <pc:spChg chg="mod">
          <ac:chgData name="Durga Gurajala" userId="d90b39ce-fe89-448d-8e93-cd35f535793f" providerId="ADAL" clId="{2BADDB0B-9D30-40A0-971C-2251763ED8CC}" dt="2023-12-13T14:31:10.623" v="6675" actId="20577"/>
          <ac:spMkLst>
            <pc:docMk/>
            <pc:sldMk cId="1516757289" sldId="276"/>
            <ac:spMk id="2" creationId="{4071110D-B4BF-525A-17CA-6FEBFC87699C}"/>
          </ac:spMkLst>
        </pc:spChg>
        <pc:spChg chg="del">
          <ac:chgData name="Durga Gurajala" userId="d90b39ce-fe89-448d-8e93-cd35f535793f" providerId="ADAL" clId="{2BADDB0B-9D30-40A0-971C-2251763ED8CC}" dt="2023-12-13T14:31:23.378" v="6676" actId="478"/>
          <ac:spMkLst>
            <pc:docMk/>
            <pc:sldMk cId="1516757289" sldId="276"/>
            <ac:spMk id="3" creationId="{82368A86-D390-B5ED-7BE4-044726E8EF08}"/>
          </ac:spMkLst>
        </pc:spChg>
        <pc:spChg chg="add">
          <ac:chgData name="Durga Gurajala" userId="d90b39ce-fe89-448d-8e93-cd35f535793f" providerId="ADAL" clId="{2BADDB0B-9D30-40A0-971C-2251763ED8CC}" dt="2023-12-13T14:31:04.523" v="6666" actId="26606"/>
          <ac:spMkLst>
            <pc:docMk/>
            <pc:sldMk cId="1516757289" sldId="276"/>
            <ac:spMk id="5" creationId="{3A3C2D7E-3F2E-404E-9B30-CB12DC972D50}"/>
          </ac:spMkLst>
        </pc:spChg>
        <pc:spChg chg="add">
          <ac:chgData name="Durga Gurajala" userId="d90b39ce-fe89-448d-8e93-cd35f535793f" providerId="ADAL" clId="{2BADDB0B-9D30-40A0-971C-2251763ED8CC}" dt="2023-12-13T14:31:04.523" v="6666" actId="26606"/>
          <ac:spMkLst>
            <pc:docMk/>
            <pc:sldMk cId="1516757289" sldId="276"/>
            <ac:spMk id="6" creationId="{F1F7FD00-BF97-4325-B7C2-E451F20840A7}"/>
          </ac:spMkLst>
        </pc:spChg>
        <pc:spChg chg="add">
          <ac:chgData name="Durga Gurajala" userId="d90b39ce-fe89-448d-8e93-cd35f535793f" providerId="ADAL" clId="{2BADDB0B-9D30-40A0-971C-2251763ED8CC}" dt="2023-12-13T14:31:04.523" v="6666" actId="26606"/>
          <ac:spMkLst>
            <pc:docMk/>
            <pc:sldMk cId="1516757289" sldId="276"/>
            <ac:spMk id="7" creationId="{179B5294-DA4E-4926-B14A-DD6E07A12F67}"/>
          </ac:spMkLst>
        </pc:spChg>
        <pc:spChg chg="del">
          <ac:chgData name="Durga Gurajala" userId="d90b39ce-fe89-448d-8e93-cd35f535793f" providerId="ADAL" clId="{2BADDB0B-9D30-40A0-971C-2251763ED8CC}" dt="2023-12-13T14:30:56.605" v="6665"/>
          <ac:spMkLst>
            <pc:docMk/>
            <pc:sldMk cId="1516757289" sldId="276"/>
            <ac:spMk id="8" creationId="{3A3C2D7E-3F2E-404E-9B30-CB12DC972D50}"/>
          </ac:spMkLst>
        </pc:spChg>
        <pc:spChg chg="add del mod">
          <ac:chgData name="Durga Gurajala" userId="d90b39ce-fe89-448d-8e93-cd35f535793f" providerId="ADAL" clId="{2BADDB0B-9D30-40A0-971C-2251763ED8CC}" dt="2023-12-13T14:31:31.567" v="6679" actId="478"/>
          <ac:spMkLst>
            <pc:docMk/>
            <pc:sldMk cId="1516757289" sldId="276"/>
            <ac:spMk id="9" creationId="{FFB9221D-0796-7EE5-390F-578E085E618D}"/>
          </ac:spMkLst>
        </pc:spChg>
        <pc:spChg chg="del">
          <ac:chgData name="Durga Gurajala" userId="d90b39ce-fe89-448d-8e93-cd35f535793f" providerId="ADAL" clId="{2BADDB0B-9D30-40A0-971C-2251763ED8CC}" dt="2023-12-13T14:30:56.605" v="6665"/>
          <ac:spMkLst>
            <pc:docMk/>
            <pc:sldMk cId="1516757289" sldId="276"/>
            <ac:spMk id="10" creationId="{F1F7FD00-BF97-4325-B7C2-E451F20840A7}"/>
          </ac:spMkLst>
        </pc:spChg>
        <pc:spChg chg="add del mod">
          <ac:chgData name="Durga Gurajala" userId="d90b39ce-fe89-448d-8e93-cd35f535793f" providerId="ADAL" clId="{2BADDB0B-9D30-40A0-971C-2251763ED8CC}" dt="2023-12-13T14:31:26.496" v="6678"/>
          <ac:spMkLst>
            <pc:docMk/>
            <pc:sldMk cId="1516757289" sldId="276"/>
            <ac:spMk id="11" creationId="{FE1A28E4-BBBC-3D06-9595-2051835F5405}"/>
          </ac:spMkLst>
        </pc:spChg>
        <pc:spChg chg="del">
          <ac:chgData name="Durga Gurajala" userId="d90b39ce-fe89-448d-8e93-cd35f535793f" providerId="ADAL" clId="{2BADDB0B-9D30-40A0-971C-2251763ED8CC}" dt="2023-12-13T14:30:56.605" v="6665"/>
          <ac:spMkLst>
            <pc:docMk/>
            <pc:sldMk cId="1516757289" sldId="276"/>
            <ac:spMk id="12" creationId="{179B5294-DA4E-4926-B14A-DD6E07A12F67}"/>
          </ac:spMkLst>
        </pc:spChg>
        <pc:spChg chg="add mod">
          <ac:chgData name="Durga Gurajala" userId="d90b39ce-fe89-448d-8e93-cd35f535793f" providerId="ADAL" clId="{2BADDB0B-9D30-40A0-971C-2251763ED8CC}" dt="2023-12-13T14:32:10.044" v="6687" actId="20577"/>
          <ac:spMkLst>
            <pc:docMk/>
            <pc:sldMk cId="1516757289" sldId="276"/>
            <ac:spMk id="13" creationId="{45DA8765-79A8-EA27-9167-F3EF12C7BCCE}"/>
          </ac:spMkLst>
        </pc:spChg>
        <pc:picChg chg="add mod">
          <ac:chgData name="Durga Gurajala" userId="d90b39ce-fe89-448d-8e93-cd35f535793f" providerId="ADAL" clId="{2BADDB0B-9D30-40A0-971C-2251763ED8CC}" dt="2023-12-13T14:32:17.069" v="6689" actId="1076"/>
          <ac:picMkLst>
            <pc:docMk/>
            <pc:sldMk cId="1516757289" sldId="276"/>
            <ac:picMk id="14" creationId="{A2A15F62-9D15-07EB-479A-B0E1F6DFD960}"/>
          </ac:picMkLst>
        </pc:picChg>
      </pc:sldChg>
      <pc:sldChg chg="addSp delSp add del setBg delDesignElem">
        <pc:chgData name="Durga Gurajala" userId="d90b39ce-fe89-448d-8e93-cd35f535793f" providerId="ADAL" clId="{2BADDB0B-9D30-40A0-971C-2251763ED8CC}" dt="2023-12-13T14:33:50.779" v="6698"/>
        <pc:sldMkLst>
          <pc:docMk/>
          <pc:sldMk cId="806108860" sldId="277"/>
        </pc:sldMkLst>
        <pc:spChg chg="add del">
          <ac:chgData name="Durga Gurajala" userId="d90b39ce-fe89-448d-8e93-cd35f535793f" providerId="ADAL" clId="{2BADDB0B-9D30-40A0-971C-2251763ED8CC}" dt="2023-12-13T14:33:50.779" v="6698"/>
          <ac:spMkLst>
            <pc:docMk/>
            <pc:sldMk cId="806108860" sldId="277"/>
            <ac:spMk id="5" creationId="{3A3C2D7E-3F2E-404E-9B30-CB12DC972D50}"/>
          </ac:spMkLst>
        </pc:spChg>
        <pc:spChg chg="add del">
          <ac:chgData name="Durga Gurajala" userId="d90b39ce-fe89-448d-8e93-cd35f535793f" providerId="ADAL" clId="{2BADDB0B-9D30-40A0-971C-2251763ED8CC}" dt="2023-12-13T14:33:50.779" v="6698"/>
          <ac:spMkLst>
            <pc:docMk/>
            <pc:sldMk cId="806108860" sldId="277"/>
            <ac:spMk id="6" creationId="{F1F7FD00-BF97-4325-B7C2-E451F20840A7}"/>
          </ac:spMkLst>
        </pc:spChg>
        <pc:spChg chg="add del">
          <ac:chgData name="Durga Gurajala" userId="d90b39ce-fe89-448d-8e93-cd35f535793f" providerId="ADAL" clId="{2BADDB0B-9D30-40A0-971C-2251763ED8CC}" dt="2023-12-13T14:33:50.779" v="6698"/>
          <ac:spMkLst>
            <pc:docMk/>
            <pc:sldMk cId="806108860" sldId="277"/>
            <ac:spMk id="7" creationId="{179B5294-DA4E-4926-B14A-DD6E07A12F67}"/>
          </ac:spMkLst>
        </pc:spChg>
      </pc:sldChg>
      <pc:sldChg chg="addSp delSp modSp add mod">
        <pc:chgData name="Durga Gurajala" userId="d90b39ce-fe89-448d-8e93-cd35f535793f" providerId="ADAL" clId="{2BADDB0B-9D30-40A0-971C-2251763ED8CC}" dt="2023-12-13T14:34:24.238" v="6713"/>
        <pc:sldMkLst>
          <pc:docMk/>
          <pc:sldMk cId="1412858615" sldId="277"/>
        </pc:sldMkLst>
        <pc:spChg chg="mod">
          <ac:chgData name="Durga Gurajala" userId="d90b39ce-fe89-448d-8e93-cd35f535793f" providerId="ADAL" clId="{2BADDB0B-9D30-40A0-971C-2251763ED8CC}" dt="2023-12-13T14:34:01.603" v="6709" actId="20577"/>
          <ac:spMkLst>
            <pc:docMk/>
            <pc:sldMk cId="1412858615" sldId="277"/>
            <ac:spMk id="2" creationId="{4071110D-B4BF-525A-17CA-6FEBFC87699C}"/>
          </ac:spMkLst>
        </pc:spChg>
        <pc:spChg chg="mod">
          <ac:chgData name="Durga Gurajala" userId="d90b39ce-fe89-448d-8e93-cd35f535793f" providerId="ADAL" clId="{2BADDB0B-9D30-40A0-971C-2251763ED8CC}" dt="2023-12-13T14:34:14.231" v="6711" actId="5793"/>
          <ac:spMkLst>
            <pc:docMk/>
            <pc:sldMk cId="1412858615" sldId="277"/>
            <ac:spMk id="13" creationId="{45DA8765-79A8-EA27-9167-F3EF12C7BCCE}"/>
          </ac:spMkLst>
        </pc:spChg>
        <pc:picChg chg="add mod">
          <ac:chgData name="Durga Gurajala" userId="d90b39ce-fe89-448d-8e93-cd35f535793f" providerId="ADAL" clId="{2BADDB0B-9D30-40A0-971C-2251763ED8CC}" dt="2023-12-13T14:34:24.238" v="6713"/>
          <ac:picMkLst>
            <pc:docMk/>
            <pc:sldMk cId="1412858615" sldId="277"/>
            <ac:picMk id="3" creationId="{28890F26-F16A-022D-A3EA-904EE44123C0}"/>
          </ac:picMkLst>
        </pc:picChg>
        <pc:picChg chg="del">
          <ac:chgData name="Durga Gurajala" userId="d90b39ce-fe89-448d-8e93-cd35f535793f" providerId="ADAL" clId="{2BADDB0B-9D30-40A0-971C-2251763ED8CC}" dt="2023-12-13T14:34:21.331" v="6712" actId="478"/>
          <ac:picMkLst>
            <pc:docMk/>
            <pc:sldMk cId="1412858615" sldId="277"/>
            <ac:picMk id="14" creationId="{A2A15F62-9D15-07EB-479A-B0E1F6DFD960}"/>
          </ac:picMkLst>
        </pc:picChg>
      </pc:sldChg>
      <pc:sldChg chg="delSp add del setBg delDesignElem">
        <pc:chgData name="Durga Gurajala" userId="d90b39ce-fe89-448d-8e93-cd35f535793f" providerId="ADAL" clId="{2BADDB0B-9D30-40A0-971C-2251763ED8CC}" dt="2023-12-13T14:33:31.805" v="6695" actId="47"/>
        <pc:sldMkLst>
          <pc:docMk/>
          <pc:sldMk cId="3472433035" sldId="277"/>
        </pc:sldMkLst>
        <pc:spChg chg="del">
          <ac:chgData name="Durga Gurajala" userId="d90b39ce-fe89-448d-8e93-cd35f535793f" providerId="ADAL" clId="{2BADDB0B-9D30-40A0-971C-2251763ED8CC}" dt="2023-12-13T14:33:09.462" v="6694"/>
          <ac:spMkLst>
            <pc:docMk/>
            <pc:sldMk cId="3472433035" sldId="277"/>
            <ac:spMk id="5" creationId="{3A3C2D7E-3F2E-404E-9B30-CB12DC972D50}"/>
          </ac:spMkLst>
        </pc:spChg>
        <pc:spChg chg="del">
          <ac:chgData name="Durga Gurajala" userId="d90b39ce-fe89-448d-8e93-cd35f535793f" providerId="ADAL" clId="{2BADDB0B-9D30-40A0-971C-2251763ED8CC}" dt="2023-12-13T14:33:09.462" v="6694"/>
          <ac:spMkLst>
            <pc:docMk/>
            <pc:sldMk cId="3472433035" sldId="277"/>
            <ac:spMk id="6" creationId="{F1F7FD00-BF97-4325-B7C2-E451F20840A7}"/>
          </ac:spMkLst>
        </pc:spChg>
        <pc:spChg chg="del">
          <ac:chgData name="Durga Gurajala" userId="d90b39ce-fe89-448d-8e93-cd35f535793f" providerId="ADAL" clId="{2BADDB0B-9D30-40A0-971C-2251763ED8CC}" dt="2023-12-13T14:33:09.462" v="6694"/>
          <ac:spMkLst>
            <pc:docMk/>
            <pc:sldMk cId="3472433035" sldId="277"/>
            <ac:spMk id="7" creationId="{179B5294-DA4E-4926-B14A-DD6E07A12F6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041DB-07DA-4BCD-B113-CD606C643A00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EB9D36-56F8-45A1-A363-381BD8DB3A4D}">
      <dgm:prSet/>
      <dgm:spPr/>
      <dgm:t>
        <a:bodyPr/>
        <a:lstStyle/>
        <a:p>
          <a:r>
            <a:rPr lang="en-GB"/>
            <a:t>The automodeling from Rapidminer studio was used to model and compare results with Scikit-learn’s Models.</a:t>
          </a:r>
          <a:endParaRPr lang="en-US"/>
        </a:p>
      </dgm:t>
    </dgm:pt>
    <dgm:pt modelId="{86164631-E289-4980-834C-76BA38021B87}" type="parTrans" cxnId="{0B9ADA93-A79B-4239-BC78-AFD54E0E2CEA}">
      <dgm:prSet/>
      <dgm:spPr/>
      <dgm:t>
        <a:bodyPr/>
        <a:lstStyle/>
        <a:p>
          <a:endParaRPr lang="en-US"/>
        </a:p>
      </dgm:t>
    </dgm:pt>
    <dgm:pt modelId="{10875D98-8022-4577-9D99-65C3AFDB12CE}" type="sibTrans" cxnId="{0B9ADA93-A79B-4239-BC78-AFD54E0E2CEA}">
      <dgm:prSet/>
      <dgm:spPr/>
      <dgm:t>
        <a:bodyPr/>
        <a:lstStyle/>
        <a:p>
          <a:endParaRPr lang="en-US"/>
        </a:p>
      </dgm:t>
    </dgm:pt>
    <dgm:pt modelId="{5C0D5772-287B-423D-A95B-057C3A4AE5B5}">
      <dgm:prSet/>
      <dgm:spPr/>
      <dgm:t>
        <a:bodyPr/>
        <a:lstStyle/>
        <a:p>
          <a:r>
            <a:rPr lang="en-GB"/>
            <a:t>The following models were used for modelling and evaluation.</a:t>
          </a:r>
          <a:endParaRPr lang="en-US"/>
        </a:p>
      </dgm:t>
    </dgm:pt>
    <dgm:pt modelId="{788CA2B5-48FA-4189-B354-A89E00074FDE}" type="parTrans" cxnId="{5BF65F07-B0BD-49F5-89FA-4BEE9C5CD3D9}">
      <dgm:prSet/>
      <dgm:spPr/>
      <dgm:t>
        <a:bodyPr/>
        <a:lstStyle/>
        <a:p>
          <a:endParaRPr lang="en-US"/>
        </a:p>
      </dgm:t>
    </dgm:pt>
    <dgm:pt modelId="{4FD30B8B-6376-412E-B846-6F2707C8DF1E}" type="sibTrans" cxnId="{5BF65F07-B0BD-49F5-89FA-4BEE9C5CD3D9}">
      <dgm:prSet/>
      <dgm:spPr/>
      <dgm:t>
        <a:bodyPr/>
        <a:lstStyle/>
        <a:p>
          <a:endParaRPr lang="en-US"/>
        </a:p>
      </dgm:t>
    </dgm:pt>
    <dgm:pt modelId="{62EE7969-210C-429C-8E6C-EDB83DB79DFE}">
      <dgm:prSet custT="1"/>
      <dgm:spPr/>
      <dgm:t>
        <a:bodyPr/>
        <a:lstStyle/>
        <a:p>
          <a:r>
            <a:rPr lang="en-GB" sz="1000" dirty="0"/>
            <a:t>Naive Bayes</a:t>
          </a:r>
          <a:endParaRPr lang="en-US" sz="1000" dirty="0"/>
        </a:p>
      </dgm:t>
    </dgm:pt>
    <dgm:pt modelId="{D149F373-4E2B-486A-9514-EC683F1729AB}" type="parTrans" cxnId="{A35219AF-1E99-4FDB-A116-0FAD689393ED}">
      <dgm:prSet/>
      <dgm:spPr/>
      <dgm:t>
        <a:bodyPr/>
        <a:lstStyle/>
        <a:p>
          <a:endParaRPr lang="en-US"/>
        </a:p>
      </dgm:t>
    </dgm:pt>
    <dgm:pt modelId="{20517A89-DA35-46CC-9C62-BB02EBFC5CA1}" type="sibTrans" cxnId="{A35219AF-1E99-4FDB-A116-0FAD689393ED}">
      <dgm:prSet/>
      <dgm:spPr/>
      <dgm:t>
        <a:bodyPr/>
        <a:lstStyle/>
        <a:p>
          <a:endParaRPr lang="en-US"/>
        </a:p>
      </dgm:t>
    </dgm:pt>
    <dgm:pt modelId="{6DEA35D5-B011-4FE5-8AB3-4B7D8D5400D0}">
      <dgm:prSet custT="1"/>
      <dgm:spPr/>
      <dgm:t>
        <a:bodyPr/>
        <a:lstStyle/>
        <a:p>
          <a:r>
            <a:rPr lang="en-GB" sz="1000" dirty="0"/>
            <a:t>Generalized Linear Model</a:t>
          </a:r>
          <a:endParaRPr lang="en-US" sz="1000" dirty="0"/>
        </a:p>
      </dgm:t>
    </dgm:pt>
    <dgm:pt modelId="{4EE42C78-5667-4CBD-99C6-EAE27D9CEA65}" type="parTrans" cxnId="{F83D5E66-2010-494B-B166-B812995F78FB}">
      <dgm:prSet/>
      <dgm:spPr/>
      <dgm:t>
        <a:bodyPr/>
        <a:lstStyle/>
        <a:p>
          <a:endParaRPr lang="en-US"/>
        </a:p>
      </dgm:t>
    </dgm:pt>
    <dgm:pt modelId="{C90DFF92-684B-4506-9A52-CE69F0193D6F}" type="sibTrans" cxnId="{F83D5E66-2010-494B-B166-B812995F78FB}">
      <dgm:prSet/>
      <dgm:spPr/>
      <dgm:t>
        <a:bodyPr/>
        <a:lstStyle/>
        <a:p>
          <a:endParaRPr lang="en-US"/>
        </a:p>
      </dgm:t>
    </dgm:pt>
    <dgm:pt modelId="{28BD1BBC-3399-4B32-BC28-230450D7A842}">
      <dgm:prSet custT="1"/>
      <dgm:spPr/>
      <dgm:t>
        <a:bodyPr/>
        <a:lstStyle/>
        <a:p>
          <a:r>
            <a:rPr lang="en-GB" sz="1050" dirty="0"/>
            <a:t>Logistic Regression</a:t>
          </a:r>
          <a:endParaRPr lang="en-US" sz="1050" dirty="0"/>
        </a:p>
      </dgm:t>
    </dgm:pt>
    <dgm:pt modelId="{7472947E-6DA2-4FF3-AD39-E17BA5462438}" type="parTrans" cxnId="{93E7E7D6-854D-404A-92A4-B08C65B28FA7}">
      <dgm:prSet/>
      <dgm:spPr/>
      <dgm:t>
        <a:bodyPr/>
        <a:lstStyle/>
        <a:p>
          <a:endParaRPr lang="en-US"/>
        </a:p>
      </dgm:t>
    </dgm:pt>
    <dgm:pt modelId="{491717DE-D8DE-454C-BF78-E6FF51C477A7}" type="sibTrans" cxnId="{93E7E7D6-854D-404A-92A4-B08C65B28FA7}">
      <dgm:prSet/>
      <dgm:spPr/>
      <dgm:t>
        <a:bodyPr/>
        <a:lstStyle/>
        <a:p>
          <a:endParaRPr lang="en-US"/>
        </a:p>
      </dgm:t>
    </dgm:pt>
    <dgm:pt modelId="{3CF32F7E-4B27-4D92-A75E-8864B06F6648}">
      <dgm:prSet/>
      <dgm:spPr/>
      <dgm:t>
        <a:bodyPr/>
        <a:lstStyle/>
        <a:p>
          <a:r>
            <a:rPr lang="en-GB" dirty="0"/>
            <a:t>Fast Large Margin</a:t>
          </a:r>
          <a:endParaRPr lang="en-US" dirty="0"/>
        </a:p>
      </dgm:t>
    </dgm:pt>
    <dgm:pt modelId="{36DFA1A9-34A0-49F7-B156-3611704EC970}" type="parTrans" cxnId="{8EBFA71F-777B-42AF-80B0-73A74E6CD8BC}">
      <dgm:prSet/>
      <dgm:spPr/>
      <dgm:t>
        <a:bodyPr/>
        <a:lstStyle/>
        <a:p>
          <a:endParaRPr lang="en-US"/>
        </a:p>
      </dgm:t>
    </dgm:pt>
    <dgm:pt modelId="{E4CB59C4-EE42-4B4D-BA40-5FFF460ACB36}" type="sibTrans" cxnId="{8EBFA71F-777B-42AF-80B0-73A74E6CD8BC}">
      <dgm:prSet/>
      <dgm:spPr/>
      <dgm:t>
        <a:bodyPr/>
        <a:lstStyle/>
        <a:p>
          <a:endParaRPr lang="en-US"/>
        </a:p>
      </dgm:t>
    </dgm:pt>
    <dgm:pt modelId="{832E4129-8839-4EFC-A984-608FD6CA6709}">
      <dgm:prSet/>
      <dgm:spPr/>
      <dgm:t>
        <a:bodyPr/>
        <a:lstStyle/>
        <a:p>
          <a:r>
            <a:rPr lang="en-GB"/>
            <a:t>Deep Learning</a:t>
          </a:r>
          <a:endParaRPr lang="en-US"/>
        </a:p>
      </dgm:t>
    </dgm:pt>
    <dgm:pt modelId="{580E5BEE-8AF8-4F90-87A5-CE1D207E4164}" type="parTrans" cxnId="{9F5FA557-9570-450D-A6D8-4F2F39D7C5F1}">
      <dgm:prSet/>
      <dgm:spPr/>
      <dgm:t>
        <a:bodyPr/>
        <a:lstStyle/>
        <a:p>
          <a:endParaRPr lang="en-US"/>
        </a:p>
      </dgm:t>
    </dgm:pt>
    <dgm:pt modelId="{7A368B4C-C0D6-4FA2-BC01-3AB5358EA603}" type="sibTrans" cxnId="{9F5FA557-9570-450D-A6D8-4F2F39D7C5F1}">
      <dgm:prSet/>
      <dgm:spPr/>
      <dgm:t>
        <a:bodyPr/>
        <a:lstStyle/>
        <a:p>
          <a:endParaRPr lang="en-US"/>
        </a:p>
      </dgm:t>
    </dgm:pt>
    <dgm:pt modelId="{AAB104C9-F9B0-4F6E-827C-5E39BB3ABA5D}">
      <dgm:prSet/>
      <dgm:spPr/>
      <dgm:t>
        <a:bodyPr/>
        <a:lstStyle/>
        <a:p>
          <a:r>
            <a:rPr lang="en-GB"/>
            <a:t>Decision Tree</a:t>
          </a:r>
          <a:endParaRPr lang="en-US"/>
        </a:p>
      </dgm:t>
    </dgm:pt>
    <dgm:pt modelId="{6D2B8A19-C259-48E1-A2A6-D47F3D3F9E67}" type="parTrans" cxnId="{E26694F9-0C39-4ADB-B15B-E7CD2B898CAE}">
      <dgm:prSet/>
      <dgm:spPr/>
      <dgm:t>
        <a:bodyPr/>
        <a:lstStyle/>
        <a:p>
          <a:endParaRPr lang="en-US"/>
        </a:p>
      </dgm:t>
    </dgm:pt>
    <dgm:pt modelId="{B43C1F64-0B47-44B0-B3EF-761B99A39670}" type="sibTrans" cxnId="{E26694F9-0C39-4ADB-B15B-E7CD2B898CAE}">
      <dgm:prSet/>
      <dgm:spPr/>
      <dgm:t>
        <a:bodyPr/>
        <a:lstStyle/>
        <a:p>
          <a:endParaRPr lang="en-US"/>
        </a:p>
      </dgm:t>
    </dgm:pt>
    <dgm:pt modelId="{1A63EBA0-5739-4078-861D-C082FDF9CFB8}">
      <dgm:prSet/>
      <dgm:spPr/>
      <dgm:t>
        <a:bodyPr/>
        <a:lstStyle/>
        <a:p>
          <a:r>
            <a:rPr lang="en-GB"/>
            <a:t>Random Forest</a:t>
          </a:r>
          <a:endParaRPr lang="en-US"/>
        </a:p>
      </dgm:t>
    </dgm:pt>
    <dgm:pt modelId="{F49A0F88-C564-40FD-AECC-B983B420D688}" type="parTrans" cxnId="{484010C0-6283-452A-9BD1-11DA47CAA2B3}">
      <dgm:prSet/>
      <dgm:spPr/>
      <dgm:t>
        <a:bodyPr/>
        <a:lstStyle/>
        <a:p>
          <a:endParaRPr lang="en-US"/>
        </a:p>
      </dgm:t>
    </dgm:pt>
    <dgm:pt modelId="{2ADDA5CA-550E-4A38-876D-D76BD795510B}" type="sibTrans" cxnId="{484010C0-6283-452A-9BD1-11DA47CAA2B3}">
      <dgm:prSet/>
      <dgm:spPr/>
      <dgm:t>
        <a:bodyPr/>
        <a:lstStyle/>
        <a:p>
          <a:endParaRPr lang="en-US"/>
        </a:p>
      </dgm:t>
    </dgm:pt>
    <dgm:pt modelId="{F2E12EEB-D2F8-48F6-B688-F8C2FCEE8000}">
      <dgm:prSet/>
      <dgm:spPr/>
      <dgm:t>
        <a:bodyPr/>
        <a:lstStyle/>
        <a:p>
          <a:r>
            <a:rPr lang="en-GB"/>
            <a:t>Gradient Boosted Trees</a:t>
          </a:r>
          <a:endParaRPr lang="en-US"/>
        </a:p>
      </dgm:t>
    </dgm:pt>
    <dgm:pt modelId="{C8058D98-7B63-47FD-A4CF-16E9EE7A45D1}" type="parTrans" cxnId="{58A1A994-8902-4BCF-840E-B42E13FDF762}">
      <dgm:prSet/>
      <dgm:spPr/>
      <dgm:t>
        <a:bodyPr/>
        <a:lstStyle/>
        <a:p>
          <a:endParaRPr lang="en-US"/>
        </a:p>
      </dgm:t>
    </dgm:pt>
    <dgm:pt modelId="{DD045A30-1568-445F-A2A2-EF1487FA1246}" type="sibTrans" cxnId="{58A1A994-8902-4BCF-840E-B42E13FDF762}">
      <dgm:prSet/>
      <dgm:spPr/>
      <dgm:t>
        <a:bodyPr/>
        <a:lstStyle/>
        <a:p>
          <a:endParaRPr lang="en-US"/>
        </a:p>
      </dgm:t>
    </dgm:pt>
    <dgm:pt modelId="{4288613A-7103-4C14-A8B0-0993DC14E9F4}">
      <dgm:prSet/>
      <dgm:spPr/>
      <dgm:t>
        <a:bodyPr/>
        <a:lstStyle/>
        <a:p>
          <a:r>
            <a:rPr lang="en-GB"/>
            <a:t>Support Vector Machine</a:t>
          </a:r>
          <a:endParaRPr lang="en-US"/>
        </a:p>
      </dgm:t>
    </dgm:pt>
    <dgm:pt modelId="{9D85E551-69E9-458D-A837-14B756036AFA}" type="parTrans" cxnId="{801F7F04-3182-4720-9802-CA870A4C5CA7}">
      <dgm:prSet/>
      <dgm:spPr/>
      <dgm:t>
        <a:bodyPr/>
        <a:lstStyle/>
        <a:p>
          <a:endParaRPr lang="en-US"/>
        </a:p>
      </dgm:t>
    </dgm:pt>
    <dgm:pt modelId="{46C46397-0F15-488A-B79E-F881C0C62342}" type="sibTrans" cxnId="{801F7F04-3182-4720-9802-CA870A4C5CA7}">
      <dgm:prSet/>
      <dgm:spPr/>
      <dgm:t>
        <a:bodyPr/>
        <a:lstStyle/>
        <a:p>
          <a:endParaRPr lang="en-US"/>
        </a:p>
      </dgm:t>
    </dgm:pt>
    <dgm:pt modelId="{04EBBEC9-E059-46EE-BD1B-CF2D44ADCFB5}" type="pres">
      <dgm:prSet presAssocID="{51C041DB-07DA-4BCD-B113-CD606C643A00}" presName="Name0" presStyleCnt="0">
        <dgm:presLayoutVars>
          <dgm:dir/>
          <dgm:animLvl val="lvl"/>
          <dgm:resizeHandles val="exact"/>
        </dgm:presLayoutVars>
      </dgm:prSet>
      <dgm:spPr/>
    </dgm:pt>
    <dgm:pt modelId="{DED95988-19FC-4807-9C12-35515B315FFD}" type="pres">
      <dgm:prSet presAssocID="{5C0D5772-287B-423D-A95B-057C3A4AE5B5}" presName="boxAndChildren" presStyleCnt="0"/>
      <dgm:spPr/>
    </dgm:pt>
    <dgm:pt modelId="{5B297AB9-8C03-408A-AFA6-9425B6A873E0}" type="pres">
      <dgm:prSet presAssocID="{5C0D5772-287B-423D-A95B-057C3A4AE5B5}" presName="parentTextBox" presStyleLbl="node1" presStyleIdx="0" presStyleCnt="2"/>
      <dgm:spPr/>
    </dgm:pt>
    <dgm:pt modelId="{E3A20A1F-232D-4132-A9FB-F7682C4747AD}" type="pres">
      <dgm:prSet presAssocID="{5C0D5772-287B-423D-A95B-057C3A4AE5B5}" presName="entireBox" presStyleLbl="node1" presStyleIdx="0" presStyleCnt="2"/>
      <dgm:spPr/>
    </dgm:pt>
    <dgm:pt modelId="{C1ECE44C-6F23-48BC-B4A4-700F960E1D71}" type="pres">
      <dgm:prSet presAssocID="{5C0D5772-287B-423D-A95B-057C3A4AE5B5}" presName="descendantBox" presStyleCnt="0"/>
      <dgm:spPr/>
    </dgm:pt>
    <dgm:pt modelId="{AA90A5D1-ECEC-4192-B340-F2572B33C7D7}" type="pres">
      <dgm:prSet presAssocID="{62EE7969-210C-429C-8E6C-EDB83DB79DFE}" presName="childTextBox" presStyleLbl="fgAccFollowNode1" presStyleIdx="0" presStyleCnt="9">
        <dgm:presLayoutVars>
          <dgm:bulletEnabled val="1"/>
        </dgm:presLayoutVars>
      </dgm:prSet>
      <dgm:spPr/>
    </dgm:pt>
    <dgm:pt modelId="{58C9CD28-E95A-494E-B43A-C9E3C91059EC}" type="pres">
      <dgm:prSet presAssocID="{6DEA35D5-B011-4FE5-8AB3-4B7D8D5400D0}" presName="childTextBox" presStyleLbl="fgAccFollowNode1" presStyleIdx="1" presStyleCnt="9">
        <dgm:presLayoutVars>
          <dgm:bulletEnabled val="1"/>
        </dgm:presLayoutVars>
      </dgm:prSet>
      <dgm:spPr/>
    </dgm:pt>
    <dgm:pt modelId="{F7950564-81F1-4323-ACC9-5F16D81B70ED}" type="pres">
      <dgm:prSet presAssocID="{28BD1BBC-3399-4B32-BC28-230450D7A842}" presName="childTextBox" presStyleLbl="fgAccFollowNode1" presStyleIdx="2" presStyleCnt="9">
        <dgm:presLayoutVars>
          <dgm:bulletEnabled val="1"/>
        </dgm:presLayoutVars>
      </dgm:prSet>
      <dgm:spPr/>
    </dgm:pt>
    <dgm:pt modelId="{84F1F9C3-7135-483C-ACD5-6156EAF6E9D3}" type="pres">
      <dgm:prSet presAssocID="{3CF32F7E-4B27-4D92-A75E-8864B06F6648}" presName="childTextBox" presStyleLbl="fgAccFollowNode1" presStyleIdx="3" presStyleCnt="9">
        <dgm:presLayoutVars>
          <dgm:bulletEnabled val="1"/>
        </dgm:presLayoutVars>
      </dgm:prSet>
      <dgm:spPr/>
    </dgm:pt>
    <dgm:pt modelId="{0FC39737-B74B-4BB0-8ED1-DD47770FF3C5}" type="pres">
      <dgm:prSet presAssocID="{832E4129-8839-4EFC-A984-608FD6CA6709}" presName="childTextBox" presStyleLbl="fgAccFollowNode1" presStyleIdx="4" presStyleCnt="9">
        <dgm:presLayoutVars>
          <dgm:bulletEnabled val="1"/>
        </dgm:presLayoutVars>
      </dgm:prSet>
      <dgm:spPr/>
    </dgm:pt>
    <dgm:pt modelId="{1A569925-7765-4B73-AA3A-5DE78D4BDFEF}" type="pres">
      <dgm:prSet presAssocID="{AAB104C9-F9B0-4F6E-827C-5E39BB3ABA5D}" presName="childTextBox" presStyleLbl="fgAccFollowNode1" presStyleIdx="5" presStyleCnt="9">
        <dgm:presLayoutVars>
          <dgm:bulletEnabled val="1"/>
        </dgm:presLayoutVars>
      </dgm:prSet>
      <dgm:spPr/>
    </dgm:pt>
    <dgm:pt modelId="{C75D60C5-F3C9-4E7A-BD11-7595BF862EC0}" type="pres">
      <dgm:prSet presAssocID="{1A63EBA0-5739-4078-861D-C082FDF9CFB8}" presName="childTextBox" presStyleLbl="fgAccFollowNode1" presStyleIdx="6" presStyleCnt="9">
        <dgm:presLayoutVars>
          <dgm:bulletEnabled val="1"/>
        </dgm:presLayoutVars>
      </dgm:prSet>
      <dgm:spPr/>
    </dgm:pt>
    <dgm:pt modelId="{4ADFAA7A-0D18-417D-9525-A5E801C2A156}" type="pres">
      <dgm:prSet presAssocID="{F2E12EEB-D2F8-48F6-B688-F8C2FCEE8000}" presName="childTextBox" presStyleLbl="fgAccFollowNode1" presStyleIdx="7" presStyleCnt="9">
        <dgm:presLayoutVars>
          <dgm:bulletEnabled val="1"/>
        </dgm:presLayoutVars>
      </dgm:prSet>
      <dgm:spPr/>
    </dgm:pt>
    <dgm:pt modelId="{D7C48DAF-ED63-44FD-B6E4-299C5F67013E}" type="pres">
      <dgm:prSet presAssocID="{4288613A-7103-4C14-A8B0-0993DC14E9F4}" presName="childTextBox" presStyleLbl="fgAccFollowNode1" presStyleIdx="8" presStyleCnt="9">
        <dgm:presLayoutVars>
          <dgm:bulletEnabled val="1"/>
        </dgm:presLayoutVars>
      </dgm:prSet>
      <dgm:spPr/>
    </dgm:pt>
    <dgm:pt modelId="{B1701B7D-D8FD-4916-898B-EB44A631A5A7}" type="pres">
      <dgm:prSet presAssocID="{10875D98-8022-4577-9D99-65C3AFDB12CE}" presName="sp" presStyleCnt="0"/>
      <dgm:spPr/>
    </dgm:pt>
    <dgm:pt modelId="{0D43DA4B-D64B-46FA-BF44-5682BB92BEF1}" type="pres">
      <dgm:prSet presAssocID="{CFEB9D36-56F8-45A1-A363-381BD8DB3A4D}" presName="arrowAndChildren" presStyleCnt="0"/>
      <dgm:spPr/>
    </dgm:pt>
    <dgm:pt modelId="{1EBFF30B-3C12-4BE8-A2B4-C98854E6532A}" type="pres">
      <dgm:prSet presAssocID="{CFEB9D36-56F8-45A1-A363-381BD8DB3A4D}" presName="parentTextArrow" presStyleLbl="node1" presStyleIdx="1" presStyleCnt="2"/>
      <dgm:spPr/>
    </dgm:pt>
  </dgm:ptLst>
  <dgm:cxnLst>
    <dgm:cxn modelId="{801F7F04-3182-4720-9802-CA870A4C5CA7}" srcId="{5C0D5772-287B-423D-A95B-057C3A4AE5B5}" destId="{4288613A-7103-4C14-A8B0-0993DC14E9F4}" srcOrd="8" destOrd="0" parTransId="{9D85E551-69E9-458D-A837-14B756036AFA}" sibTransId="{46C46397-0F15-488A-B79E-F881C0C62342}"/>
    <dgm:cxn modelId="{5BF65F07-B0BD-49F5-89FA-4BEE9C5CD3D9}" srcId="{51C041DB-07DA-4BCD-B113-CD606C643A00}" destId="{5C0D5772-287B-423D-A95B-057C3A4AE5B5}" srcOrd="1" destOrd="0" parTransId="{788CA2B5-48FA-4189-B354-A89E00074FDE}" sibTransId="{4FD30B8B-6376-412E-B846-6F2707C8DF1E}"/>
    <dgm:cxn modelId="{5DE54D07-3FF9-4693-8093-AB8F78479808}" type="presOf" srcId="{F2E12EEB-D2F8-48F6-B688-F8C2FCEE8000}" destId="{4ADFAA7A-0D18-417D-9525-A5E801C2A156}" srcOrd="0" destOrd="0" presId="urn:microsoft.com/office/officeart/2005/8/layout/process4"/>
    <dgm:cxn modelId="{915C9816-375B-426C-8CB1-207490D5608B}" type="presOf" srcId="{62EE7969-210C-429C-8E6C-EDB83DB79DFE}" destId="{AA90A5D1-ECEC-4192-B340-F2572B33C7D7}" srcOrd="0" destOrd="0" presId="urn:microsoft.com/office/officeart/2005/8/layout/process4"/>
    <dgm:cxn modelId="{AAB18417-95F8-4477-B7C2-3C34695BFF46}" type="presOf" srcId="{1A63EBA0-5739-4078-861D-C082FDF9CFB8}" destId="{C75D60C5-F3C9-4E7A-BD11-7595BF862EC0}" srcOrd="0" destOrd="0" presId="urn:microsoft.com/office/officeart/2005/8/layout/process4"/>
    <dgm:cxn modelId="{21D14C1B-4455-42E6-AA8C-8F4535D8B8F7}" type="presOf" srcId="{832E4129-8839-4EFC-A984-608FD6CA6709}" destId="{0FC39737-B74B-4BB0-8ED1-DD47770FF3C5}" srcOrd="0" destOrd="0" presId="urn:microsoft.com/office/officeart/2005/8/layout/process4"/>
    <dgm:cxn modelId="{8EBFA71F-777B-42AF-80B0-73A74E6CD8BC}" srcId="{5C0D5772-287B-423D-A95B-057C3A4AE5B5}" destId="{3CF32F7E-4B27-4D92-A75E-8864B06F6648}" srcOrd="3" destOrd="0" parTransId="{36DFA1A9-34A0-49F7-B156-3611704EC970}" sibTransId="{E4CB59C4-EE42-4B4D-BA40-5FFF460ACB36}"/>
    <dgm:cxn modelId="{9F90153B-0D27-495F-A8B6-ADEF5A4C01ED}" type="presOf" srcId="{CFEB9D36-56F8-45A1-A363-381BD8DB3A4D}" destId="{1EBFF30B-3C12-4BE8-A2B4-C98854E6532A}" srcOrd="0" destOrd="0" presId="urn:microsoft.com/office/officeart/2005/8/layout/process4"/>
    <dgm:cxn modelId="{3FE45042-2E4E-4C85-8DEE-E73C910C4A16}" type="presOf" srcId="{AAB104C9-F9B0-4F6E-827C-5E39BB3ABA5D}" destId="{1A569925-7765-4B73-AA3A-5DE78D4BDFEF}" srcOrd="0" destOrd="0" presId="urn:microsoft.com/office/officeart/2005/8/layout/process4"/>
    <dgm:cxn modelId="{F83D5E66-2010-494B-B166-B812995F78FB}" srcId="{5C0D5772-287B-423D-A95B-057C3A4AE5B5}" destId="{6DEA35D5-B011-4FE5-8AB3-4B7D8D5400D0}" srcOrd="1" destOrd="0" parTransId="{4EE42C78-5667-4CBD-99C6-EAE27D9CEA65}" sibTransId="{C90DFF92-684B-4506-9A52-CE69F0193D6F}"/>
    <dgm:cxn modelId="{9F5FA557-9570-450D-A6D8-4F2F39D7C5F1}" srcId="{5C0D5772-287B-423D-A95B-057C3A4AE5B5}" destId="{832E4129-8839-4EFC-A984-608FD6CA6709}" srcOrd="4" destOrd="0" parTransId="{580E5BEE-8AF8-4F90-87A5-CE1D207E4164}" sibTransId="{7A368B4C-C0D6-4FA2-BC01-3AB5358EA603}"/>
    <dgm:cxn modelId="{C05E0E79-9E33-4E08-834A-89D54C2718C2}" type="presOf" srcId="{6DEA35D5-B011-4FE5-8AB3-4B7D8D5400D0}" destId="{58C9CD28-E95A-494E-B43A-C9E3C91059EC}" srcOrd="0" destOrd="0" presId="urn:microsoft.com/office/officeart/2005/8/layout/process4"/>
    <dgm:cxn modelId="{D285397A-8E21-4CA7-AAA7-64C696C1E5C8}" type="presOf" srcId="{51C041DB-07DA-4BCD-B113-CD606C643A00}" destId="{04EBBEC9-E059-46EE-BD1B-CF2D44ADCFB5}" srcOrd="0" destOrd="0" presId="urn:microsoft.com/office/officeart/2005/8/layout/process4"/>
    <dgm:cxn modelId="{0B9ADA93-A79B-4239-BC78-AFD54E0E2CEA}" srcId="{51C041DB-07DA-4BCD-B113-CD606C643A00}" destId="{CFEB9D36-56F8-45A1-A363-381BD8DB3A4D}" srcOrd="0" destOrd="0" parTransId="{86164631-E289-4980-834C-76BA38021B87}" sibTransId="{10875D98-8022-4577-9D99-65C3AFDB12CE}"/>
    <dgm:cxn modelId="{58A1A994-8902-4BCF-840E-B42E13FDF762}" srcId="{5C0D5772-287B-423D-A95B-057C3A4AE5B5}" destId="{F2E12EEB-D2F8-48F6-B688-F8C2FCEE8000}" srcOrd="7" destOrd="0" parTransId="{C8058D98-7B63-47FD-A4CF-16E9EE7A45D1}" sibTransId="{DD045A30-1568-445F-A2A2-EF1487FA1246}"/>
    <dgm:cxn modelId="{A35219AF-1E99-4FDB-A116-0FAD689393ED}" srcId="{5C0D5772-287B-423D-A95B-057C3A4AE5B5}" destId="{62EE7969-210C-429C-8E6C-EDB83DB79DFE}" srcOrd="0" destOrd="0" parTransId="{D149F373-4E2B-486A-9514-EC683F1729AB}" sibTransId="{20517A89-DA35-46CC-9C62-BB02EBFC5CA1}"/>
    <dgm:cxn modelId="{7E6013BA-B0E3-4021-AD34-EA49C147E390}" type="presOf" srcId="{5C0D5772-287B-423D-A95B-057C3A4AE5B5}" destId="{E3A20A1F-232D-4132-A9FB-F7682C4747AD}" srcOrd="1" destOrd="0" presId="urn:microsoft.com/office/officeart/2005/8/layout/process4"/>
    <dgm:cxn modelId="{61E8D2BF-3327-453D-9196-D566C06BF609}" type="presOf" srcId="{3CF32F7E-4B27-4D92-A75E-8864B06F6648}" destId="{84F1F9C3-7135-483C-ACD5-6156EAF6E9D3}" srcOrd="0" destOrd="0" presId="urn:microsoft.com/office/officeart/2005/8/layout/process4"/>
    <dgm:cxn modelId="{484010C0-6283-452A-9BD1-11DA47CAA2B3}" srcId="{5C0D5772-287B-423D-A95B-057C3A4AE5B5}" destId="{1A63EBA0-5739-4078-861D-C082FDF9CFB8}" srcOrd="6" destOrd="0" parTransId="{F49A0F88-C564-40FD-AECC-B983B420D688}" sibTransId="{2ADDA5CA-550E-4A38-876D-D76BD795510B}"/>
    <dgm:cxn modelId="{7C8450C9-7D22-497A-94AA-CB6D530D5D8D}" type="presOf" srcId="{28BD1BBC-3399-4B32-BC28-230450D7A842}" destId="{F7950564-81F1-4323-ACC9-5F16D81B70ED}" srcOrd="0" destOrd="0" presId="urn:microsoft.com/office/officeart/2005/8/layout/process4"/>
    <dgm:cxn modelId="{93E7E7D6-854D-404A-92A4-B08C65B28FA7}" srcId="{5C0D5772-287B-423D-A95B-057C3A4AE5B5}" destId="{28BD1BBC-3399-4B32-BC28-230450D7A842}" srcOrd="2" destOrd="0" parTransId="{7472947E-6DA2-4FF3-AD39-E17BA5462438}" sibTransId="{491717DE-D8DE-454C-BF78-E6FF51C477A7}"/>
    <dgm:cxn modelId="{ED9378F6-ECDA-4FD5-A164-B1CE4232F8BA}" type="presOf" srcId="{5C0D5772-287B-423D-A95B-057C3A4AE5B5}" destId="{5B297AB9-8C03-408A-AFA6-9425B6A873E0}" srcOrd="0" destOrd="0" presId="urn:microsoft.com/office/officeart/2005/8/layout/process4"/>
    <dgm:cxn modelId="{E26694F9-0C39-4ADB-B15B-E7CD2B898CAE}" srcId="{5C0D5772-287B-423D-A95B-057C3A4AE5B5}" destId="{AAB104C9-F9B0-4F6E-827C-5E39BB3ABA5D}" srcOrd="5" destOrd="0" parTransId="{6D2B8A19-C259-48E1-A2A6-D47F3D3F9E67}" sibTransId="{B43C1F64-0B47-44B0-B3EF-761B99A39670}"/>
    <dgm:cxn modelId="{F31463FC-07A9-4AC7-BC67-62C166D2F824}" type="presOf" srcId="{4288613A-7103-4C14-A8B0-0993DC14E9F4}" destId="{D7C48DAF-ED63-44FD-B6E4-299C5F67013E}" srcOrd="0" destOrd="0" presId="urn:microsoft.com/office/officeart/2005/8/layout/process4"/>
    <dgm:cxn modelId="{4D6D7BE0-80D5-412F-8017-96F1EB9F8302}" type="presParOf" srcId="{04EBBEC9-E059-46EE-BD1B-CF2D44ADCFB5}" destId="{DED95988-19FC-4807-9C12-35515B315FFD}" srcOrd="0" destOrd="0" presId="urn:microsoft.com/office/officeart/2005/8/layout/process4"/>
    <dgm:cxn modelId="{B6AFD097-AAE2-4E46-B1F6-16FB2CBF9385}" type="presParOf" srcId="{DED95988-19FC-4807-9C12-35515B315FFD}" destId="{5B297AB9-8C03-408A-AFA6-9425B6A873E0}" srcOrd="0" destOrd="0" presId="urn:microsoft.com/office/officeart/2005/8/layout/process4"/>
    <dgm:cxn modelId="{1A6CBE51-12CB-430B-AB7D-895D3DEDC450}" type="presParOf" srcId="{DED95988-19FC-4807-9C12-35515B315FFD}" destId="{E3A20A1F-232D-4132-A9FB-F7682C4747AD}" srcOrd="1" destOrd="0" presId="urn:microsoft.com/office/officeart/2005/8/layout/process4"/>
    <dgm:cxn modelId="{0CC53525-F253-4E49-A0AC-EADC69F8AF16}" type="presParOf" srcId="{DED95988-19FC-4807-9C12-35515B315FFD}" destId="{C1ECE44C-6F23-48BC-B4A4-700F960E1D71}" srcOrd="2" destOrd="0" presId="urn:microsoft.com/office/officeart/2005/8/layout/process4"/>
    <dgm:cxn modelId="{E347A16C-53EB-40BF-9F38-C14B9B29FF44}" type="presParOf" srcId="{C1ECE44C-6F23-48BC-B4A4-700F960E1D71}" destId="{AA90A5D1-ECEC-4192-B340-F2572B33C7D7}" srcOrd="0" destOrd="0" presId="urn:microsoft.com/office/officeart/2005/8/layout/process4"/>
    <dgm:cxn modelId="{986CC6D1-22D1-4F9A-8EFC-94C7DA12D93E}" type="presParOf" srcId="{C1ECE44C-6F23-48BC-B4A4-700F960E1D71}" destId="{58C9CD28-E95A-494E-B43A-C9E3C91059EC}" srcOrd="1" destOrd="0" presId="urn:microsoft.com/office/officeart/2005/8/layout/process4"/>
    <dgm:cxn modelId="{8045D3F3-B5D0-40E6-AB25-592164C86212}" type="presParOf" srcId="{C1ECE44C-6F23-48BC-B4A4-700F960E1D71}" destId="{F7950564-81F1-4323-ACC9-5F16D81B70ED}" srcOrd="2" destOrd="0" presId="urn:microsoft.com/office/officeart/2005/8/layout/process4"/>
    <dgm:cxn modelId="{289E4F58-EAB5-4C57-91A2-0DB6474EA751}" type="presParOf" srcId="{C1ECE44C-6F23-48BC-B4A4-700F960E1D71}" destId="{84F1F9C3-7135-483C-ACD5-6156EAF6E9D3}" srcOrd="3" destOrd="0" presId="urn:microsoft.com/office/officeart/2005/8/layout/process4"/>
    <dgm:cxn modelId="{4C2B1142-5AA7-4E64-B38C-1BDDA6DFE152}" type="presParOf" srcId="{C1ECE44C-6F23-48BC-B4A4-700F960E1D71}" destId="{0FC39737-B74B-4BB0-8ED1-DD47770FF3C5}" srcOrd="4" destOrd="0" presId="urn:microsoft.com/office/officeart/2005/8/layout/process4"/>
    <dgm:cxn modelId="{F2BDFC5C-2A85-498C-B44A-F251BEB82AF6}" type="presParOf" srcId="{C1ECE44C-6F23-48BC-B4A4-700F960E1D71}" destId="{1A569925-7765-4B73-AA3A-5DE78D4BDFEF}" srcOrd="5" destOrd="0" presId="urn:microsoft.com/office/officeart/2005/8/layout/process4"/>
    <dgm:cxn modelId="{165AE816-8A90-456E-8480-FDCF0ED350B7}" type="presParOf" srcId="{C1ECE44C-6F23-48BC-B4A4-700F960E1D71}" destId="{C75D60C5-F3C9-4E7A-BD11-7595BF862EC0}" srcOrd="6" destOrd="0" presId="urn:microsoft.com/office/officeart/2005/8/layout/process4"/>
    <dgm:cxn modelId="{DAD84E84-A8EB-49AC-9808-DAF9E6D22E17}" type="presParOf" srcId="{C1ECE44C-6F23-48BC-B4A4-700F960E1D71}" destId="{4ADFAA7A-0D18-417D-9525-A5E801C2A156}" srcOrd="7" destOrd="0" presId="urn:microsoft.com/office/officeart/2005/8/layout/process4"/>
    <dgm:cxn modelId="{F55EA41D-C131-49FD-BD45-81E6492B3E0D}" type="presParOf" srcId="{C1ECE44C-6F23-48BC-B4A4-700F960E1D71}" destId="{D7C48DAF-ED63-44FD-B6E4-299C5F67013E}" srcOrd="8" destOrd="0" presId="urn:microsoft.com/office/officeart/2005/8/layout/process4"/>
    <dgm:cxn modelId="{0BCE6C9F-6641-49FF-A3C0-6BD49309D309}" type="presParOf" srcId="{04EBBEC9-E059-46EE-BD1B-CF2D44ADCFB5}" destId="{B1701B7D-D8FD-4916-898B-EB44A631A5A7}" srcOrd="1" destOrd="0" presId="urn:microsoft.com/office/officeart/2005/8/layout/process4"/>
    <dgm:cxn modelId="{DDA4B91C-C03B-432D-B3C5-1B5ECB94AE33}" type="presParOf" srcId="{04EBBEC9-E059-46EE-BD1B-CF2D44ADCFB5}" destId="{0D43DA4B-D64B-46FA-BF44-5682BB92BEF1}" srcOrd="2" destOrd="0" presId="urn:microsoft.com/office/officeart/2005/8/layout/process4"/>
    <dgm:cxn modelId="{291C604D-B517-4908-A8C1-A0D9845F7C3A}" type="presParOf" srcId="{0D43DA4B-D64B-46FA-BF44-5682BB92BEF1}" destId="{1EBFF30B-3C12-4BE8-A2B4-C98854E653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20A1F-232D-4132-A9FB-F7682C4747AD}">
      <dsp:nvSpPr>
        <dsp:cNvPr id="0" name=""/>
        <dsp:cNvSpPr/>
      </dsp:nvSpPr>
      <dsp:spPr>
        <a:xfrm>
          <a:off x="0" y="3442049"/>
          <a:ext cx="7652824" cy="22583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The following models were used for modelling and evaluation.</a:t>
          </a:r>
          <a:endParaRPr lang="en-US" sz="2800" kern="1200"/>
        </a:p>
      </dsp:txBody>
      <dsp:txXfrm>
        <a:off x="0" y="3442049"/>
        <a:ext cx="7652824" cy="1219512"/>
      </dsp:txXfrm>
    </dsp:sp>
    <dsp:sp modelId="{AA90A5D1-ECEC-4192-B340-F2572B33C7D7}">
      <dsp:nvSpPr>
        <dsp:cNvPr id="0" name=""/>
        <dsp:cNvSpPr/>
      </dsp:nvSpPr>
      <dsp:spPr>
        <a:xfrm>
          <a:off x="934" y="4616395"/>
          <a:ext cx="850106" cy="10388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Naive Bayes</a:t>
          </a:r>
          <a:endParaRPr lang="en-US" sz="1000" kern="1200" dirty="0"/>
        </a:p>
      </dsp:txBody>
      <dsp:txXfrm>
        <a:off x="934" y="4616395"/>
        <a:ext cx="850106" cy="1038844"/>
      </dsp:txXfrm>
    </dsp:sp>
    <dsp:sp modelId="{58C9CD28-E95A-494E-B43A-C9E3C91059EC}">
      <dsp:nvSpPr>
        <dsp:cNvPr id="0" name=""/>
        <dsp:cNvSpPr/>
      </dsp:nvSpPr>
      <dsp:spPr>
        <a:xfrm>
          <a:off x="851040" y="4616395"/>
          <a:ext cx="850106" cy="1038844"/>
        </a:xfrm>
        <a:prstGeom prst="rect">
          <a:avLst/>
        </a:prstGeom>
        <a:solidFill>
          <a:schemeClr val="accent2">
            <a:tint val="40000"/>
            <a:alpha val="90000"/>
            <a:hueOff val="116082"/>
            <a:satOff val="-5232"/>
            <a:lumOff val="-36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16082"/>
              <a:satOff val="-5232"/>
              <a:lumOff val="-3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Generalized Linear Model</a:t>
          </a:r>
          <a:endParaRPr lang="en-US" sz="1000" kern="1200" dirty="0"/>
        </a:p>
      </dsp:txBody>
      <dsp:txXfrm>
        <a:off x="851040" y="4616395"/>
        <a:ext cx="850106" cy="1038844"/>
      </dsp:txXfrm>
    </dsp:sp>
    <dsp:sp modelId="{F7950564-81F1-4323-ACC9-5F16D81B70ED}">
      <dsp:nvSpPr>
        <dsp:cNvPr id="0" name=""/>
        <dsp:cNvSpPr/>
      </dsp:nvSpPr>
      <dsp:spPr>
        <a:xfrm>
          <a:off x="1701146" y="4616395"/>
          <a:ext cx="850106" cy="1038844"/>
        </a:xfrm>
        <a:prstGeom prst="rect">
          <a:avLst/>
        </a:prstGeom>
        <a:solidFill>
          <a:schemeClr val="accent2">
            <a:tint val="40000"/>
            <a:alpha val="90000"/>
            <a:hueOff val="232164"/>
            <a:satOff val="-10464"/>
            <a:lumOff val="-73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232164"/>
              <a:satOff val="-10464"/>
              <a:lumOff val="-7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Logistic Regression</a:t>
          </a:r>
          <a:endParaRPr lang="en-US" sz="1050" kern="1200" dirty="0"/>
        </a:p>
      </dsp:txBody>
      <dsp:txXfrm>
        <a:off x="1701146" y="4616395"/>
        <a:ext cx="850106" cy="1038844"/>
      </dsp:txXfrm>
    </dsp:sp>
    <dsp:sp modelId="{84F1F9C3-7135-483C-ACD5-6156EAF6E9D3}">
      <dsp:nvSpPr>
        <dsp:cNvPr id="0" name=""/>
        <dsp:cNvSpPr/>
      </dsp:nvSpPr>
      <dsp:spPr>
        <a:xfrm>
          <a:off x="2551252" y="4616395"/>
          <a:ext cx="850106" cy="1038844"/>
        </a:xfrm>
        <a:prstGeom prst="rect">
          <a:avLst/>
        </a:prstGeom>
        <a:solidFill>
          <a:schemeClr val="accent2">
            <a:tint val="40000"/>
            <a:alpha val="90000"/>
            <a:hueOff val="348246"/>
            <a:satOff val="-15696"/>
            <a:lumOff val="-110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348246"/>
              <a:satOff val="-15696"/>
              <a:lumOff val="-11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Fast Large Margin</a:t>
          </a:r>
          <a:endParaRPr lang="en-US" sz="1200" kern="1200" dirty="0"/>
        </a:p>
      </dsp:txBody>
      <dsp:txXfrm>
        <a:off x="2551252" y="4616395"/>
        <a:ext cx="850106" cy="1038844"/>
      </dsp:txXfrm>
    </dsp:sp>
    <dsp:sp modelId="{0FC39737-B74B-4BB0-8ED1-DD47770FF3C5}">
      <dsp:nvSpPr>
        <dsp:cNvPr id="0" name=""/>
        <dsp:cNvSpPr/>
      </dsp:nvSpPr>
      <dsp:spPr>
        <a:xfrm>
          <a:off x="3401358" y="4616395"/>
          <a:ext cx="850106" cy="1038844"/>
        </a:xfrm>
        <a:prstGeom prst="rect">
          <a:avLst/>
        </a:prstGeom>
        <a:solidFill>
          <a:schemeClr val="accent2">
            <a:tint val="40000"/>
            <a:alpha val="90000"/>
            <a:hueOff val="464328"/>
            <a:satOff val="-20928"/>
            <a:lumOff val="-147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64328"/>
              <a:satOff val="-20928"/>
              <a:lumOff val="-14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Deep Learning</a:t>
          </a:r>
          <a:endParaRPr lang="en-US" sz="1200" kern="1200"/>
        </a:p>
      </dsp:txBody>
      <dsp:txXfrm>
        <a:off x="3401358" y="4616395"/>
        <a:ext cx="850106" cy="1038844"/>
      </dsp:txXfrm>
    </dsp:sp>
    <dsp:sp modelId="{1A569925-7765-4B73-AA3A-5DE78D4BDFEF}">
      <dsp:nvSpPr>
        <dsp:cNvPr id="0" name=""/>
        <dsp:cNvSpPr/>
      </dsp:nvSpPr>
      <dsp:spPr>
        <a:xfrm>
          <a:off x="4251465" y="4616395"/>
          <a:ext cx="850106" cy="1038844"/>
        </a:xfrm>
        <a:prstGeom prst="rect">
          <a:avLst/>
        </a:prstGeom>
        <a:solidFill>
          <a:schemeClr val="accent2">
            <a:tint val="40000"/>
            <a:alpha val="90000"/>
            <a:hueOff val="580410"/>
            <a:satOff val="-26160"/>
            <a:lumOff val="-184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580410"/>
              <a:satOff val="-26160"/>
              <a:lumOff val="-18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Decision Tree</a:t>
          </a:r>
          <a:endParaRPr lang="en-US" sz="1200" kern="1200"/>
        </a:p>
      </dsp:txBody>
      <dsp:txXfrm>
        <a:off x="4251465" y="4616395"/>
        <a:ext cx="850106" cy="1038844"/>
      </dsp:txXfrm>
    </dsp:sp>
    <dsp:sp modelId="{C75D60C5-F3C9-4E7A-BD11-7595BF862EC0}">
      <dsp:nvSpPr>
        <dsp:cNvPr id="0" name=""/>
        <dsp:cNvSpPr/>
      </dsp:nvSpPr>
      <dsp:spPr>
        <a:xfrm>
          <a:off x="5101571" y="4616395"/>
          <a:ext cx="850106" cy="1038844"/>
        </a:xfrm>
        <a:prstGeom prst="rect">
          <a:avLst/>
        </a:prstGeom>
        <a:solidFill>
          <a:schemeClr val="accent2">
            <a:tint val="40000"/>
            <a:alpha val="90000"/>
            <a:hueOff val="696492"/>
            <a:satOff val="-31392"/>
            <a:lumOff val="-221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696492"/>
              <a:satOff val="-31392"/>
              <a:lumOff val="-2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Random Forest</a:t>
          </a:r>
          <a:endParaRPr lang="en-US" sz="1200" kern="1200"/>
        </a:p>
      </dsp:txBody>
      <dsp:txXfrm>
        <a:off x="5101571" y="4616395"/>
        <a:ext cx="850106" cy="1038844"/>
      </dsp:txXfrm>
    </dsp:sp>
    <dsp:sp modelId="{4ADFAA7A-0D18-417D-9525-A5E801C2A156}">
      <dsp:nvSpPr>
        <dsp:cNvPr id="0" name=""/>
        <dsp:cNvSpPr/>
      </dsp:nvSpPr>
      <dsp:spPr>
        <a:xfrm>
          <a:off x="5951677" y="4616395"/>
          <a:ext cx="850106" cy="1038844"/>
        </a:xfrm>
        <a:prstGeom prst="rect">
          <a:avLst/>
        </a:prstGeom>
        <a:solidFill>
          <a:schemeClr val="accent2">
            <a:tint val="40000"/>
            <a:alpha val="90000"/>
            <a:hueOff val="812574"/>
            <a:satOff val="-36624"/>
            <a:lumOff val="-258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12574"/>
              <a:satOff val="-36624"/>
              <a:lumOff val="-25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Gradient Boosted Trees</a:t>
          </a:r>
          <a:endParaRPr lang="en-US" sz="1200" kern="1200"/>
        </a:p>
      </dsp:txBody>
      <dsp:txXfrm>
        <a:off x="5951677" y="4616395"/>
        <a:ext cx="850106" cy="1038844"/>
      </dsp:txXfrm>
    </dsp:sp>
    <dsp:sp modelId="{D7C48DAF-ED63-44FD-B6E4-299C5F67013E}">
      <dsp:nvSpPr>
        <dsp:cNvPr id="0" name=""/>
        <dsp:cNvSpPr/>
      </dsp:nvSpPr>
      <dsp:spPr>
        <a:xfrm>
          <a:off x="6801783" y="4616395"/>
          <a:ext cx="850106" cy="1038844"/>
        </a:xfrm>
        <a:prstGeom prst="rect">
          <a:avLst/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Support Vector Machine</a:t>
          </a:r>
          <a:endParaRPr lang="en-US" sz="1200" kern="1200"/>
        </a:p>
      </dsp:txBody>
      <dsp:txXfrm>
        <a:off x="6801783" y="4616395"/>
        <a:ext cx="850106" cy="1038844"/>
      </dsp:txXfrm>
    </dsp:sp>
    <dsp:sp modelId="{1EBFF30B-3C12-4BE8-A2B4-C98854E6532A}">
      <dsp:nvSpPr>
        <dsp:cNvPr id="0" name=""/>
        <dsp:cNvSpPr/>
      </dsp:nvSpPr>
      <dsp:spPr>
        <a:xfrm rot="10800000">
          <a:off x="0" y="2571"/>
          <a:ext cx="7652824" cy="3473353"/>
        </a:xfrm>
        <a:prstGeom prst="upArrowCallou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The automodeling from Rapidminer studio was used to model and compare results with Scikit-learn’s Models.</a:t>
          </a:r>
          <a:endParaRPr lang="en-US" sz="2800" kern="1200"/>
        </a:p>
      </dsp:txBody>
      <dsp:txXfrm rot="10800000">
        <a:off x="0" y="2571"/>
        <a:ext cx="7652824" cy="2256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8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102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50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13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56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866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2098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5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015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974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176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89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9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83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547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59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A208-BED0-4C5E-A234-496D6E09E808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B27ED3-5597-4203-9444-61E7227EC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297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mritachatterjee09/lead-scoring-dataset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rapidminer.com/" TargetMode="External"/><Relationship Id="rId4" Type="http://schemas.openxmlformats.org/officeDocument/2006/relationships/hyperlink" Target="https://scikit-learn.org/stable/tutorial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B6E6-03B1-D3E7-667C-FD1325706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767" y="1684605"/>
            <a:ext cx="8915399" cy="2262781"/>
          </a:xfrm>
        </p:spPr>
        <p:txBody>
          <a:bodyPr/>
          <a:lstStyle/>
          <a:p>
            <a:r>
              <a:rPr lang="en-GB" b="1" dirty="0"/>
              <a:t>Advanced Data and Network Mining – CA2</a:t>
            </a:r>
            <a:endParaRPr lang="en-I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169ED-83E9-2F74-DB98-95A91A813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20" y="0"/>
            <a:ext cx="2964180" cy="187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19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4AEF-140C-87E1-3FB5-89A7053B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Correlation Matrix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703D3-1CE5-366E-92AE-806958E1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93" y="759781"/>
            <a:ext cx="5673982" cy="52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0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161E5-0BB8-22B9-0D3A-4AB3D00E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GB" b="1" dirty="0"/>
              <a:t>Class imbalance </a:t>
            </a:r>
            <a:endParaRPr lang="en-IE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8227-EFB0-0410-4510-10F36EAB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GB" dirty="0"/>
              <a:t>The class imbalance observed initially in the target variable was reduced after the data preprocessing. So, there were no further measures taken to address it.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FA41E-F815-225B-724B-25E088DF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5106"/>
            <a:ext cx="4828757" cy="2970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19C2E-B025-3A2E-EDE5-64C86297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89829"/>
            <a:ext cx="4828757" cy="2384324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1110D-B4BF-525A-17CA-6FEBFC87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Modelling</a:t>
            </a:r>
            <a:endParaRPr lang="en-IE" b="1" dirty="0">
              <a:solidFill>
                <a:srgbClr val="FFFFFF"/>
              </a:solidFill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DA8765-79A8-EA27-9167-F3EF12C7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306695"/>
            <a:ext cx="8915400" cy="3777622"/>
          </a:xfrm>
        </p:spPr>
        <p:txBody>
          <a:bodyPr/>
          <a:lstStyle/>
          <a:p>
            <a:r>
              <a:rPr lang="en-GB" dirty="0"/>
              <a:t>The data was split into training and testing datasets based on 80:20 rule.</a:t>
            </a:r>
          </a:p>
          <a:p>
            <a:r>
              <a:rPr lang="en-GB" dirty="0"/>
              <a:t>The following models were used to train and predict the lead scoring</a:t>
            </a:r>
          </a:p>
          <a:p>
            <a:pPr lvl="1"/>
            <a:r>
              <a:rPr lang="en-GB" dirty="0"/>
              <a:t>Logistic Regression (10-Fold CV)</a:t>
            </a:r>
          </a:p>
          <a:p>
            <a:pPr lvl="1"/>
            <a:r>
              <a:rPr lang="en-GB" dirty="0"/>
              <a:t>Decision Tree Classifier</a:t>
            </a:r>
          </a:p>
          <a:p>
            <a:pPr lvl="1"/>
            <a:r>
              <a:rPr lang="en-GB" dirty="0"/>
              <a:t>Random Forest Classifier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sz="1800" b="1" dirty="0"/>
              <a:t>Logistic Regression Model:</a:t>
            </a:r>
          </a:p>
          <a:p>
            <a:endParaRPr lang="en-GB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A15F62-9D15-07EB-479A-B0E1F6DF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38" y="5037330"/>
            <a:ext cx="9419365" cy="17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95F6-8FD7-DA8E-B321-A13AEB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>
                <a:solidFill>
                  <a:schemeClr val="tx1"/>
                </a:solidFill>
              </a:rPr>
              <a:t>Decision Tree Classifier</a:t>
            </a:r>
          </a:p>
          <a:p>
            <a:pPr marL="0" indent="0">
              <a:buNone/>
            </a:pPr>
            <a:endParaRPr lang="en-GB" sz="16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6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6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6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600" b="1">
                <a:solidFill>
                  <a:schemeClr val="tx1"/>
                </a:solidFill>
              </a:rPr>
              <a:t>Random Forest Classifier</a:t>
            </a:r>
            <a:endParaRPr lang="en-IE" sz="1600" b="1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B23B9-F1E2-AB98-EC16-A7C67BDE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50" y="1559972"/>
            <a:ext cx="7210694" cy="1366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76AC27-FDE2-EAEC-7D51-E3EB67FE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850" y="3735597"/>
            <a:ext cx="7666892" cy="13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3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1110D-B4BF-525A-17CA-6FEBFC87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Evaluation</a:t>
            </a:r>
            <a:endParaRPr lang="en-IE" b="1" dirty="0">
              <a:solidFill>
                <a:srgbClr val="FFFFFF"/>
              </a:solidFill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DA8765-79A8-EA27-9167-F3EF12C7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306695"/>
            <a:ext cx="8915400" cy="3777622"/>
          </a:xfrm>
        </p:spPr>
        <p:txBody>
          <a:bodyPr/>
          <a:lstStyle/>
          <a:p>
            <a:r>
              <a:rPr lang="en-GB" dirty="0"/>
              <a:t>All the three models were evaluated for the performance metrics F1, Recall and accuracy </a:t>
            </a:r>
          </a:p>
          <a:p>
            <a:r>
              <a:rPr lang="en-GB" dirty="0"/>
              <a:t>The Random Forest Model outperformed the other two followed by Decision Tree and at lowest is the Logistic Regression model 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b="1" dirty="0"/>
              <a:t>Logistic Regression Model:</a:t>
            </a:r>
          </a:p>
          <a:p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90F26-F16A-022D-A3EA-904EE441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54" y="3959035"/>
            <a:ext cx="5699267" cy="27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5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25F6-F820-0C09-8685-85C57245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>
                <a:solidFill>
                  <a:schemeClr val="tx1"/>
                </a:solidFill>
              </a:rPr>
              <a:t>Decision Tree Classifier:</a:t>
            </a:r>
          </a:p>
          <a:p>
            <a:endParaRPr lang="en-GB" sz="1600" b="1">
              <a:solidFill>
                <a:schemeClr val="tx1"/>
              </a:solidFill>
            </a:endParaRPr>
          </a:p>
          <a:p>
            <a:endParaRPr lang="en-GB" sz="1600" b="1">
              <a:solidFill>
                <a:schemeClr val="tx1"/>
              </a:solidFill>
            </a:endParaRPr>
          </a:p>
          <a:p>
            <a:endParaRPr lang="en-GB" sz="1600" b="1">
              <a:solidFill>
                <a:schemeClr val="tx1"/>
              </a:solidFill>
            </a:endParaRPr>
          </a:p>
          <a:p>
            <a:endParaRPr lang="en-GB" sz="1600" b="1">
              <a:solidFill>
                <a:schemeClr val="tx1"/>
              </a:solidFill>
            </a:endParaRPr>
          </a:p>
          <a:p>
            <a:endParaRPr lang="en-GB" sz="1600" b="1">
              <a:solidFill>
                <a:schemeClr val="tx1"/>
              </a:solidFill>
            </a:endParaRPr>
          </a:p>
          <a:p>
            <a:endParaRPr lang="en-GB" sz="1600" b="1">
              <a:solidFill>
                <a:schemeClr val="tx1"/>
              </a:solidFill>
            </a:endParaRPr>
          </a:p>
          <a:p>
            <a:endParaRPr lang="en-GB" sz="16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600" b="1">
                <a:solidFill>
                  <a:schemeClr val="tx1"/>
                </a:solidFill>
              </a:rPr>
              <a:t>Random Forest Classifier:</a:t>
            </a:r>
            <a:endParaRPr lang="en-IE" sz="1600" b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A9266-FE4E-70F5-FFF8-33153535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771875"/>
            <a:ext cx="5451627" cy="24452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B9277F-E5CD-8E8D-CFA6-F1AF43386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3516011"/>
            <a:ext cx="5451627" cy="23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5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A0B1F-692D-FD03-095A-93FD0277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85" y="1005007"/>
            <a:ext cx="3243309" cy="302934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Auto Modelling – Rapid Miner</a:t>
            </a:r>
            <a:endParaRPr lang="en-IE" sz="3200" b="1" dirty="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44162-D343-6B3C-3C3E-67A30DBA8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454765"/>
              </p:ext>
            </p:extLst>
          </p:nvPr>
        </p:nvGraphicFramePr>
        <p:xfrm>
          <a:off x="4332850" y="697822"/>
          <a:ext cx="7652824" cy="5702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9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2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sp useBgFill="1">
        <p:nvSpPr>
          <p:cNvPr id="327" name="Rectangle 326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3B3EE-A5D2-9718-3BFD-1029B1D8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Auto Modelling Evaluation</a:t>
            </a:r>
          </a:p>
        </p:txBody>
      </p:sp>
      <p:sp>
        <p:nvSpPr>
          <p:cNvPr id="33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97C3FA-AA39-D720-0F4C-91F3A7265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39778"/>
              </p:ext>
            </p:extLst>
          </p:nvPr>
        </p:nvGraphicFramePr>
        <p:xfrm>
          <a:off x="4943278" y="1461835"/>
          <a:ext cx="7084988" cy="45388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898510">
                  <a:extLst>
                    <a:ext uri="{9D8B030D-6E8A-4147-A177-3AD203B41FA5}">
                      <a16:colId xmlns:a16="http://schemas.microsoft.com/office/drawing/2014/main" val="334381090"/>
                    </a:ext>
                  </a:extLst>
                </a:gridCol>
                <a:gridCol w="1027144">
                  <a:extLst>
                    <a:ext uri="{9D8B030D-6E8A-4147-A177-3AD203B41FA5}">
                      <a16:colId xmlns:a16="http://schemas.microsoft.com/office/drawing/2014/main" val="2879106718"/>
                    </a:ext>
                  </a:extLst>
                </a:gridCol>
                <a:gridCol w="1027144">
                  <a:extLst>
                    <a:ext uri="{9D8B030D-6E8A-4147-A177-3AD203B41FA5}">
                      <a16:colId xmlns:a16="http://schemas.microsoft.com/office/drawing/2014/main" val="2750848407"/>
                    </a:ext>
                  </a:extLst>
                </a:gridCol>
                <a:gridCol w="775040">
                  <a:extLst>
                    <a:ext uri="{9D8B030D-6E8A-4147-A177-3AD203B41FA5}">
                      <a16:colId xmlns:a16="http://schemas.microsoft.com/office/drawing/2014/main" val="3241289905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341609424"/>
                    </a:ext>
                  </a:extLst>
                </a:gridCol>
                <a:gridCol w="1373998">
                  <a:extLst>
                    <a:ext uri="{9D8B030D-6E8A-4147-A177-3AD203B41FA5}">
                      <a16:colId xmlns:a16="http://schemas.microsoft.com/office/drawing/2014/main" val="1486972988"/>
                    </a:ext>
                  </a:extLst>
                </a:gridCol>
              </a:tblGrid>
              <a:tr h="548289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en-IE" sz="1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Precision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 Measure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Classification Error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59194"/>
                  </a:ext>
                </a:extLst>
              </a:tr>
              <a:tr h="367251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Naive Bayes</a:t>
                      </a:r>
                      <a:endParaRPr lang="en-IE" sz="1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92.05%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86155"/>
                  </a:ext>
                </a:extLst>
              </a:tr>
              <a:tr h="548289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Generalized Linear Model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92.02%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18174"/>
                  </a:ext>
                </a:extLst>
              </a:tr>
              <a:tr h="367251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Logistic Regression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93.86%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8293"/>
                  </a:ext>
                </a:extLst>
              </a:tr>
              <a:tr h="367251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Fast Large Margin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942704"/>
                  </a:ext>
                </a:extLst>
              </a:tr>
              <a:tr h="367251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Deep Learning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64167"/>
                  </a:ext>
                </a:extLst>
              </a:tr>
              <a:tr h="367251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Decision Tree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641164"/>
                  </a:ext>
                </a:extLst>
              </a:tr>
              <a:tr h="367251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Random Forest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94.03%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021924"/>
                  </a:ext>
                </a:extLst>
              </a:tr>
              <a:tr h="548289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Gradient Boosted Trees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08012"/>
                  </a:ext>
                </a:extLst>
              </a:tr>
              <a:tr h="548289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Support Vector Machine</a:t>
                      </a:r>
                      <a:endParaRPr lang="en-IE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864" marR="5372" marT="77588" marB="7758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u="none" strike="noStrike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72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15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9F08B-75EE-56C8-2807-466702C4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/>
              <a:t>ROC Comparison of the Models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5" name="Picture 4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03328C7C-0D6C-BB0E-80BC-F878B7828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640080"/>
            <a:ext cx="8895643" cy="4048032"/>
          </a:xfrm>
          <a:prstGeom prst="rect">
            <a:avLst/>
          </a:prstGeom>
        </p:spPr>
      </p:pic>
      <p:sp>
        <p:nvSpPr>
          <p:cNvPr id="7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726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D9B55-BB04-40F8-AF5B-339C1C1A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rgbClr val="FEFFFF"/>
                </a:solidFill>
              </a:rPr>
              <a:t>Deployment Plan</a:t>
            </a:r>
            <a:endParaRPr lang="en-IE" sz="3200" b="1" dirty="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C447-ED1D-8643-DEDA-EF1BF968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EFFFF"/>
                </a:solidFill>
              </a:rPr>
              <a:t>The deployment plan is mostly specific to the company’s business needs and requirements.</a:t>
            </a:r>
          </a:p>
          <a:p>
            <a:r>
              <a:rPr lang="en-GB">
                <a:solidFill>
                  <a:srgbClr val="FEFFFF"/>
                </a:solidFill>
              </a:rPr>
              <a:t>On a higher level, the deployment plan includes setting up the environment with necessary resources and hardware or cloud infrastructure.</a:t>
            </a:r>
          </a:p>
          <a:p>
            <a:r>
              <a:rPr lang="en-GB">
                <a:solidFill>
                  <a:srgbClr val="FEFFFF"/>
                </a:solidFill>
              </a:rPr>
              <a:t>The trained model to be used with tools like Dockers or Kubernetes for easy deployment and scalability.</a:t>
            </a:r>
          </a:p>
          <a:p>
            <a:r>
              <a:rPr lang="en-GB">
                <a:solidFill>
                  <a:srgbClr val="FEFFFF"/>
                </a:solidFill>
              </a:rPr>
              <a:t>To develop an API( Application Programming Interface) and integrate into real-time systems.</a:t>
            </a:r>
          </a:p>
          <a:p>
            <a:r>
              <a:rPr lang="en-GB">
                <a:solidFill>
                  <a:srgbClr val="FEFFFF"/>
                </a:solidFill>
              </a:rPr>
              <a:t>The deployed model would take input data and predict if the lead is a potential customer or not.</a:t>
            </a:r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5871159C-FFB0-195F-0B29-5C05110FC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6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3A94-36F2-2132-396D-62CC5585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Proposal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D736-044D-ADE1-467C-9B806DAF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39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GB" sz="2000" dirty="0"/>
              <a:t>The project is based on Lead scoring predictive analysis for an e-tutorial company X Education that sells online educational courses to Industry professionals.</a:t>
            </a:r>
          </a:p>
          <a:p>
            <a:r>
              <a:rPr lang="en-GB" sz="2000" dirty="0"/>
              <a:t>The dataset has been obtained from Kaggle[1].</a:t>
            </a:r>
          </a:p>
          <a:p>
            <a:r>
              <a:rPr lang="en-GB" sz="2000" dirty="0"/>
              <a:t>The objective of the analysis is to predict potential leads that could get converted to future customers.</a:t>
            </a:r>
          </a:p>
          <a:p>
            <a:r>
              <a:rPr lang="en-GB" sz="2000" dirty="0"/>
              <a:t>The project adopts the CRISP-DM process of implementation.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26834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78C86-C874-3F5F-3DC9-7D9765A9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GB" b="1"/>
              <a:t>References</a:t>
            </a:r>
            <a:endParaRPr lang="en-IE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0F35A2CC-D784-E449-D6CB-35F773E3C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8" r="38437" b="-2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120B-5AD5-6A98-BC36-C5004CEF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GB"/>
              <a:t>[1] Dataset - </a:t>
            </a:r>
            <a:r>
              <a:rPr lang="en-GB">
                <a:hlinkClick r:id="rId3"/>
              </a:rPr>
              <a:t>https://www.kaggle.com/datasets/amritachatterjee09/lead-scoring-dataset</a:t>
            </a:r>
            <a:endParaRPr lang="en-GB"/>
          </a:p>
          <a:p>
            <a:r>
              <a:rPr lang="en-GB"/>
              <a:t>Scikit-learn Libraries </a:t>
            </a:r>
            <a:r>
              <a:rPr lang="en-GB">
                <a:hlinkClick r:id="rId4"/>
              </a:rPr>
              <a:t>https://scikit-learn.org/stable/tutorial/index.html</a:t>
            </a:r>
            <a:endParaRPr lang="en-GB"/>
          </a:p>
          <a:p>
            <a:r>
              <a:rPr lang="en-GB"/>
              <a:t>Rapid Miner </a:t>
            </a:r>
            <a:r>
              <a:rPr lang="en-GB">
                <a:hlinkClick r:id="rId5"/>
              </a:rPr>
              <a:t>https://docs.rapidminer.com/</a:t>
            </a:r>
            <a:endParaRPr lang="en-GB"/>
          </a:p>
          <a:p>
            <a:endParaRPr lang="en-GB"/>
          </a:p>
          <a:p>
            <a:endParaRPr lang="en-GB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184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7A471-A0BC-F52A-814C-9CF17D46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87" y="309489"/>
            <a:ext cx="7399083" cy="159551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CRISP – DM Process</a:t>
            </a:r>
            <a:endParaRPr lang="en-IE" b="1" dirty="0">
              <a:solidFill>
                <a:schemeClr val="bg1"/>
              </a:solidFill>
            </a:endParaRPr>
          </a:p>
        </p:txBody>
      </p:sp>
      <p:sp>
        <p:nvSpPr>
          <p:cNvPr id="116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756B49-6CA6-4396-718C-BC8F9BC00C55}"/>
              </a:ext>
            </a:extLst>
          </p:cNvPr>
          <p:cNvSpPr/>
          <p:nvPr/>
        </p:nvSpPr>
        <p:spPr>
          <a:xfrm>
            <a:off x="3649018" y="3576705"/>
            <a:ext cx="1154310" cy="617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51460">
              <a:spcAft>
                <a:spcPts val="600"/>
              </a:spcAft>
            </a:pPr>
            <a:r>
              <a:rPr lang="en-GB" sz="99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Business Understanding</a:t>
            </a:r>
            <a:endParaRPr lang="en-IE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47AB7A-E18E-B9E1-C636-248A62EF6DFC}"/>
              </a:ext>
            </a:extLst>
          </p:cNvPr>
          <p:cNvSpPr/>
          <p:nvPr/>
        </p:nvSpPr>
        <p:spPr>
          <a:xfrm>
            <a:off x="5074464" y="2813538"/>
            <a:ext cx="1227867" cy="617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51460">
              <a:spcAft>
                <a:spcPts val="600"/>
              </a:spcAft>
            </a:pPr>
            <a:r>
              <a:rPr lang="en-GB" sz="99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 Understanding</a:t>
            </a:r>
            <a:endParaRPr lang="en-IE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D3A08-96B8-4B78-D8D7-6D3FD58CEC47}"/>
              </a:ext>
            </a:extLst>
          </p:cNvPr>
          <p:cNvSpPr/>
          <p:nvPr/>
        </p:nvSpPr>
        <p:spPr>
          <a:xfrm>
            <a:off x="6676753" y="3611347"/>
            <a:ext cx="1060947" cy="617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51460">
              <a:spcAft>
                <a:spcPts val="600"/>
              </a:spcAft>
            </a:pPr>
            <a:r>
              <a:rPr lang="en-GB" sz="99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 Preparation</a:t>
            </a:r>
            <a:endParaRPr lang="en-IE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B69AB6-7238-7638-8ECB-0A3ABDF721D9}"/>
              </a:ext>
            </a:extLst>
          </p:cNvPr>
          <p:cNvSpPr/>
          <p:nvPr/>
        </p:nvSpPr>
        <p:spPr>
          <a:xfrm>
            <a:off x="6676753" y="4569278"/>
            <a:ext cx="1060947" cy="617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51460">
              <a:spcAft>
                <a:spcPts val="600"/>
              </a:spcAft>
            </a:pPr>
            <a:r>
              <a:rPr lang="en-GB" sz="99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Modelling</a:t>
            </a:r>
            <a:endParaRPr lang="en-IE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DDA6EF-54F1-ED92-AF19-5F7DA0AA7297}"/>
              </a:ext>
            </a:extLst>
          </p:cNvPr>
          <p:cNvSpPr/>
          <p:nvPr/>
        </p:nvSpPr>
        <p:spPr>
          <a:xfrm>
            <a:off x="5076167" y="5275030"/>
            <a:ext cx="1227867" cy="617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51460">
              <a:spcAft>
                <a:spcPts val="600"/>
              </a:spcAft>
            </a:pPr>
            <a:r>
              <a:rPr lang="en-GB" sz="99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Evaluation</a:t>
            </a:r>
            <a:endParaRPr lang="en-IE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1CCCC5-0B6B-2028-4698-F0770FF0E6DA}"/>
              </a:ext>
            </a:extLst>
          </p:cNvPr>
          <p:cNvSpPr/>
          <p:nvPr/>
        </p:nvSpPr>
        <p:spPr>
          <a:xfrm>
            <a:off x="3018204" y="4375809"/>
            <a:ext cx="1154310" cy="617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51460">
              <a:spcAft>
                <a:spcPts val="600"/>
              </a:spcAft>
            </a:pPr>
            <a:r>
              <a:rPr lang="en-GB" sz="99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Deployment</a:t>
            </a:r>
            <a:endParaRPr lang="en-IE" b="1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3A77DE8-E99F-86E1-D003-D3F6D1A661DC}"/>
              </a:ext>
            </a:extLst>
          </p:cNvPr>
          <p:cNvSpPr/>
          <p:nvPr/>
        </p:nvSpPr>
        <p:spPr>
          <a:xfrm>
            <a:off x="5292271" y="3975736"/>
            <a:ext cx="753446" cy="73299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51460">
              <a:spcAft>
                <a:spcPts val="600"/>
              </a:spcAft>
            </a:pPr>
            <a:r>
              <a:rPr lang="en-GB" sz="99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</a:t>
            </a:r>
            <a:endParaRPr lang="en-IE" b="1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D736A8E-4916-6D4D-24E7-6443CB9D75FB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6557198" y="4933886"/>
            <a:ext cx="396867" cy="903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1B5A967-33DE-344D-08BF-799772482420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V="1">
            <a:off x="7737700" y="3920233"/>
            <a:ext cx="12700" cy="9579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B61B5DA-C3A1-E6CA-0844-08E0DB8CA72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302331" y="3122424"/>
            <a:ext cx="904896" cy="488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F6269BB-44DD-62BF-1468-741F154AB5CC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423178" y="2925420"/>
            <a:ext cx="454281" cy="8482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2590756-2BCC-18C5-EEAC-36158E0A37D2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4226173" y="4194476"/>
            <a:ext cx="849994" cy="1389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3E046EB-C5AC-2984-0D0C-FBAF5F5D07C4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rot="10800000">
            <a:off x="3595359" y="4993580"/>
            <a:ext cx="1480808" cy="5903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DE44436-8391-F98C-4618-48B5DA78C0D3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rot="5400000">
            <a:off x="5018722" y="3215915"/>
            <a:ext cx="454282" cy="8850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EE13827D-EFC7-DC13-326A-406B9972BEE3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6676753" y="3920232"/>
            <a:ext cx="12700" cy="9579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4EB05-1880-3A61-CD27-00AF34C0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Business Understanding</a:t>
            </a:r>
            <a:endParaRPr lang="en-IE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B841-F2AB-E4A8-B821-76CE9087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GB"/>
              <a:t>To improve the efficiency of the process of identifying the ‘Hot Leads’ – most potential leads that could get converted into future customers.</a:t>
            </a:r>
          </a:p>
          <a:p>
            <a:r>
              <a:rPr lang="en-GB"/>
              <a:t>The company requires a model that can assign a lead score to customers in order to achieve a higher conversion rate.</a:t>
            </a:r>
          </a:p>
          <a:p>
            <a:r>
              <a:rPr lang="en-GB"/>
              <a:t>In a data analysis perspective, to achieve a better lead scoring model with a targeted conversion rate of 80%.</a:t>
            </a:r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461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4CFD3-D0B7-8F11-A663-58605383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Data Understanding</a:t>
            </a:r>
            <a:endParaRPr lang="en-IE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3B5E-67EE-14D3-1CA2-A475841C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GB" dirty="0"/>
              <a:t>The dataset had 37 attributes with 9240 instances.</a:t>
            </a:r>
          </a:p>
          <a:p>
            <a:r>
              <a:rPr lang="en-GB" dirty="0"/>
              <a:t>It had mostly object type attributes (30) with a few numeric attributes(7) as well.</a:t>
            </a:r>
          </a:p>
          <a:p>
            <a:r>
              <a:rPr lang="en-GB" dirty="0"/>
              <a:t>The statistical summary suggested the leads attribute had a uniform distribution while the </a:t>
            </a:r>
            <a:r>
              <a:rPr lang="en-GB" dirty="0" err="1"/>
              <a:t>TotalVisits</a:t>
            </a:r>
            <a:r>
              <a:rPr lang="en-GB" dirty="0"/>
              <a:t> ,</a:t>
            </a:r>
            <a:r>
              <a:rPr lang="en-GB" dirty="0" err="1"/>
              <a:t>TotalTimeSpent</a:t>
            </a:r>
            <a:r>
              <a:rPr lang="en-GB" dirty="0"/>
              <a:t> and </a:t>
            </a:r>
            <a:r>
              <a:rPr lang="en-GB" dirty="0" err="1"/>
              <a:t>PageViews</a:t>
            </a:r>
            <a:r>
              <a:rPr lang="en-GB" dirty="0"/>
              <a:t> attributes were positively skewed.</a:t>
            </a:r>
          </a:p>
          <a:p>
            <a:r>
              <a:rPr lang="en-GB" dirty="0"/>
              <a:t>The </a:t>
            </a:r>
            <a:r>
              <a:rPr lang="en-GB" dirty="0" err="1"/>
              <a:t>Asymmetrique</a:t>
            </a:r>
            <a:r>
              <a:rPr lang="en-GB" dirty="0"/>
              <a:t> Activity Score and </a:t>
            </a:r>
            <a:r>
              <a:rPr lang="en-GB" dirty="0" err="1"/>
              <a:t>Asymmetrique</a:t>
            </a:r>
            <a:r>
              <a:rPr lang="en-GB" dirty="0"/>
              <a:t> Profile Score had a higher concentration around the mean.</a:t>
            </a:r>
          </a:p>
          <a:p>
            <a:r>
              <a:rPr lang="en-GB" dirty="0"/>
              <a:t>There were  no duplicates in the data.</a:t>
            </a:r>
          </a:p>
          <a:p>
            <a:r>
              <a:rPr lang="en-GB" dirty="0"/>
              <a:t>6 columns had more than 35% missing values.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70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BD9BA-83E8-F074-9FA5-EC1AB651C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40"/>
          <a:stretch/>
        </p:blipFill>
        <p:spPr>
          <a:xfrm>
            <a:off x="1871167" y="647114"/>
            <a:ext cx="9448800" cy="244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FD19A-DAD5-9341-D1AD-2141DC177F92}"/>
              </a:ext>
            </a:extLst>
          </p:cNvPr>
          <p:cNvSpPr txBox="1"/>
          <p:nvPr/>
        </p:nvSpPr>
        <p:spPr>
          <a:xfrm>
            <a:off x="4101388" y="131212"/>
            <a:ext cx="4794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Statistical Summary of the Numerical attributes</a:t>
            </a:r>
            <a:endParaRPr lang="en-IE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BD479-D641-66F2-FAF0-16C901E8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751" y="4137761"/>
            <a:ext cx="5390124" cy="207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10DA3-473B-9FF3-91D5-AD78C4A540B2}"/>
              </a:ext>
            </a:extLst>
          </p:cNvPr>
          <p:cNvSpPr txBox="1"/>
          <p:nvPr/>
        </p:nvSpPr>
        <p:spPr>
          <a:xfrm>
            <a:off x="4287336" y="3444510"/>
            <a:ext cx="4608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Attributes with more than 35% missing values</a:t>
            </a:r>
            <a:endParaRPr lang="en-IE" sz="1600" b="1" dirty="0"/>
          </a:p>
        </p:txBody>
      </p:sp>
    </p:spTree>
    <p:extLst>
      <p:ext uri="{BB962C8B-B14F-4D97-AF65-F5344CB8AC3E}">
        <p14:creationId xmlns:p14="http://schemas.microsoft.com/office/powerpoint/2010/main" val="175685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A0DC3-F2E3-F515-05A7-38CDEDF4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</a:rPr>
              <a:t>Visual understanding of data patterns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AA554-77CA-2C63-D6A1-FC578FD3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22" y="124304"/>
            <a:ext cx="5640502" cy="2763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2D13A-2DB9-1845-8E7C-FA5A55C5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187" y="3539675"/>
            <a:ext cx="5567075" cy="28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8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88912-128A-EB82-C515-9D783448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GB" b="1"/>
              <a:t>Distribution of Target Variable</a:t>
            </a:r>
            <a:endParaRPr lang="en-IE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8B8A-51B4-E665-0473-04AB42FB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GB"/>
              <a:t>The Target Column “Converted” is a binary class variable with 0 and 1 as classes.</a:t>
            </a:r>
          </a:p>
          <a:p>
            <a:r>
              <a:rPr lang="en-GB"/>
              <a:t>The distribution of target variable showed class imbalance.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DE996-64C9-60E5-BB6F-FFEEDE62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30" y="645105"/>
            <a:ext cx="4425594" cy="3241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A3C97-75D9-68C7-A07E-54529056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30" y="4342658"/>
            <a:ext cx="4608475" cy="2146683"/>
          </a:xfrm>
          <a:prstGeom prst="rect">
            <a:avLst/>
          </a:prstGeom>
        </p:spPr>
      </p:pic>
      <p:sp>
        <p:nvSpPr>
          <p:cNvPr id="11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1110D-B4BF-525A-17CA-6FEBFC87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Data Preparation</a:t>
            </a:r>
            <a:endParaRPr lang="en-IE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8A86-D390-B5ED-7BE4-044726E8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GB" dirty="0"/>
              <a:t>The columns with missing values more than 45% were dropped.</a:t>
            </a:r>
          </a:p>
          <a:p>
            <a:r>
              <a:rPr lang="en-GB" dirty="0"/>
              <a:t>Columns with irrelevant and redundant data were dropped.</a:t>
            </a:r>
          </a:p>
          <a:p>
            <a:r>
              <a:rPr lang="en-IE" dirty="0"/>
              <a:t>The imbalanced columns were dropped as imputation could result in skewed data.</a:t>
            </a:r>
          </a:p>
          <a:p>
            <a:r>
              <a:rPr lang="en-IE" dirty="0"/>
              <a:t>The missing values on columns which had class object data were handled by populating with most frequent values.</a:t>
            </a:r>
          </a:p>
          <a:p>
            <a:r>
              <a:rPr lang="en-IE" dirty="0"/>
              <a:t>The categorical columns were handled for case-sensitive data to avoid redundant categories.</a:t>
            </a:r>
          </a:p>
          <a:p>
            <a:r>
              <a:rPr lang="en-IE" dirty="0"/>
              <a:t>The correlation heatmap was plotted to identify any correlated variables.</a:t>
            </a:r>
          </a:p>
        </p:txBody>
      </p:sp>
    </p:spTree>
    <p:extLst>
      <p:ext uri="{BB962C8B-B14F-4D97-AF65-F5344CB8AC3E}">
        <p14:creationId xmlns:p14="http://schemas.microsoft.com/office/powerpoint/2010/main" val="16946931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817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Advanced Data and Network Mining – CA2</vt:lpstr>
      <vt:lpstr>Project Proposal</vt:lpstr>
      <vt:lpstr>CRISP – DM Process</vt:lpstr>
      <vt:lpstr>Business Understanding</vt:lpstr>
      <vt:lpstr>Data Understanding</vt:lpstr>
      <vt:lpstr>PowerPoint Presentation</vt:lpstr>
      <vt:lpstr>Visual understanding of data patterns</vt:lpstr>
      <vt:lpstr>Distribution of Target Variable</vt:lpstr>
      <vt:lpstr>Data Preparation</vt:lpstr>
      <vt:lpstr>Correlation Matrix</vt:lpstr>
      <vt:lpstr>Class imbalance </vt:lpstr>
      <vt:lpstr>Modelling</vt:lpstr>
      <vt:lpstr>PowerPoint Presentation</vt:lpstr>
      <vt:lpstr>Evaluation</vt:lpstr>
      <vt:lpstr>PowerPoint Presentation</vt:lpstr>
      <vt:lpstr>Auto Modelling – Rapid Miner</vt:lpstr>
      <vt:lpstr>Auto Modelling Evaluation</vt:lpstr>
      <vt:lpstr>ROC Comparison of the Models</vt:lpstr>
      <vt:lpstr>Deployment Plan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and Network Mining</dc:title>
  <dc:creator>Durga Gurajala</dc:creator>
  <cp:lastModifiedBy>Sonal Shetty</cp:lastModifiedBy>
  <cp:revision>3</cp:revision>
  <dcterms:created xsi:type="dcterms:W3CDTF">2023-12-12T23:08:26Z</dcterms:created>
  <dcterms:modified xsi:type="dcterms:W3CDTF">2024-01-31T00:19:40Z</dcterms:modified>
</cp:coreProperties>
</file>