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595F2-EC1A-448F-9D44-FD892B87F575}" v="68" dt="2023-12-13T23:24:31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 Gurajala" userId="d90b39ce-fe89-448d-8e93-cd35f535793f" providerId="ADAL" clId="{776595F2-EC1A-448F-9D44-FD892B87F575}"/>
    <pc:docChg chg="undo redo custSel addSld delSld modSld addMainMaster delMainMaster modMainMaster">
      <pc:chgData name="Durga Gurajala" userId="d90b39ce-fe89-448d-8e93-cd35f535793f" providerId="ADAL" clId="{776595F2-EC1A-448F-9D44-FD892B87F575}" dt="2023-12-13T23:24:57.637" v="5624" actId="113"/>
      <pc:docMkLst>
        <pc:docMk/>
      </pc:docMkLst>
      <pc:sldChg chg="addSp delSp modSp new mod setBg modClrScheme setClrOvrMap delDesignElem chgLayout">
        <pc:chgData name="Durga Gurajala" userId="d90b39ce-fe89-448d-8e93-cd35f535793f" providerId="ADAL" clId="{776595F2-EC1A-448F-9D44-FD892B87F575}" dt="2023-12-13T20:31:41.864" v="989" actId="113"/>
        <pc:sldMkLst>
          <pc:docMk/>
          <pc:sldMk cId="4194405545" sldId="256"/>
        </pc:sldMkLst>
        <pc:spChg chg="mod">
          <ac:chgData name="Durga Gurajala" userId="d90b39ce-fe89-448d-8e93-cd35f535793f" providerId="ADAL" clId="{776595F2-EC1A-448F-9D44-FD892B87F575}" dt="2023-12-13T20:31:41.864" v="989" actId="113"/>
          <ac:spMkLst>
            <pc:docMk/>
            <pc:sldMk cId="4194405545" sldId="256"/>
            <ac:spMk id="2" creationId="{9F640557-1EF9-DE06-974C-1E6A76446980}"/>
          </ac:spMkLst>
        </pc:spChg>
        <pc:spChg chg="mod ord">
          <ac:chgData name="Durga Gurajala" userId="d90b39ce-fe89-448d-8e93-cd35f535793f" providerId="ADAL" clId="{776595F2-EC1A-448F-9D44-FD892B87F575}" dt="2023-12-13T20:07:41.638" v="180" actId="26606"/>
          <ac:spMkLst>
            <pc:docMk/>
            <pc:sldMk cId="4194405545" sldId="256"/>
            <ac:spMk id="3" creationId="{84119947-C538-DF80-CED4-63760B0B1451}"/>
          </ac:spMkLst>
        </pc:spChg>
        <pc:spChg chg="add mod ord">
          <ac:chgData name="Durga Gurajala" userId="d90b39ce-fe89-448d-8e93-cd35f535793f" providerId="ADAL" clId="{776595F2-EC1A-448F-9D44-FD892B87F575}" dt="2023-12-13T20:09:27.915" v="189" actId="167"/>
          <ac:spMkLst>
            <pc:docMk/>
            <pc:sldMk cId="4194405545" sldId="256"/>
            <ac:spMk id="6" creationId="{9F6F7281-CACF-9087-1A37-9D5E690AAF92}"/>
          </ac:spMkLst>
        </pc:spChg>
        <pc:spChg chg="add del">
          <ac:chgData name="Durga Gurajala" userId="d90b39ce-fe89-448d-8e93-cd35f535793f" providerId="ADAL" clId="{776595F2-EC1A-448F-9D44-FD892B87F575}" dt="2023-12-13T19:58:43.450" v="8" actId="26606"/>
          <ac:spMkLst>
            <pc:docMk/>
            <pc:sldMk cId="4194405545" sldId="256"/>
            <ac:spMk id="9" creationId="{3768F94E-2BF1-56A5-87AC-0C427079334B}"/>
          </ac:spMkLst>
        </pc:spChg>
        <pc:spChg chg="add del">
          <ac:chgData name="Durga Gurajala" userId="d90b39ce-fe89-448d-8e93-cd35f535793f" providerId="ADAL" clId="{776595F2-EC1A-448F-9D44-FD892B87F575}" dt="2023-12-13T19:58:43.450" v="8" actId="26606"/>
          <ac:spMkLst>
            <pc:docMk/>
            <pc:sldMk cId="4194405545" sldId="256"/>
            <ac:spMk id="11" creationId="{393D8CD4-7FBE-9118-0CEB-9C1A2FA6AE5A}"/>
          </ac:spMkLst>
        </pc:spChg>
        <pc:spChg chg="add del">
          <ac:chgData name="Durga Gurajala" userId="d90b39ce-fe89-448d-8e93-cd35f535793f" providerId="ADAL" clId="{776595F2-EC1A-448F-9D44-FD892B87F575}" dt="2023-12-13T19:58:48.690" v="10" actId="26606"/>
          <ac:spMkLst>
            <pc:docMk/>
            <pc:sldMk cId="4194405545" sldId="256"/>
            <ac:spMk id="13" creationId="{60E52DF2-6802-459B-AC2A-AF976DEB1DAB}"/>
          </ac:spMkLst>
        </pc:spChg>
        <pc:spChg chg="add del">
          <ac:chgData name="Durga Gurajala" userId="d90b39ce-fe89-448d-8e93-cd35f535793f" providerId="ADAL" clId="{776595F2-EC1A-448F-9D44-FD892B87F575}" dt="2023-12-13T19:58:51.554" v="12" actId="26606"/>
          <ac:spMkLst>
            <pc:docMk/>
            <pc:sldMk cId="4194405545" sldId="256"/>
            <ac:spMk id="17" creationId="{1E644DE9-8D09-43E2-BA69-F57482CFC93A}"/>
          </ac:spMkLst>
        </pc:spChg>
        <pc:spChg chg="add del">
          <ac:chgData name="Durga Gurajala" userId="d90b39ce-fe89-448d-8e93-cd35f535793f" providerId="ADAL" clId="{776595F2-EC1A-448F-9D44-FD892B87F575}" dt="2023-12-13T19:58:51.554" v="12" actId="26606"/>
          <ac:spMkLst>
            <pc:docMk/>
            <pc:sldMk cId="4194405545" sldId="256"/>
            <ac:spMk id="18" creationId="{6C23C919-B32E-40FF-B3D8-631316E84E3E}"/>
          </ac:spMkLst>
        </pc:spChg>
        <pc:spChg chg="add del">
          <ac:chgData name="Durga Gurajala" userId="d90b39ce-fe89-448d-8e93-cd35f535793f" providerId="ADAL" clId="{776595F2-EC1A-448F-9D44-FD892B87F575}" dt="2023-12-13T19:58:51.554" v="12" actId="26606"/>
          <ac:spMkLst>
            <pc:docMk/>
            <pc:sldMk cId="4194405545" sldId="256"/>
            <ac:spMk id="19" creationId="{61B17B84-F8A7-4053-9C9D-91E3CA7FFEFA}"/>
          </ac:spMkLst>
        </pc:spChg>
        <pc:spChg chg="add del">
          <ac:chgData name="Durga Gurajala" userId="d90b39ce-fe89-448d-8e93-cd35f535793f" providerId="ADAL" clId="{776595F2-EC1A-448F-9D44-FD892B87F575}" dt="2023-12-13T19:59:14.130" v="17" actId="26606"/>
          <ac:spMkLst>
            <pc:docMk/>
            <pc:sldMk cId="4194405545" sldId="256"/>
            <ac:spMk id="22" creationId="{6CA2C65D-0168-1245-86C8-62A8A6F7B813}"/>
          </ac:spMkLst>
        </pc:spChg>
        <pc:spChg chg="add del">
          <ac:chgData name="Durga Gurajala" userId="d90b39ce-fe89-448d-8e93-cd35f535793f" providerId="ADAL" clId="{776595F2-EC1A-448F-9D44-FD892B87F575}" dt="2023-12-13T19:59:14.130" v="17" actId="26606"/>
          <ac:spMkLst>
            <pc:docMk/>
            <pc:sldMk cId="4194405545" sldId="256"/>
            <ac:spMk id="24" creationId="{4029224B-C0FC-EC47-B248-0D4271BC7FC3}"/>
          </ac:spMkLst>
        </pc:spChg>
        <pc:spChg chg="add del">
          <ac:chgData name="Durga Gurajala" userId="d90b39ce-fe89-448d-8e93-cd35f535793f" providerId="ADAL" clId="{776595F2-EC1A-448F-9D44-FD892B87F575}" dt="2023-12-13T19:59:14.130" v="17" actId="26606"/>
          <ac:spMkLst>
            <pc:docMk/>
            <pc:sldMk cId="4194405545" sldId="256"/>
            <ac:spMk id="25" creationId="{755E9273-3717-C94C-9BFF-75E87E47C46A}"/>
          </ac:spMkLst>
        </pc:spChg>
        <pc:spChg chg="add del">
          <ac:chgData name="Durga Gurajala" userId="d90b39ce-fe89-448d-8e93-cd35f535793f" providerId="ADAL" clId="{776595F2-EC1A-448F-9D44-FD892B87F575}" dt="2023-12-13T20:07:25.421" v="176" actId="26606"/>
          <ac:spMkLst>
            <pc:docMk/>
            <pc:sldMk cId="4194405545" sldId="256"/>
            <ac:spMk id="53" creationId="{046B922C-5BA7-4973-B12F-71A509E4BF13}"/>
          </ac:spMkLst>
        </pc:spChg>
        <pc:spChg chg="add del">
          <ac:chgData name="Durga Gurajala" userId="d90b39ce-fe89-448d-8e93-cd35f535793f" providerId="ADAL" clId="{776595F2-EC1A-448F-9D44-FD892B87F575}" dt="2023-12-13T20:07:25.421" v="176" actId="26606"/>
          <ac:spMkLst>
            <pc:docMk/>
            <pc:sldMk cId="4194405545" sldId="256"/>
            <ac:spMk id="98" creationId="{F2B1468C-8227-4785-8776-7BDBDDF08F85}"/>
          </ac:spMkLst>
        </pc:spChg>
        <pc:spChg chg="add del">
          <ac:chgData name="Durga Gurajala" userId="d90b39ce-fe89-448d-8e93-cd35f535793f" providerId="ADAL" clId="{776595F2-EC1A-448F-9D44-FD892B87F575}" dt="2023-12-13T20:07:41.638" v="180" actId="26606"/>
          <ac:spMkLst>
            <pc:docMk/>
            <pc:sldMk cId="4194405545" sldId="256"/>
            <ac:spMk id="146" creationId="{C2E4E997-8672-4FFD-B8EC-9932A8E4714B}"/>
          </ac:spMkLst>
        </pc:spChg>
        <pc:grpChg chg="add del">
          <ac:chgData name="Durga Gurajala" userId="d90b39ce-fe89-448d-8e93-cd35f535793f" providerId="ADAL" clId="{776595F2-EC1A-448F-9D44-FD892B87F575}" dt="2023-12-13T20:07:25.421" v="176" actId="26606"/>
          <ac:grpSpMkLst>
            <pc:docMk/>
            <pc:sldMk cId="4194405545" sldId="256"/>
            <ac:grpSpMk id="12" creationId="{EB95AFDF-FA7D-4311-9C65-6D507D92F474}"/>
          </ac:grpSpMkLst>
        </pc:grpChg>
        <pc:grpChg chg="add del">
          <ac:chgData name="Durga Gurajala" userId="d90b39ce-fe89-448d-8e93-cd35f535793f" providerId="ADAL" clId="{776595F2-EC1A-448F-9D44-FD892B87F575}" dt="2023-12-13T20:07:25.421" v="176" actId="26606"/>
          <ac:grpSpMkLst>
            <pc:docMk/>
            <pc:sldMk cId="4194405545" sldId="256"/>
            <ac:grpSpMk id="55" creationId="{96D34D8D-9EE9-4659-8C22-7551A95F96FA}"/>
          </ac:grpSpMkLst>
        </pc:grpChg>
        <pc:grpChg chg="add del">
          <ac:chgData name="Durga Gurajala" userId="d90b39ce-fe89-448d-8e93-cd35f535793f" providerId="ADAL" clId="{776595F2-EC1A-448F-9D44-FD892B87F575}" dt="2023-12-13T20:07:41.638" v="180" actId="26606"/>
          <ac:grpSpMkLst>
            <pc:docMk/>
            <pc:sldMk cId="4194405545" sldId="256"/>
            <ac:grpSpMk id="57" creationId="{453E4DEE-E996-40F8-8635-0FF43D7348F9}"/>
          </ac:grpSpMkLst>
        </pc:grpChg>
        <pc:grpChg chg="add del">
          <ac:chgData name="Durga Gurajala" userId="d90b39ce-fe89-448d-8e93-cd35f535793f" providerId="ADAL" clId="{776595F2-EC1A-448F-9D44-FD892B87F575}" dt="2023-12-13T20:07:41.638" v="180" actId="26606"/>
          <ac:grpSpMkLst>
            <pc:docMk/>
            <pc:sldMk cId="4194405545" sldId="256"/>
            <ac:grpSpMk id="106" creationId="{EB95AFDF-FA7D-4311-9C65-6D507D92F474}"/>
          </ac:grpSpMkLst>
        </pc:grpChg>
        <pc:picChg chg="add del">
          <ac:chgData name="Durga Gurajala" userId="d90b39ce-fe89-448d-8e93-cd35f535793f" providerId="ADAL" clId="{776595F2-EC1A-448F-9D44-FD892B87F575}" dt="2023-12-13T19:58:43.450" v="8" actId="26606"/>
          <ac:picMkLst>
            <pc:docMk/>
            <pc:sldMk cId="4194405545" sldId="256"/>
            <ac:picMk id="4" creationId="{6121BC26-4CAD-01D2-E9A0-3C7F49C855B1}"/>
          </ac:picMkLst>
        </pc:picChg>
        <pc:picChg chg="add mod">
          <ac:chgData name="Durga Gurajala" userId="d90b39ce-fe89-448d-8e93-cd35f535793f" providerId="ADAL" clId="{776595F2-EC1A-448F-9D44-FD892B87F575}" dt="2023-12-13T20:09:31.086" v="190" actId="1076"/>
          <ac:picMkLst>
            <pc:docMk/>
            <pc:sldMk cId="4194405545" sldId="256"/>
            <ac:picMk id="5" creationId="{B3A0AC2C-F8D0-F66F-EC77-E33886529119}"/>
          </ac:picMkLst>
        </pc:picChg>
        <pc:picChg chg="add del">
          <ac:chgData name="Durga Gurajala" userId="d90b39ce-fe89-448d-8e93-cd35f535793f" providerId="ADAL" clId="{776595F2-EC1A-448F-9D44-FD892B87F575}" dt="2023-12-13T20:07:25.421" v="176" actId="26606"/>
          <ac:picMkLst>
            <pc:docMk/>
            <pc:sldMk cId="4194405545" sldId="256"/>
            <ac:picMk id="10" creationId="{5FF7B57D-FF7B-48B3-9F60-9BCEEECF9E76}"/>
          </ac:picMkLst>
        </pc:picChg>
        <pc:picChg chg="add del">
          <ac:chgData name="Durga Gurajala" userId="d90b39ce-fe89-448d-8e93-cd35f535793f" providerId="ADAL" clId="{776595F2-EC1A-448F-9D44-FD892B87F575}" dt="2023-12-13T19:58:48.690" v="10" actId="26606"/>
          <ac:picMkLst>
            <pc:docMk/>
            <pc:sldMk cId="4194405545" sldId="256"/>
            <ac:picMk id="14" creationId="{54DBF212-A0F1-0C23-5AD6-7704FA31B22B}"/>
          </ac:picMkLst>
        </pc:picChg>
        <pc:picChg chg="add del">
          <ac:chgData name="Durga Gurajala" userId="d90b39ce-fe89-448d-8e93-cd35f535793f" providerId="ADAL" clId="{776595F2-EC1A-448F-9D44-FD892B87F575}" dt="2023-12-13T19:58:51.554" v="12" actId="26606"/>
          <ac:picMkLst>
            <pc:docMk/>
            <pc:sldMk cId="4194405545" sldId="256"/>
            <ac:picMk id="20" creationId="{1B4FCAC2-C944-D532-D2F4-058657879B91}"/>
          </ac:picMkLst>
        </pc:picChg>
        <pc:picChg chg="add del">
          <ac:chgData name="Durga Gurajala" userId="d90b39ce-fe89-448d-8e93-cd35f535793f" providerId="ADAL" clId="{776595F2-EC1A-448F-9D44-FD892B87F575}" dt="2023-12-13T19:59:14.130" v="17" actId="26606"/>
          <ac:picMkLst>
            <pc:docMk/>
            <pc:sldMk cId="4194405545" sldId="256"/>
            <ac:picMk id="23" creationId="{E9DC9FC9-AD27-BEC7-450D-AD0DD7332242}"/>
          </ac:picMkLst>
        </pc:picChg>
        <pc:picChg chg="add del">
          <ac:chgData name="Durga Gurajala" userId="d90b39ce-fe89-448d-8e93-cd35f535793f" providerId="ADAL" clId="{776595F2-EC1A-448F-9D44-FD892B87F575}" dt="2023-12-13T20:07:25.421" v="176" actId="26606"/>
          <ac:picMkLst>
            <pc:docMk/>
            <pc:sldMk cId="4194405545" sldId="256"/>
            <ac:picMk id="96" creationId="{2FB01CCF-839B-4126-9BF9-132C64D8A1AA}"/>
          </ac:picMkLst>
        </pc:picChg>
        <pc:picChg chg="add del">
          <ac:chgData name="Durga Gurajala" userId="d90b39ce-fe89-448d-8e93-cd35f535793f" providerId="ADAL" clId="{776595F2-EC1A-448F-9D44-FD892B87F575}" dt="2023-12-13T20:07:41.638" v="180" actId="26606"/>
          <ac:picMkLst>
            <pc:docMk/>
            <pc:sldMk cId="4194405545" sldId="256"/>
            <ac:picMk id="105" creationId="{5FF7B57D-FF7B-48B3-9F60-9BCEEECF9E76}"/>
          </ac:picMkLst>
        </pc:picChg>
        <pc:picChg chg="add del">
          <ac:chgData name="Durga Gurajala" userId="d90b39ce-fe89-448d-8e93-cd35f535793f" providerId="ADAL" clId="{776595F2-EC1A-448F-9D44-FD892B87F575}" dt="2023-12-13T20:07:41.638" v="180" actId="26606"/>
          <ac:picMkLst>
            <pc:docMk/>
            <pc:sldMk cId="4194405545" sldId="256"/>
            <ac:picMk id="147" creationId="{FE6BA9E6-1D9E-4D30-B528-D49FA1342E4E}"/>
          </ac:picMkLst>
        </pc:picChg>
        <pc:cxnChg chg="add del">
          <ac:chgData name="Durga Gurajala" userId="d90b39ce-fe89-448d-8e93-cd35f535793f" providerId="ADAL" clId="{776595F2-EC1A-448F-9D44-FD892B87F575}" dt="2023-12-13T19:58:48.690" v="10" actId="26606"/>
          <ac:cxnSpMkLst>
            <pc:docMk/>
            <pc:sldMk cId="4194405545" sldId="256"/>
            <ac:cxnSpMk id="15" creationId="{EE2E603F-4A95-4FE8-BB06-211DFD75DBEF}"/>
          </ac:cxnSpMkLst>
        </pc:cxnChg>
      </pc:sldChg>
      <pc:sldChg chg="modSp new mod">
        <pc:chgData name="Durga Gurajala" userId="d90b39ce-fe89-448d-8e93-cd35f535793f" providerId="ADAL" clId="{776595F2-EC1A-448F-9D44-FD892B87F575}" dt="2023-12-13T20:31:36.681" v="988" actId="113"/>
        <pc:sldMkLst>
          <pc:docMk/>
          <pc:sldMk cId="2477660395" sldId="257"/>
        </pc:sldMkLst>
        <pc:spChg chg="mod">
          <ac:chgData name="Durga Gurajala" userId="d90b39ce-fe89-448d-8e93-cd35f535793f" providerId="ADAL" clId="{776595F2-EC1A-448F-9D44-FD892B87F575}" dt="2023-12-13T20:31:36.681" v="988" actId="113"/>
          <ac:spMkLst>
            <pc:docMk/>
            <pc:sldMk cId="2477660395" sldId="257"/>
            <ac:spMk id="2" creationId="{6B623B96-16F3-97D3-6841-2149E7B260E1}"/>
          </ac:spMkLst>
        </pc:spChg>
        <pc:spChg chg="mod">
          <ac:chgData name="Durga Gurajala" userId="d90b39ce-fe89-448d-8e93-cd35f535793f" providerId="ADAL" clId="{776595F2-EC1A-448F-9D44-FD892B87F575}" dt="2023-12-13T20:21:43.242" v="799" actId="20577"/>
          <ac:spMkLst>
            <pc:docMk/>
            <pc:sldMk cId="2477660395" sldId="257"/>
            <ac:spMk id="3" creationId="{556B3C79-A36F-EF15-52E7-E16330792DEE}"/>
          </ac:spMkLst>
        </pc:spChg>
      </pc:sldChg>
      <pc:sldChg chg="new del">
        <pc:chgData name="Durga Gurajala" userId="d90b39ce-fe89-448d-8e93-cd35f535793f" providerId="ADAL" clId="{776595F2-EC1A-448F-9D44-FD892B87F575}" dt="2023-12-13T19:58:17.355" v="3" actId="680"/>
        <pc:sldMkLst>
          <pc:docMk/>
          <pc:sldMk cId="3563661257" sldId="257"/>
        </pc:sldMkLst>
      </pc:sldChg>
      <pc:sldChg chg="addSp delSp modSp new mod setBg">
        <pc:chgData name="Durga Gurajala" userId="d90b39ce-fe89-448d-8e93-cd35f535793f" providerId="ADAL" clId="{776595F2-EC1A-448F-9D44-FD892B87F575}" dt="2023-12-13T20:31:21.026" v="985" actId="26606"/>
        <pc:sldMkLst>
          <pc:docMk/>
          <pc:sldMk cId="2657607723" sldId="258"/>
        </pc:sldMkLst>
        <pc:spChg chg="mod">
          <ac:chgData name="Durga Gurajala" userId="d90b39ce-fe89-448d-8e93-cd35f535793f" providerId="ADAL" clId="{776595F2-EC1A-448F-9D44-FD892B87F575}" dt="2023-12-13T20:31:20.995" v="984" actId="26606"/>
          <ac:spMkLst>
            <pc:docMk/>
            <pc:sldMk cId="2657607723" sldId="258"/>
            <ac:spMk id="2" creationId="{927F7AA9-249D-08AC-3724-79C135788890}"/>
          </ac:spMkLst>
        </pc:spChg>
        <pc:spChg chg="add del mod">
          <ac:chgData name="Durga Gurajala" userId="d90b39ce-fe89-448d-8e93-cd35f535793f" providerId="ADAL" clId="{776595F2-EC1A-448F-9D44-FD892B87F575}" dt="2023-12-13T20:31:21.026" v="985" actId="26606"/>
          <ac:spMkLst>
            <pc:docMk/>
            <pc:sldMk cId="2657607723" sldId="258"/>
            <ac:spMk id="3" creationId="{AAAF941D-EDF4-F8F7-2F75-119A927FB891}"/>
          </ac:spMkLst>
        </pc:spChg>
        <pc:spChg chg="add del">
          <ac:chgData name="Durga Gurajala" userId="d90b39ce-fe89-448d-8e93-cd35f535793f" providerId="ADAL" clId="{776595F2-EC1A-448F-9D44-FD892B87F575}" dt="2023-12-13T20:30:25.385" v="968" actId="26606"/>
          <ac:spMkLst>
            <pc:docMk/>
            <pc:sldMk cId="2657607723" sldId="258"/>
            <ac:spMk id="9" creationId="{C6270675-9512-4978-8583-36659256EE23}"/>
          </ac:spMkLst>
        </pc:spChg>
        <pc:spChg chg="add del">
          <ac:chgData name="Durga Gurajala" userId="d90b39ce-fe89-448d-8e93-cd35f535793f" providerId="ADAL" clId="{776595F2-EC1A-448F-9D44-FD892B87F575}" dt="2023-12-13T20:30:41.766" v="972" actId="26606"/>
          <ac:spMkLst>
            <pc:docMk/>
            <pc:sldMk cId="2657607723" sldId="258"/>
            <ac:spMk id="13" creationId="{2EEF4763-EB4A-4A35-89EB-AD2763B48C3B}"/>
          </ac:spMkLst>
        </pc:spChg>
        <pc:spChg chg="add del">
          <ac:chgData name="Durga Gurajala" userId="d90b39ce-fe89-448d-8e93-cd35f535793f" providerId="ADAL" clId="{776595F2-EC1A-448F-9D44-FD892B87F575}" dt="2023-12-13T20:31:17.422" v="982" actId="26606"/>
          <ac:spMkLst>
            <pc:docMk/>
            <pc:sldMk cId="2657607723" sldId="258"/>
            <ac:spMk id="24" creationId="{2EEF4763-EB4A-4A35-89EB-AD2763B48C3B}"/>
          </ac:spMkLst>
        </pc:spChg>
        <pc:spChg chg="add del">
          <ac:chgData name="Durga Gurajala" userId="d90b39ce-fe89-448d-8e93-cd35f535793f" providerId="ADAL" clId="{776595F2-EC1A-448F-9D44-FD892B87F575}" dt="2023-12-13T20:31:20.995" v="984" actId="26606"/>
          <ac:spMkLst>
            <pc:docMk/>
            <pc:sldMk cId="2657607723" sldId="258"/>
            <ac:spMk id="27" creationId="{2EEF4763-EB4A-4A35-89EB-AD2763B48C3B}"/>
          </ac:spMkLst>
        </pc:spChg>
        <pc:graphicFrameChg chg="add del">
          <ac:chgData name="Durga Gurajala" userId="d90b39ce-fe89-448d-8e93-cd35f535793f" providerId="ADAL" clId="{776595F2-EC1A-448F-9D44-FD892B87F575}" dt="2023-12-13T20:30:07.367" v="966" actId="26606"/>
          <ac:graphicFrameMkLst>
            <pc:docMk/>
            <pc:sldMk cId="2657607723" sldId="258"/>
            <ac:graphicFrameMk id="5" creationId="{D607989E-5F99-FA2C-FF7F-B63F31008A16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0:25.385" v="968" actId="26606"/>
          <ac:graphicFrameMkLst>
            <pc:docMk/>
            <pc:sldMk cId="2657607723" sldId="258"/>
            <ac:graphicFrameMk id="7" creationId="{6B2CA1B8-C281-0BCE-3533-4DD6222C0D4A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0:34.152" v="970" actId="26606"/>
          <ac:graphicFrameMkLst>
            <pc:docMk/>
            <pc:sldMk cId="2657607723" sldId="258"/>
            <ac:graphicFrameMk id="11" creationId="{208E8773-BF74-A5B9-2E0D-F31B7132432C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0:41.766" v="972" actId="26606"/>
          <ac:graphicFrameMkLst>
            <pc:docMk/>
            <pc:sldMk cId="2657607723" sldId="258"/>
            <ac:graphicFrameMk id="14" creationId="{3A303E71-4623-03AC-CCF2-808F9D20CDC9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0:49.925" v="974" actId="26606"/>
          <ac:graphicFrameMkLst>
            <pc:docMk/>
            <pc:sldMk cId="2657607723" sldId="258"/>
            <ac:graphicFrameMk id="16" creationId="{208E8773-BF74-A5B9-2E0D-F31B7132432C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0:54.414" v="976" actId="26606"/>
          <ac:graphicFrameMkLst>
            <pc:docMk/>
            <pc:sldMk cId="2657607723" sldId="258"/>
            <ac:graphicFrameMk id="18" creationId="{32466ABE-2CCD-D0D2-F367-4EF5702B9E06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1:00.055" v="978" actId="26606"/>
          <ac:graphicFrameMkLst>
            <pc:docMk/>
            <pc:sldMk cId="2657607723" sldId="258"/>
            <ac:graphicFrameMk id="20" creationId="{B52EFD8C-3544-0E60-06A2-6EF88D83A2CC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1:15.242" v="980" actId="26606"/>
          <ac:graphicFrameMkLst>
            <pc:docMk/>
            <pc:sldMk cId="2657607723" sldId="258"/>
            <ac:graphicFrameMk id="22" creationId="{1923F076-1EF9-2831-8B63-C04E1A6B15A4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1:17.422" v="982" actId="26606"/>
          <ac:graphicFrameMkLst>
            <pc:docMk/>
            <pc:sldMk cId="2657607723" sldId="258"/>
            <ac:graphicFrameMk id="25" creationId="{3A303E71-4623-03AC-CCF2-808F9D20CDC9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31:20.995" v="984" actId="26606"/>
          <ac:graphicFrameMkLst>
            <pc:docMk/>
            <pc:sldMk cId="2657607723" sldId="258"/>
            <ac:graphicFrameMk id="28" creationId="{155ED3DA-0C79-92EC-FBF4-1BEB0F192F5B}"/>
          </ac:graphicFrameMkLst>
        </pc:graphicFrameChg>
        <pc:graphicFrameChg chg="add">
          <ac:chgData name="Durga Gurajala" userId="d90b39ce-fe89-448d-8e93-cd35f535793f" providerId="ADAL" clId="{776595F2-EC1A-448F-9D44-FD892B87F575}" dt="2023-12-13T20:31:21.026" v="985" actId="26606"/>
          <ac:graphicFrameMkLst>
            <pc:docMk/>
            <pc:sldMk cId="2657607723" sldId="258"/>
            <ac:graphicFrameMk id="30" creationId="{208E8773-BF74-A5B9-2E0D-F31B7132432C}"/>
          </ac:graphicFrameMkLst>
        </pc:graphicFrameChg>
      </pc:sldChg>
      <pc:sldChg chg="addSp delSp modSp new mod setBg addAnim delAnim setClrOvrMap">
        <pc:chgData name="Durga Gurajala" userId="d90b39ce-fe89-448d-8e93-cd35f535793f" providerId="ADAL" clId="{776595F2-EC1A-448F-9D44-FD892B87F575}" dt="2023-12-13T22:33:17.984" v="3685"/>
        <pc:sldMkLst>
          <pc:docMk/>
          <pc:sldMk cId="168267949" sldId="259"/>
        </pc:sldMkLst>
        <pc:spChg chg="mod ord">
          <ac:chgData name="Durga Gurajala" userId="d90b39ce-fe89-448d-8e93-cd35f535793f" providerId="ADAL" clId="{776595F2-EC1A-448F-9D44-FD892B87F575}" dt="2023-12-13T20:31:31.371" v="987" actId="27636"/>
          <ac:spMkLst>
            <pc:docMk/>
            <pc:sldMk cId="168267949" sldId="259"/>
            <ac:spMk id="2" creationId="{7AB77FEE-CC1D-FB94-EEC8-65DBEC9FB502}"/>
          </ac:spMkLst>
        </pc:spChg>
        <pc:spChg chg="del">
          <ac:chgData name="Durga Gurajala" userId="d90b39ce-fe89-448d-8e93-cd35f535793f" providerId="ADAL" clId="{776595F2-EC1A-448F-9D44-FD892B87F575}" dt="2023-12-13T20:21:47.733" v="800" actId="478"/>
          <ac:spMkLst>
            <pc:docMk/>
            <pc:sldMk cId="168267949" sldId="259"/>
            <ac:spMk id="3" creationId="{1126ADCF-27E8-B191-E2FF-238764CD9172}"/>
          </ac:spMkLst>
        </pc:spChg>
        <pc:spChg chg="add del">
          <ac:chgData name="Durga Gurajala" userId="d90b39ce-fe89-448d-8e93-cd35f535793f" providerId="ADAL" clId="{776595F2-EC1A-448F-9D44-FD892B87F575}" dt="2023-12-13T20:23:08.478" v="815" actId="26606"/>
          <ac:spMkLst>
            <pc:docMk/>
            <pc:sldMk cId="168267949" sldId="259"/>
            <ac:spMk id="8" creationId="{D706AE2E-B17B-43A3-84F8-9C0FE9466CD5}"/>
          </ac:spMkLst>
        </pc:spChg>
        <pc:spChg chg="add mod">
          <ac:chgData name="Durga Gurajala" userId="d90b39ce-fe89-448d-8e93-cd35f535793f" providerId="ADAL" clId="{776595F2-EC1A-448F-9D44-FD892B87F575}" dt="2023-12-13T20:27:51.827" v="920" actId="1076"/>
          <ac:spMkLst>
            <pc:docMk/>
            <pc:sldMk cId="168267949" sldId="259"/>
            <ac:spMk id="10" creationId="{F0DB685F-3EAE-57EB-B395-7BAC07B3C12C}"/>
          </ac:spMkLst>
        </pc:spChg>
        <pc:spChg chg="add del">
          <ac:chgData name="Durga Gurajala" userId="d90b39ce-fe89-448d-8e93-cd35f535793f" providerId="ADAL" clId="{776595F2-EC1A-448F-9D44-FD892B87F575}" dt="2023-12-13T20:22:19.975" v="808" actId="26606"/>
          <ac:spMkLst>
            <pc:docMk/>
            <pc:sldMk cId="168267949" sldId="259"/>
            <ac:spMk id="67" creationId="{8B3F5CD4-CBC8-4A22-9DCC-0420CA28A09F}"/>
          </ac:spMkLst>
        </pc:spChg>
        <pc:spChg chg="add del">
          <ac:chgData name="Durga Gurajala" userId="d90b39ce-fe89-448d-8e93-cd35f535793f" providerId="ADAL" clId="{776595F2-EC1A-448F-9D44-FD892B87F575}" dt="2023-12-13T20:23:08.478" v="815" actId="26606"/>
          <ac:spMkLst>
            <pc:docMk/>
            <pc:sldMk cId="168267949" sldId="259"/>
            <ac:spMk id="127" creationId="{5B986EF0-8540-483D-9DDE-1F168FAAC78F}"/>
          </ac:spMkLst>
        </pc:spChg>
        <pc:spChg chg="add del">
          <ac:chgData name="Durga Gurajala" userId="d90b39ce-fe89-448d-8e93-cd35f535793f" providerId="ADAL" clId="{776595F2-EC1A-448F-9D44-FD892B87F575}" dt="2023-12-13T20:23:10.476" v="817" actId="26606"/>
          <ac:spMkLst>
            <pc:docMk/>
            <pc:sldMk cId="168267949" sldId="259"/>
            <ac:spMk id="185" creationId="{CD614432-46FD-4B63-8194-64F233F94135}"/>
          </ac:spMkLst>
        </pc:spChg>
        <pc:spChg chg="add del">
          <ac:chgData name="Durga Gurajala" userId="d90b39ce-fe89-448d-8e93-cd35f535793f" providerId="ADAL" clId="{776595F2-EC1A-448F-9D44-FD892B87F575}" dt="2023-12-13T20:23:10.476" v="817" actId="26606"/>
          <ac:spMkLst>
            <pc:docMk/>
            <pc:sldMk cId="168267949" sldId="259"/>
            <ac:spMk id="242" creationId="{7C914900-562F-42A1-9E63-CD117E0CA000}"/>
          </ac:spMkLst>
        </pc:spChg>
        <pc:spChg chg="add del">
          <ac:chgData name="Durga Gurajala" userId="d90b39ce-fe89-448d-8e93-cd35f535793f" providerId="ADAL" clId="{776595F2-EC1A-448F-9D44-FD892B87F575}" dt="2023-12-13T20:23:16.552" v="819" actId="26606"/>
          <ac:spMkLst>
            <pc:docMk/>
            <pc:sldMk cId="168267949" sldId="259"/>
            <ac:spMk id="246" creationId="{D706AE2E-B17B-43A3-84F8-9C0FE9466CD5}"/>
          </ac:spMkLst>
        </pc:spChg>
        <pc:spChg chg="add del">
          <ac:chgData name="Durga Gurajala" userId="d90b39ce-fe89-448d-8e93-cd35f535793f" providerId="ADAL" clId="{776595F2-EC1A-448F-9D44-FD892B87F575}" dt="2023-12-13T20:23:16.552" v="819" actId="26606"/>
          <ac:spMkLst>
            <pc:docMk/>
            <pc:sldMk cId="168267949" sldId="259"/>
            <ac:spMk id="249" creationId="{5B986EF0-8540-483D-9DDE-1F168FAAC78F}"/>
          </ac:spMkLst>
        </pc:spChg>
        <pc:spChg chg="add">
          <ac:chgData name="Durga Gurajala" userId="d90b39ce-fe89-448d-8e93-cd35f535793f" providerId="ADAL" clId="{776595F2-EC1A-448F-9D44-FD892B87F575}" dt="2023-12-13T20:23:37.409" v="823" actId="26606"/>
          <ac:spMkLst>
            <pc:docMk/>
            <pc:sldMk cId="168267949" sldId="259"/>
            <ac:spMk id="335" creationId="{D706AE2E-B17B-43A3-84F8-9C0FE9466CD5}"/>
          </ac:spMkLst>
        </pc:spChg>
        <pc:spChg chg="add">
          <ac:chgData name="Durga Gurajala" userId="d90b39ce-fe89-448d-8e93-cd35f535793f" providerId="ADAL" clId="{776595F2-EC1A-448F-9D44-FD892B87F575}" dt="2023-12-13T20:23:37.409" v="823" actId="26606"/>
          <ac:spMkLst>
            <pc:docMk/>
            <pc:sldMk cId="168267949" sldId="259"/>
            <ac:spMk id="338" creationId="{5B986EF0-8540-483D-9DDE-1F168FAAC78F}"/>
          </ac:spMkLst>
        </pc:spChg>
        <pc:grpChg chg="add del">
          <ac:chgData name="Durga Gurajala" userId="d90b39ce-fe89-448d-8e93-cd35f535793f" providerId="ADAL" clId="{776595F2-EC1A-448F-9D44-FD892B87F575}" dt="2023-12-13T20:23:08.478" v="815" actId="26606"/>
          <ac:grpSpMkLst>
            <pc:docMk/>
            <pc:sldMk cId="168267949" sldId="259"/>
            <ac:grpSpMk id="7" creationId="{AB86F577-8905-4B21-8AF3-C1BB3433775D}"/>
          </ac:grpSpMkLst>
        </pc:grpChg>
        <pc:grpChg chg="add del">
          <ac:chgData name="Durga Gurajala" userId="d90b39ce-fe89-448d-8e93-cd35f535793f" providerId="ADAL" clId="{776595F2-EC1A-448F-9D44-FD892B87F575}" dt="2023-12-13T20:22:19.975" v="808" actId="26606"/>
          <ac:grpSpMkLst>
            <pc:docMk/>
            <pc:sldMk cId="168267949" sldId="259"/>
            <ac:grpSpMk id="11" creationId="{9795E515-5F57-431F-9A0D-3A0419DF7572}"/>
          </ac:grpSpMkLst>
        </pc:grpChg>
        <pc:grpChg chg="add del">
          <ac:chgData name="Durga Gurajala" userId="d90b39ce-fe89-448d-8e93-cd35f535793f" providerId="ADAL" clId="{776595F2-EC1A-448F-9D44-FD892B87F575}" dt="2023-12-13T20:23:08.478" v="815" actId="26606"/>
          <ac:grpSpMkLst>
            <pc:docMk/>
            <pc:sldMk cId="168267949" sldId="259"/>
            <ac:grpSpMk id="69" creationId="{CEFFB8CF-3E94-42D7-849C-841E7744B2C9}"/>
          </ac:grpSpMkLst>
        </pc:grpChg>
        <pc:grpChg chg="add del">
          <ac:chgData name="Durga Gurajala" userId="d90b39ce-fe89-448d-8e93-cd35f535793f" providerId="ADAL" clId="{776595F2-EC1A-448F-9D44-FD892B87F575}" dt="2023-12-13T20:23:10.476" v="817" actId="26606"/>
          <ac:grpSpMkLst>
            <pc:docMk/>
            <pc:sldMk cId="168267949" sldId="259"/>
            <ac:grpSpMk id="130" creationId="{AB86F577-8905-4B21-8AF3-C1BB3433775D}"/>
          </ac:grpSpMkLst>
        </pc:grpChg>
        <pc:grpChg chg="add del">
          <ac:chgData name="Durga Gurajala" userId="d90b39ce-fe89-448d-8e93-cd35f535793f" providerId="ADAL" clId="{776595F2-EC1A-448F-9D44-FD892B87F575}" dt="2023-12-13T20:23:10.476" v="817" actId="26606"/>
          <ac:grpSpMkLst>
            <pc:docMk/>
            <pc:sldMk cId="168267949" sldId="259"/>
            <ac:grpSpMk id="186" creationId="{57D43E06-E0E9-45FB-9DD8-4513BF040A64}"/>
          </ac:grpSpMkLst>
        </pc:grpChg>
        <pc:grpChg chg="add del">
          <ac:chgData name="Durga Gurajala" userId="d90b39ce-fe89-448d-8e93-cd35f535793f" providerId="ADAL" clId="{776595F2-EC1A-448F-9D44-FD892B87F575}" dt="2023-12-13T20:23:16.552" v="819" actId="26606"/>
          <ac:grpSpMkLst>
            <pc:docMk/>
            <pc:sldMk cId="168267949" sldId="259"/>
            <ac:grpSpMk id="245" creationId="{AB86F577-8905-4B21-8AF3-C1BB3433775D}"/>
          </ac:grpSpMkLst>
        </pc:grpChg>
        <pc:grpChg chg="add del">
          <ac:chgData name="Durga Gurajala" userId="d90b39ce-fe89-448d-8e93-cd35f535793f" providerId="ADAL" clId="{776595F2-EC1A-448F-9D44-FD892B87F575}" dt="2023-12-13T20:23:16.552" v="819" actId="26606"/>
          <ac:grpSpMkLst>
            <pc:docMk/>
            <pc:sldMk cId="168267949" sldId="259"/>
            <ac:grpSpMk id="247" creationId="{CEFFB8CF-3E94-42D7-849C-841E7744B2C9}"/>
          </ac:grpSpMkLst>
        </pc:grpChg>
        <pc:grpChg chg="add del">
          <ac:chgData name="Durga Gurajala" userId="d90b39ce-fe89-448d-8e93-cd35f535793f" providerId="ADAL" clId="{776595F2-EC1A-448F-9D44-FD892B87F575}" dt="2023-12-13T20:23:37.342" v="822" actId="26606"/>
          <ac:grpSpMkLst>
            <pc:docMk/>
            <pc:sldMk cId="168267949" sldId="259"/>
            <ac:grpSpMk id="252" creationId="{9795E515-5F57-431F-9A0D-3A0419DF7572}"/>
          </ac:grpSpMkLst>
        </pc:grpChg>
        <pc:grpChg chg="add del">
          <ac:chgData name="Durga Gurajala" userId="d90b39ce-fe89-448d-8e93-cd35f535793f" providerId="ADAL" clId="{776595F2-EC1A-448F-9D44-FD892B87F575}" dt="2023-12-13T20:23:37.342" v="822" actId="26606"/>
          <ac:grpSpMkLst>
            <pc:docMk/>
            <pc:sldMk cId="168267949" sldId="259"/>
            <ac:grpSpMk id="307" creationId="{068ACACB-DD9E-4155-84BF-8E4D43DEC13D}"/>
          </ac:grpSpMkLst>
        </pc:grpChg>
        <pc:grpChg chg="add del">
          <ac:chgData name="Durga Gurajala" userId="d90b39ce-fe89-448d-8e93-cd35f535793f" providerId="ADAL" clId="{776595F2-EC1A-448F-9D44-FD892B87F575}" dt="2023-12-13T20:23:37.342" v="822" actId="26606"/>
          <ac:grpSpMkLst>
            <pc:docMk/>
            <pc:sldMk cId="168267949" sldId="259"/>
            <ac:grpSpMk id="309" creationId="{BF3AEE19-128A-4FF8-954B-A9724F42E0D4}"/>
          </ac:grpSpMkLst>
        </pc:grpChg>
        <pc:grpChg chg="add">
          <ac:chgData name="Durga Gurajala" userId="d90b39ce-fe89-448d-8e93-cd35f535793f" providerId="ADAL" clId="{776595F2-EC1A-448F-9D44-FD892B87F575}" dt="2023-12-13T20:23:37.409" v="823" actId="26606"/>
          <ac:grpSpMkLst>
            <pc:docMk/>
            <pc:sldMk cId="168267949" sldId="259"/>
            <ac:grpSpMk id="334" creationId="{AB86F577-8905-4B21-8AF3-C1BB3433775D}"/>
          </ac:grpSpMkLst>
        </pc:grpChg>
        <pc:grpChg chg="add">
          <ac:chgData name="Durga Gurajala" userId="d90b39ce-fe89-448d-8e93-cd35f535793f" providerId="ADAL" clId="{776595F2-EC1A-448F-9D44-FD892B87F575}" dt="2023-12-13T20:23:37.409" v="823" actId="26606"/>
          <ac:grpSpMkLst>
            <pc:docMk/>
            <pc:sldMk cId="168267949" sldId="259"/>
            <ac:grpSpMk id="336" creationId="{CEFFB8CF-3E94-42D7-849C-841E7744B2C9}"/>
          </ac:grpSpMkLst>
        </pc:grpChg>
        <pc:picChg chg="add mod modCrop">
          <ac:chgData name="Durga Gurajala" userId="d90b39ce-fe89-448d-8e93-cd35f535793f" providerId="ADAL" clId="{776595F2-EC1A-448F-9D44-FD892B87F575}" dt="2023-12-13T20:25:11" v="847" actId="1076"/>
          <ac:picMkLst>
            <pc:docMk/>
            <pc:sldMk cId="168267949" sldId="259"/>
            <ac:picMk id="4" creationId="{23EEDDC7-7AA2-E0DD-0EAC-095429DB042E}"/>
          </ac:picMkLst>
        </pc:picChg>
        <pc:picChg chg="add del">
          <ac:chgData name="Durga Gurajala" userId="d90b39ce-fe89-448d-8e93-cd35f535793f" providerId="ADAL" clId="{776595F2-EC1A-448F-9D44-FD892B87F575}" dt="2023-12-13T20:23:08.478" v="815" actId="26606"/>
          <ac:picMkLst>
            <pc:docMk/>
            <pc:sldMk cId="168267949" sldId="259"/>
            <ac:picMk id="6" creationId="{678E285C-BE9E-45B7-A3EE-B9792DAE9917}"/>
          </ac:picMkLst>
        </pc:picChg>
        <pc:picChg chg="add del">
          <ac:chgData name="Durga Gurajala" userId="d90b39ce-fe89-448d-8e93-cd35f535793f" providerId="ADAL" clId="{776595F2-EC1A-448F-9D44-FD892B87F575}" dt="2023-12-13T20:22:19.975" v="808" actId="26606"/>
          <ac:picMkLst>
            <pc:docMk/>
            <pc:sldMk cId="168267949" sldId="259"/>
            <ac:picMk id="9" creationId="{50C065C3-0FE3-4452-B765-CB05BBB2A983}"/>
          </ac:picMkLst>
        </pc:picChg>
        <pc:picChg chg="add del">
          <ac:chgData name="Durga Gurajala" userId="d90b39ce-fe89-448d-8e93-cd35f535793f" providerId="ADAL" clId="{776595F2-EC1A-448F-9D44-FD892B87F575}" dt="2023-12-13T20:23:08.478" v="815" actId="26606"/>
          <ac:picMkLst>
            <pc:docMk/>
            <pc:sldMk cId="168267949" sldId="259"/>
            <ac:picMk id="125" creationId="{3631D3C9-4C1D-4B3A-A737-E6E780042405}"/>
          </ac:picMkLst>
        </pc:picChg>
        <pc:picChg chg="add del">
          <ac:chgData name="Durga Gurajala" userId="d90b39ce-fe89-448d-8e93-cd35f535793f" providerId="ADAL" clId="{776595F2-EC1A-448F-9D44-FD892B87F575}" dt="2023-12-13T20:23:10.476" v="817" actId="26606"/>
          <ac:picMkLst>
            <pc:docMk/>
            <pc:sldMk cId="168267949" sldId="259"/>
            <ac:picMk id="129" creationId="{678E285C-BE9E-45B7-A3EE-B9792DAE9917}"/>
          </ac:picMkLst>
        </pc:picChg>
        <pc:picChg chg="add del">
          <ac:chgData name="Durga Gurajala" userId="d90b39ce-fe89-448d-8e93-cd35f535793f" providerId="ADAL" clId="{776595F2-EC1A-448F-9D44-FD892B87F575}" dt="2023-12-13T20:23:10.476" v="817" actId="26606"/>
          <ac:picMkLst>
            <pc:docMk/>
            <pc:sldMk cId="168267949" sldId="259"/>
            <ac:picMk id="241" creationId="{0B0BC616-AF73-491B-AACB-A8C3A548B639}"/>
          </ac:picMkLst>
        </pc:picChg>
        <pc:picChg chg="add del">
          <ac:chgData name="Durga Gurajala" userId="d90b39ce-fe89-448d-8e93-cd35f535793f" providerId="ADAL" clId="{776595F2-EC1A-448F-9D44-FD892B87F575}" dt="2023-12-13T20:23:16.552" v="819" actId="26606"/>
          <ac:picMkLst>
            <pc:docMk/>
            <pc:sldMk cId="168267949" sldId="259"/>
            <ac:picMk id="244" creationId="{678E285C-BE9E-45B7-A3EE-B9792DAE9917}"/>
          </ac:picMkLst>
        </pc:picChg>
        <pc:picChg chg="add del">
          <ac:chgData name="Durga Gurajala" userId="d90b39ce-fe89-448d-8e93-cd35f535793f" providerId="ADAL" clId="{776595F2-EC1A-448F-9D44-FD892B87F575}" dt="2023-12-13T20:23:16.552" v="819" actId="26606"/>
          <ac:picMkLst>
            <pc:docMk/>
            <pc:sldMk cId="168267949" sldId="259"/>
            <ac:picMk id="248" creationId="{3631D3C9-4C1D-4B3A-A737-E6E780042405}"/>
          </ac:picMkLst>
        </pc:picChg>
        <pc:picChg chg="add del">
          <ac:chgData name="Durga Gurajala" userId="d90b39ce-fe89-448d-8e93-cd35f535793f" providerId="ADAL" clId="{776595F2-EC1A-448F-9D44-FD892B87F575}" dt="2023-12-13T20:23:37.342" v="822" actId="26606"/>
          <ac:picMkLst>
            <pc:docMk/>
            <pc:sldMk cId="168267949" sldId="259"/>
            <ac:picMk id="251" creationId="{50C065C3-0FE3-4452-B765-CB05BBB2A983}"/>
          </ac:picMkLst>
        </pc:picChg>
        <pc:picChg chg="add">
          <ac:chgData name="Durga Gurajala" userId="d90b39ce-fe89-448d-8e93-cd35f535793f" providerId="ADAL" clId="{776595F2-EC1A-448F-9D44-FD892B87F575}" dt="2023-12-13T20:23:37.409" v="823" actId="26606"/>
          <ac:picMkLst>
            <pc:docMk/>
            <pc:sldMk cId="168267949" sldId="259"/>
            <ac:picMk id="333" creationId="{678E285C-BE9E-45B7-A3EE-B9792DAE9917}"/>
          </ac:picMkLst>
        </pc:picChg>
        <pc:picChg chg="add">
          <ac:chgData name="Durga Gurajala" userId="d90b39ce-fe89-448d-8e93-cd35f535793f" providerId="ADAL" clId="{776595F2-EC1A-448F-9D44-FD892B87F575}" dt="2023-12-13T20:23:37.409" v="823" actId="26606"/>
          <ac:picMkLst>
            <pc:docMk/>
            <pc:sldMk cId="168267949" sldId="259"/>
            <ac:picMk id="337" creationId="{3631D3C9-4C1D-4B3A-A737-E6E780042405}"/>
          </ac:picMkLst>
        </pc:picChg>
      </pc:sldChg>
      <pc:sldChg chg="addSp delSp modSp new mod setBg">
        <pc:chgData name="Durga Gurajala" userId="d90b39ce-fe89-448d-8e93-cd35f535793f" providerId="ADAL" clId="{776595F2-EC1A-448F-9D44-FD892B87F575}" dt="2023-12-13T22:33:17.984" v="3685"/>
        <pc:sldMkLst>
          <pc:docMk/>
          <pc:sldMk cId="1732614138" sldId="260"/>
        </pc:sldMkLst>
        <pc:spChg chg="mod">
          <ac:chgData name="Durga Gurajala" userId="d90b39ce-fe89-448d-8e93-cd35f535793f" providerId="ADAL" clId="{776595F2-EC1A-448F-9D44-FD892B87F575}" dt="2023-12-13T20:42:21.866" v="1438" actId="14100"/>
          <ac:spMkLst>
            <pc:docMk/>
            <pc:sldMk cId="1732614138" sldId="260"/>
            <ac:spMk id="2" creationId="{A1586856-3BD5-9BDE-F3CC-DFA462742325}"/>
          </ac:spMkLst>
        </pc:spChg>
        <pc:spChg chg="add del mod">
          <ac:chgData name="Durga Gurajala" userId="d90b39ce-fe89-448d-8e93-cd35f535793f" providerId="ADAL" clId="{776595F2-EC1A-448F-9D44-FD892B87F575}" dt="2023-12-13T20:41:55.120" v="1435" actId="26606"/>
          <ac:spMkLst>
            <pc:docMk/>
            <pc:sldMk cId="1732614138" sldId="260"/>
            <ac:spMk id="3" creationId="{006BF935-C640-3588-AB8A-B14723228668}"/>
          </ac:spMkLst>
        </pc:spChg>
        <pc:spChg chg="add del">
          <ac:chgData name="Durga Gurajala" userId="d90b39ce-fe89-448d-8e93-cd35f535793f" providerId="ADAL" clId="{776595F2-EC1A-448F-9D44-FD892B87F575}" dt="2023-12-13T20:34:23.914" v="991" actId="26606"/>
          <ac:spMkLst>
            <pc:docMk/>
            <pc:sldMk cId="1732614138" sldId="260"/>
            <ac:spMk id="8" creationId="{E978A47D-4F17-40FE-AB70-7AF78A9575EB}"/>
          </ac:spMkLst>
        </pc:spChg>
        <pc:spChg chg="add del">
          <ac:chgData name="Durga Gurajala" userId="d90b39ce-fe89-448d-8e93-cd35f535793f" providerId="ADAL" clId="{776595F2-EC1A-448F-9D44-FD892B87F575}" dt="2023-12-13T20:41:33.348" v="1432" actId="26606"/>
          <ac:spMkLst>
            <pc:docMk/>
            <pc:sldMk cId="1732614138" sldId="260"/>
            <ac:spMk id="9" creationId="{2EEF4763-EB4A-4A35-89EB-AD2763B48C3B}"/>
          </ac:spMkLst>
        </pc:spChg>
        <pc:spChg chg="add">
          <ac:chgData name="Durga Gurajala" userId="d90b39ce-fe89-448d-8e93-cd35f535793f" providerId="ADAL" clId="{776595F2-EC1A-448F-9D44-FD892B87F575}" dt="2023-12-13T20:41:55.120" v="1435" actId="26606"/>
          <ac:spMkLst>
            <pc:docMk/>
            <pc:sldMk cId="1732614138" sldId="260"/>
            <ac:spMk id="38" creationId="{E978A47D-4F17-40FE-AB70-7AF78A9575EB}"/>
          </ac:spMkLst>
        </pc:spChg>
        <pc:spChg chg="add mod">
          <ac:chgData name="Durga Gurajala" userId="d90b39ce-fe89-448d-8e93-cd35f535793f" providerId="ADAL" clId="{776595F2-EC1A-448F-9D44-FD892B87F575}" dt="2023-12-13T20:56:54.328" v="1451" actId="20577"/>
          <ac:spMkLst>
            <pc:docMk/>
            <pc:sldMk cId="1732614138" sldId="260"/>
            <ac:spMk id="54" creationId="{006BF935-C640-3588-AB8A-B14723228668}"/>
          </ac:spMkLst>
        </pc:spChg>
        <pc:grpChg chg="add del">
          <ac:chgData name="Durga Gurajala" userId="d90b39ce-fe89-448d-8e93-cd35f535793f" providerId="ADAL" clId="{776595F2-EC1A-448F-9D44-FD892B87F575}" dt="2023-12-13T20:34:23.914" v="991" actId="26606"/>
          <ac:grpSpMkLst>
            <pc:docMk/>
            <pc:sldMk cId="1732614138" sldId="260"/>
            <ac:grpSpMk id="10" creationId="{85BE3A7E-6A3F-401E-A025-BBB8FDB8DD30}"/>
          </ac:grpSpMkLst>
        </pc:grpChg>
        <pc:grpChg chg="add">
          <ac:chgData name="Durga Gurajala" userId="d90b39ce-fe89-448d-8e93-cd35f535793f" providerId="ADAL" clId="{776595F2-EC1A-448F-9D44-FD892B87F575}" dt="2023-12-13T20:41:55.120" v="1435" actId="26606"/>
          <ac:grpSpMkLst>
            <pc:docMk/>
            <pc:sldMk cId="1732614138" sldId="260"/>
            <ac:grpSpMk id="40" creationId="{85BE3A7E-6A3F-401E-A025-BBB8FDB8DD30}"/>
          </ac:grpSpMkLst>
        </pc:grpChg>
        <pc:grpChg chg="add del">
          <ac:chgData name="Durga Gurajala" userId="d90b39ce-fe89-448d-8e93-cd35f535793f" providerId="ADAL" clId="{776595F2-EC1A-448F-9D44-FD892B87F575}" dt="2023-12-13T20:34:23.914" v="991" actId="26606"/>
          <ac:grpSpMkLst>
            <pc:docMk/>
            <pc:sldMk cId="1732614138" sldId="260"/>
            <ac:grpSpMk id="41" creationId="{F4E035BE-9FF4-43D3-BC25-CF582D7FF85E}"/>
          </ac:grpSpMkLst>
        </pc:grpChg>
        <pc:grpChg chg="add">
          <ac:chgData name="Durga Gurajala" userId="d90b39ce-fe89-448d-8e93-cd35f535793f" providerId="ADAL" clId="{776595F2-EC1A-448F-9D44-FD892B87F575}" dt="2023-12-13T20:41:55.120" v="1435" actId="26606"/>
          <ac:grpSpMkLst>
            <pc:docMk/>
            <pc:sldMk cId="1732614138" sldId="260"/>
            <ac:grpSpMk id="55" creationId="{F4E035BE-9FF4-43D3-BC25-CF582D7FF85E}"/>
          </ac:grpSpMkLst>
        </pc:grpChg>
        <pc:graphicFrameChg chg="add del">
          <ac:chgData name="Durga Gurajala" userId="d90b39ce-fe89-448d-8e93-cd35f535793f" providerId="ADAL" clId="{776595F2-EC1A-448F-9D44-FD892B87F575}" dt="2023-12-13T20:41:33.348" v="1432" actId="26606"/>
          <ac:graphicFrameMkLst>
            <pc:docMk/>
            <pc:sldMk cId="1732614138" sldId="260"/>
            <ac:graphicFrameMk id="5" creationId="{9806DCA6-4B55-0E85-603A-532CAD773F6C}"/>
          </ac:graphicFrameMkLst>
        </pc:graphicFrameChg>
        <pc:graphicFrameChg chg="add del">
          <ac:chgData name="Durga Gurajala" userId="d90b39ce-fe89-448d-8e93-cd35f535793f" providerId="ADAL" clId="{776595F2-EC1A-448F-9D44-FD892B87F575}" dt="2023-12-13T20:41:55.068" v="1434" actId="26606"/>
          <ac:graphicFrameMkLst>
            <pc:docMk/>
            <pc:sldMk cId="1732614138" sldId="260"/>
            <ac:graphicFrameMk id="11" creationId="{774693D8-15F9-EB0A-CE02-7FCDA1570833}"/>
          </ac:graphicFrameMkLst>
        </pc:graphicFrameChg>
        <pc:cxnChg chg="add del">
          <ac:chgData name="Durga Gurajala" userId="d90b39ce-fe89-448d-8e93-cd35f535793f" providerId="ADAL" clId="{776595F2-EC1A-448F-9D44-FD892B87F575}" dt="2023-12-13T20:34:23.914" v="991" actId="26606"/>
          <ac:cxnSpMkLst>
            <pc:docMk/>
            <pc:sldMk cId="1732614138" sldId="260"/>
            <ac:cxnSpMk id="39" creationId="{085ECEC0-FF5D-4348-92C7-1EA7C61E770C}"/>
          </ac:cxnSpMkLst>
        </pc:cxnChg>
        <pc:cxnChg chg="add">
          <ac:chgData name="Durga Gurajala" userId="d90b39ce-fe89-448d-8e93-cd35f535793f" providerId="ADAL" clId="{776595F2-EC1A-448F-9D44-FD892B87F575}" dt="2023-12-13T20:41:55.120" v="1435" actId="26606"/>
          <ac:cxnSpMkLst>
            <pc:docMk/>
            <pc:sldMk cId="1732614138" sldId="260"/>
            <ac:cxnSpMk id="53" creationId="{085ECEC0-FF5D-4348-92C7-1EA7C61E770C}"/>
          </ac:cxnSpMkLst>
        </pc:cxnChg>
      </pc:sldChg>
      <pc:sldChg chg="addSp delSp modSp new mod setBg setClrOvrMap">
        <pc:chgData name="Durga Gurajala" userId="d90b39ce-fe89-448d-8e93-cd35f535793f" providerId="ADAL" clId="{776595F2-EC1A-448F-9D44-FD892B87F575}" dt="2023-12-13T22:33:17.984" v="3685"/>
        <pc:sldMkLst>
          <pc:docMk/>
          <pc:sldMk cId="1198140077" sldId="261"/>
        </pc:sldMkLst>
        <pc:spChg chg="mod">
          <ac:chgData name="Durga Gurajala" userId="d90b39ce-fe89-448d-8e93-cd35f535793f" providerId="ADAL" clId="{776595F2-EC1A-448F-9D44-FD892B87F575}" dt="2023-12-13T21:01:50.756" v="1595" actId="1076"/>
          <ac:spMkLst>
            <pc:docMk/>
            <pc:sldMk cId="1198140077" sldId="261"/>
            <ac:spMk id="2" creationId="{B161146B-CA5E-9614-2885-4208E35F11F0}"/>
          </ac:spMkLst>
        </pc:spChg>
        <pc:spChg chg="del">
          <ac:chgData name="Durga Gurajala" userId="d90b39ce-fe89-448d-8e93-cd35f535793f" providerId="ADAL" clId="{776595F2-EC1A-448F-9D44-FD892B87F575}" dt="2023-12-13T20:57:30.577" v="1488"/>
          <ac:spMkLst>
            <pc:docMk/>
            <pc:sldMk cId="1198140077" sldId="261"/>
            <ac:spMk id="3" creationId="{C2EF38E7-CF89-2B09-A9AE-0D2A3D2BDB8F}"/>
          </ac:spMkLst>
        </pc:spChg>
        <pc:spChg chg="add mod">
          <ac:chgData name="Durga Gurajala" userId="d90b39ce-fe89-448d-8e93-cd35f535793f" providerId="ADAL" clId="{776595F2-EC1A-448F-9D44-FD892B87F575}" dt="2023-12-13T21:00:58.420" v="1584" actId="20577"/>
          <ac:spMkLst>
            <pc:docMk/>
            <pc:sldMk cId="1198140077" sldId="261"/>
            <ac:spMk id="7" creationId="{3FFACB67-78DB-0D72-981E-F60D1E431ED4}"/>
          </ac:spMkLst>
        </pc:spChg>
        <pc:spChg chg="add del">
          <ac:chgData name="Durga Gurajala" userId="d90b39ce-fe89-448d-8e93-cd35f535793f" providerId="ADAL" clId="{776595F2-EC1A-448F-9D44-FD892B87F575}" dt="2023-12-13T20:57:41.222" v="1490" actId="26606"/>
          <ac:spMkLst>
            <pc:docMk/>
            <pc:sldMk cId="1198140077" sldId="261"/>
            <ac:spMk id="8" creationId="{37FCFED2-67F9-BA20-7F67-888EBCD14732}"/>
          </ac:spMkLst>
        </pc:spChg>
        <pc:spChg chg="add mod">
          <ac:chgData name="Durga Gurajala" userId="d90b39ce-fe89-448d-8e93-cd35f535793f" providerId="ADAL" clId="{776595F2-EC1A-448F-9D44-FD892B87F575}" dt="2023-12-13T21:02:01.694" v="1596" actId="6549"/>
          <ac:spMkLst>
            <pc:docMk/>
            <pc:sldMk cId="1198140077" sldId="261"/>
            <ac:spMk id="10" creationId="{82C03B33-8957-0A57-A046-7F999B7EA8AB}"/>
          </ac:spMkLst>
        </pc:spChg>
        <pc:spChg chg="add del">
          <ac:chgData name="Durga Gurajala" userId="d90b39ce-fe89-448d-8e93-cd35f535793f" providerId="ADAL" clId="{776595F2-EC1A-448F-9D44-FD892B87F575}" dt="2023-12-13T20:57:41.222" v="1490" actId="26606"/>
          <ac:spMkLst>
            <pc:docMk/>
            <pc:sldMk cId="1198140077" sldId="261"/>
            <ac:spMk id="11" creationId="{3CBA50DB-DBC7-4B6E-B3C1-8FF1EA519791}"/>
          </ac:spMkLst>
        </pc:spChg>
        <pc:spChg chg="add del">
          <ac:chgData name="Durga Gurajala" userId="d90b39ce-fe89-448d-8e93-cd35f535793f" providerId="ADAL" clId="{776595F2-EC1A-448F-9D44-FD892B87F575}" dt="2023-12-13T21:00:10.509" v="1544" actId="26606"/>
          <ac:spMkLst>
            <pc:docMk/>
            <pc:sldMk cId="1198140077" sldId="261"/>
            <ac:spMk id="15" creationId="{B773AB25-A422-41AA-9737-5E04C1966DE1}"/>
          </ac:spMkLst>
        </pc:spChg>
        <pc:spChg chg="add del">
          <ac:chgData name="Durga Gurajala" userId="d90b39ce-fe89-448d-8e93-cd35f535793f" providerId="ADAL" clId="{776595F2-EC1A-448F-9D44-FD892B87F575}" dt="2023-12-13T20:57:41.222" v="1490" actId="26606"/>
          <ac:spMkLst>
            <pc:docMk/>
            <pc:sldMk cId="1198140077" sldId="261"/>
            <ac:spMk id="56" creationId="{A1351C6B-7343-451F-AB4A-1CE294A4E927}"/>
          </ac:spMkLst>
        </pc:spChg>
        <pc:spChg chg="add del">
          <ac:chgData name="Durga Gurajala" userId="d90b39ce-fe89-448d-8e93-cd35f535793f" providerId="ADAL" clId="{776595F2-EC1A-448F-9D44-FD892B87F575}" dt="2023-12-13T21:00:10.509" v="1544" actId="26606"/>
          <ac:spMkLst>
            <pc:docMk/>
            <pc:sldMk cId="1198140077" sldId="261"/>
            <ac:spMk id="58" creationId="{6697F791-5FFA-4164-899F-EB52EA72B024}"/>
          </ac:spMkLst>
        </pc:spChg>
        <pc:spChg chg="add del">
          <ac:chgData name="Durga Gurajala" userId="d90b39ce-fe89-448d-8e93-cd35f535793f" providerId="ADAL" clId="{776595F2-EC1A-448F-9D44-FD892B87F575}" dt="2023-12-13T20:57:43.979" v="1492" actId="478"/>
          <ac:spMkLst>
            <pc:docMk/>
            <pc:sldMk cId="1198140077" sldId="261"/>
            <ac:spMk id="61" creationId="{FCB3A6BE-DCB5-AEB2-DD90-C5D2880455E6}"/>
          </ac:spMkLst>
        </pc:spChg>
        <pc:spChg chg="add del">
          <ac:chgData name="Durga Gurajala" userId="d90b39ce-fe89-448d-8e93-cd35f535793f" providerId="ADAL" clId="{776595F2-EC1A-448F-9D44-FD892B87F575}" dt="2023-12-13T21:00:10.509" v="1544" actId="26606"/>
          <ac:spMkLst>
            <pc:docMk/>
            <pc:sldMk cId="1198140077" sldId="261"/>
            <ac:spMk id="152" creationId="{D706AE2E-B17B-43A3-84F8-9C0FE9466CD5}"/>
          </ac:spMkLst>
        </pc:spChg>
        <pc:spChg chg="add del">
          <ac:chgData name="Durga Gurajala" userId="d90b39ce-fe89-448d-8e93-cd35f535793f" providerId="ADAL" clId="{776595F2-EC1A-448F-9D44-FD892B87F575}" dt="2023-12-13T21:00:10.509" v="1544" actId="26606"/>
          <ac:spMkLst>
            <pc:docMk/>
            <pc:sldMk cId="1198140077" sldId="261"/>
            <ac:spMk id="212" creationId="{5B986EF0-8540-483D-9DDE-1F168FAAC78F}"/>
          </ac:spMkLst>
        </pc:spChg>
        <pc:grpChg chg="add del">
          <ac:chgData name="Durga Gurajala" userId="d90b39ce-fe89-448d-8e93-cd35f535793f" providerId="ADAL" clId="{776595F2-EC1A-448F-9D44-FD892B87F575}" dt="2023-12-13T20:57:41.222" v="1490" actId="26606"/>
          <ac:grpSpMkLst>
            <pc:docMk/>
            <pc:sldMk cId="1198140077" sldId="261"/>
            <ac:grpSpMk id="13" creationId="{1DED8FB6-AF8D-4D98-913D-E6486FEC1021}"/>
          </ac:grpSpMkLst>
        </pc:grpChg>
        <pc:grpChg chg="add del">
          <ac:chgData name="Durga Gurajala" userId="d90b39ce-fe89-448d-8e93-cd35f535793f" providerId="ADAL" clId="{776595F2-EC1A-448F-9D44-FD892B87F575}" dt="2023-12-13T21:00:10.509" v="1544" actId="26606"/>
          <ac:grpSpMkLst>
            <pc:docMk/>
            <pc:sldMk cId="1198140077" sldId="261"/>
            <ac:grpSpMk id="62" creationId="{6AD0D387-1584-4477-B5F8-52B50D4F2205}"/>
          </ac:grpSpMkLst>
        </pc:grpChg>
        <pc:grpChg chg="add del">
          <ac:chgData name="Durga Gurajala" userId="d90b39ce-fe89-448d-8e93-cd35f535793f" providerId="ADAL" clId="{776595F2-EC1A-448F-9D44-FD892B87F575}" dt="2023-12-13T21:00:10.509" v="1544" actId="26606"/>
          <ac:grpSpMkLst>
            <pc:docMk/>
            <pc:sldMk cId="1198140077" sldId="261"/>
            <ac:grpSpMk id="96" creationId="{AB86F577-8905-4B21-8AF3-C1BB3433775D}"/>
          </ac:grpSpMkLst>
        </pc:grpChg>
        <pc:grpChg chg="add del">
          <ac:chgData name="Durga Gurajala" userId="d90b39ce-fe89-448d-8e93-cd35f535793f" providerId="ADAL" clId="{776595F2-EC1A-448F-9D44-FD892B87F575}" dt="2023-12-13T21:00:10.509" v="1544" actId="26606"/>
          <ac:grpSpMkLst>
            <pc:docMk/>
            <pc:sldMk cId="1198140077" sldId="261"/>
            <ac:grpSpMk id="154" creationId="{CEFFB8CF-3E94-42D7-849C-841E7744B2C9}"/>
          </ac:grpSpMkLst>
        </pc:grpChg>
        <pc:picChg chg="add mod">
          <ac:chgData name="Durga Gurajala" userId="d90b39ce-fe89-448d-8e93-cd35f535793f" providerId="ADAL" clId="{776595F2-EC1A-448F-9D44-FD892B87F575}" dt="2023-12-13T21:00:23.308" v="1547" actId="1076"/>
          <ac:picMkLst>
            <pc:docMk/>
            <pc:sldMk cId="1198140077" sldId="261"/>
            <ac:picMk id="4" creationId="{E7602DC3-EA34-0E2C-A477-65CB4A44584E}"/>
          </ac:picMkLst>
        </pc:picChg>
        <pc:picChg chg="add mod">
          <ac:chgData name="Durga Gurajala" userId="d90b39ce-fe89-448d-8e93-cd35f535793f" providerId="ADAL" clId="{776595F2-EC1A-448F-9D44-FD892B87F575}" dt="2023-12-13T21:00:05.051" v="1533"/>
          <ac:picMkLst>
            <pc:docMk/>
            <pc:sldMk cId="1198140077" sldId="261"/>
            <ac:picMk id="5" creationId="{6F2A8F34-6309-564F-66C3-F5E32424910E}"/>
          </ac:picMkLst>
        </pc:picChg>
        <pc:picChg chg="add mod">
          <ac:chgData name="Durga Gurajala" userId="d90b39ce-fe89-448d-8e93-cd35f535793f" providerId="ADAL" clId="{776595F2-EC1A-448F-9D44-FD892B87F575}" dt="2023-12-13T21:01:08.667" v="1587" actId="1076"/>
          <ac:picMkLst>
            <pc:docMk/>
            <pc:sldMk cId="1198140077" sldId="261"/>
            <ac:picMk id="9" creationId="{D07CD6B8-C525-98A4-E96E-6678AAEEC3A3}"/>
          </ac:picMkLst>
        </pc:picChg>
        <pc:picChg chg="add del">
          <ac:chgData name="Durga Gurajala" userId="d90b39ce-fe89-448d-8e93-cd35f535793f" providerId="ADAL" clId="{776595F2-EC1A-448F-9D44-FD892B87F575}" dt="2023-12-13T20:57:41.222" v="1490" actId="26606"/>
          <ac:picMkLst>
            <pc:docMk/>
            <pc:sldMk cId="1198140077" sldId="261"/>
            <ac:picMk id="54" creationId="{5B3DE270-418F-47A7-B311-C4D876041DC6}"/>
          </ac:picMkLst>
        </pc:picChg>
        <pc:picChg chg="add del">
          <ac:chgData name="Durga Gurajala" userId="d90b39ce-fe89-448d-8e93-cd35f535793f" providerId="ADAL" clId="{776595F2-EC1A-448F-9D44-FD892B87F575}" dt="2023-12-13T21:00:10.509" v="1544" actId="26606"/>
          <ac:picMkLst>
            <pc:docMk/>
            <pc:sldMk cId="1198140077" sldId="261"/>
            <ac:picMk id="59" creationId="{4E28A1A9-FB81-4816-AAEA-C3B430946951}"/>
          </ac:picMkLst>
        </pc:picChg>
        <pc:picChg chg="add del">
          <ac:chgData name="Durga Gurajala" userId="d90b39ce-fe89-448d-8e93-cd35f535793f" providerId="ADAL" clId="{776595F2-EC1A-448F-9D44-FD892B87F575}" dt="2023-12-13T21:00:10.509" v="1544" actId="26606"/>
          <ac:picMkLst>
            <pc:docMk/>
            <pc:sldMk cId="1198140077" sldId="261"/>
            <ac:picMk id="60" creationId="{AF0552B8-DE8C-40DF-B29F-1728E6A10619}"/>
          </ac:picMkLst>
        </pc:picChg>
        <pc:picChg chg="add del">
          <ac:chgData name="Durga Gurajala" userId="d90b39ce-fe89-448d-8e93-cd35f535793f" providerId="ADAL" clId="{776595F2-EC1A-448F-9D44-FD892B87F575}" dt="2023-12-13T21:00:10.509" v="1544" actId="26606"/>
          <ac:picMkLst>
            <pc:docMk/>
            <pc:sldMk cId="1198140077" sldId="261"/>
            <ac:picMk id="94" creationId="{678E285C-BE9E-45B7-A3EE-B9792DAE9917}"/>
          </ac:picMkLst>
        </pc:picChg>
        <pc:picChg chg="add del">
          <ac:chgData name="Durga Gurajala" userId="d90b39ce-fe89-448d-8e93-cd35f535793f" providerId="ADAL" clId="{776595F2-EC1A-448F-9D44-FD892B87F575}" dt="2023-12-13T21:00:10.509" v="1544" actId="26606"/>
          <ac:picMkLst>
            <pc:docMk/>
            <pc:sldMk cId="1198140077" sldId="261"/>
            <ac:picMk id="210" creationId="{3631D3C9-4C1D-4B3A-A737-E6E780042405}"/>
          </ac:picMkLst>
        </pc:picChg>
      </pc:sldChg>
      <pc:sldChg chg="addSp delSp modSp new mod setBg setClrOvrMap">
        <pc:chgData name="Durga Gurajala" userId="d90b39ce-fe89-448d-8e93-cd35f535793f" providerId="ADAL" clId="{776595F2-EC1A-448F-9D44-FD892B87F575}" dt="2023-12-13T22:33:17.984" v="3685"/>
        <pc:sldMkLst>
          <pc:docMk/>
          <pc:sldMk cId="1308890332" sldId="262"/>
        </pc:sldMkLst>
        <pc:spChg chg="mod">
          <ac:chgData name="Durga Gurajala" userId="d90b39ce-fe89-448d-8e93-cd35f535793f" providerId="ADAL" clId="{776595F2-EC1A-448F-9D44-FD892B87F575}" dt="2023-12-13T21:04:47.672" v="1668" actId="1076"/>
          <ac:spMkLst>
            <pc:docMk/>
            <pc:sldMk cId="1308890332" sldId="262"/>
            <ac:spMk id="2" creationId="{1655C143-F79B-1AAC-2CDB-12DE4D2E7ED7}"/>
          </ac:spMkLst>
        </pc:spChg>
        <pc:spChg chg="del">
          <ac:chgData name="Durga Gurajala" userId="d90b39ce-fe89-448d-8e93-cd35f535793f" providerId="ADAL" clId="{776595F2-EC1A-448F-9D44-FD892B87F575}" dt="2023-12-13T21:04:12.799" v="1660" actId="478"/>
          <ac:spMkLst>
            <pc:docMk/>
            <pc:sldMk cId="1308890332" sldId="262"/>
            <ac:spMk id="3" creationId="{C7BB9BFC-0B0A-7A18-2276-B7B287729938}"/>
          </ac:spMkLst>
        </pc:spChg>
        <pc:spChg chg="add del">
          <ac:chgData name="Durga Gurajala" userId="d90b39ce-fe89-448d-8e93-cd35f535793f" providerId="ADAL" clId="{776595F2-EC1A-448F-9D44-FD892B87F575}" dt="2023-12-13T21:04:29.092" v="1664" actId="26606"/>
          <ac:spMkLst>
            <pc:docMk/>
            <pc:sldMk cId="1308890332" sldId="262"/>
            <ac:spMk id="67" creationId="{34106153-7990-4956-BD26-A04A030064E7}"/>
          </ac:spMkLst>
        </pc:spChg>
        <pc:spChg chg="add del">
          <ac:chgData name="Durga Gurajala" userId="d90b39ce-fe89-448d-8e93-cd35f535793f" providerId="ADAL" clId="{776595F2-EC1A-448F-9D44-FD892B87F575}" dt="2023-12-13T21:04:29.092" v="1664" actId="26606"/>
          <ac:spMkLst>
            <pc:docMk/>
            <pc:sldMk cId="1308890332" sldId="262"/>
            <ac:spMk id="127" creationId="{62B94F88-FD5B-4053-B143-DFF55CE44377}"/>
          </ac:spMkLst>
        </pc:spChg>
        <pc:spChg chg="add">
          <ac:chgData name="Durga Gurajala" userId="d90b39ce-fe89-448d-8e93-cd35f535793f" providerId="ADAL" clId="{776595F2-EC1A-448F-9D44-FD892B87F575}" dt="2023-12-13T21:04:29.192" v="1665" actId="26606"/>
          <ac:spMkLst>
            <pc:docMk/>
            <pc:sldMk cId="1308890332" sldId="262"/>
            <ac:spMk id="185" creationId="{D706AE2E-B17B-43A3-84F8-9C0FE9466CD5}"/>
          </ac:spMkLst>
        </pc:spChg>
        <pc:spChg chg="add">
          <ac:chgData name="Durga Gurajala" userId="d90b39ce-fe89-448d-8e93-cd35f535793f" providerId="ADAL" clId="{776595F2-EC1A-448F-9D44-FD892B87F575}" dt="2023-12-13T21:04:29.192" v="1665" actId="26606"/>
          <ac:spMkLst>
            <pc:docMk/>
            <pc:sldMk cId="1308890332" sldId="262"/>
            <ac:spMk id="241" creationId="{5B986EF0-8540-483D-9DDE-1F168FAAC78F}"/>
          </ac:spMkLst>
        </pc:spChg>
        <pc:grpChg chg="add del">
          <ac:chgData name="Durga Gurajala" userId="d90b39ce-fe89-448d-8e93-cd35f535793f" providerId="ADAL" clId="{776595F2-EC1A-448F-9D44-FD892B87F575}" dt="2023-12-13T21:04:29.092" v="1664" actId="26606"/>
          <ac:grpSpMkLst>
            <pc:docMk/>
            <pc:sldMk cId="1308890332" sldId="262"/>
            <ac:grpSpMk id="11" creationId="{AB86F577-8905-4B21-8AF3-C1BB3433775D}"/>
          </ac:grpSpMkLst>
        </pc:grpChg>
        <pc:grpChg chg="add del">
          <ac:chgData name="Durga Gurajala" userId="d90b39ce-fe89-448d-8e93-cd35f535793f" providerId="ADAL" clId="{776595F2-EC1A-448F-9D44-FD892B87F575}" dt="2023-12-13T21:04:29.092" v="1664" actId="26606"/>
          <ac:grpSpMkLst>
            <pc:docMk/>
            <pc:sldMk cId="1308890332" sldId="262"/>
            <ac:grpSpMk id="71" creationId="{866FCB64-0A37-46EB-8A9B-EC0C4C000AA4}"/>
          </ac:grpSpMkLst>
        </pc:grpChg>
        <pc:grpChg chg="add">
          <ac:chgData name="Durga Gurajala" userId="d90b39ce-fe89-448d-8e93-cd35f535793f" providerId="ADAL" clId="{776595F2-EC1A-448F-9D44-FD892B87F575}" dt="2023-12-13T21:04:29.192" v="1665" actId="26606"/>
          <ac:grpSpMkLst>
            <pc:docMk/>
            <pc:sldMk cId="1308890332" sldId="262"/>
            <ac:grpSpMk id="130" creationId="{AB86F577-8905-4B21-8AF3-C1BB3433775D}"/>
          </ac:grpSpMkLst>
        </pc:grpChg>
        <pc:grpChg chg="add">
          <ac:chgData name="Durga Gurajala" userId="d90b39ce-fe89-448d-8e93-cd35f535793f" providerId="ADAL" clId="{776595F2-EC1A-448F-9D44-FD892B87F575}" dt="2023-12-13T21:04:29.192" v="1665" actId="26606"/>
          <ac:grpSpMkLst>
            <pc:docMk/>
            <pc:sldMk cId="1308890332" sldId="262"/>
            <ac:grpSpMk id="186" creationId="{CEFFB8CF-3E94-42D7-849C-841E7744B2C9}"/>
          </ac:grpSpMkLst>
        </pc:grpChg>
        <pc:picChg chg="add mod">
          <ac:chgData name="Durga Gurajala" userId="d90b39ce-fe89-448d-8e93-cd35f535793f" providerId="ADAL" clId="{776595F2-EC1A-448F-9D44-FD892B87F575}" dt="2023-12-13T21:04:56.980" v="1670" actId="1076"/>
          <ac:picMkLst>
            <pc:docMk/>
            <pc:sldMk cId="1308890332" sldId="262"/>
            <ac:picMk id="4" creationId="{71867913-19DA-96E5-701A-4E67A8113264}"/>
          </ac:picMkLst>
        </pc:picChg>
        <pc:picChg chg="add del">
          <ac:chgData name="Durga Gurajala" userId="d90b39ce-fe89-448d-8e93-cd35f535793f" providerId="ADAL" clId="{776595F2-EC1A-448F-9D44-FD892B87F575}" dt="2023-12-13T21:04:29.092" v="1664" actId="26606"/>
          <ac:picMkLst>
            <pc:docMk/>
            <pc:sldMk cId="1308890332" sldId="262"/>
            <ac:picMk id="9" creationId="{678E285C-BE9E-45B7-A3EE-B9792DAE9917}"/>
          </ac:picMkLst>
        </pc:picChg>
        <pc:picChg chg="add del">
          <ac:chgData name="Durga Gurajala" userId="d90b39ce-fe89-448d-8e93-cd35f535793f" providerId="ADAL" clId="{776595F2-EC1A-448F-9D44-FD892B87F575}" dt="2023-12-13T21:04:29.092" v="1664" actId="26606"/>
          <ac:picMkLst>
            <pc:docMk/>
            <pc:sldMk cId="1308890332" sldId="262"/>
            <ac:picMk id="69" creationId="{BDEA11A5-20BA-4650-A324-47C0465FF5A4}"/>
          </ac:picMkLst>
        </pc:picChg>
        <pc:picChg chg="add">
          <ac:chgData name="Durga Gurajala" userId="d90b39ce-fe89-448d-8e93-cd35f535793f" providerId="ADAL" clId="{776595F2-EC1A-448F-9D44-FD892B87F575}" dt="2023-12-13T21:04:29.192" v="1665" actId="26606"/>
          <ac:picMkLst>
            <pc:docMk/>
            <pc:sldMk cId="1308890332" sldId="262"/>
            <ac:picMk id="129" creationId="{678E285C-BE9E-45B7-A3EE-B9792DAE9917}"/>
          </ac:picMkLst>
        </pc:picChg>
        <pc:picChg chg="add">
          <ac:chgData name="Durga Gurajala" userId="d90b39ce-fe89-448d-8e93-cd35f535793f" providerId="ADAL" clId="{776595F2-EC1A-448F-9D44-FD892B87F575}" dt="2023-12-13T21:04:29.192" v="1665" actId="26606"/>
          <ac:picMkLst>
            <pc:docMk/>
            <pc:sldMk cId="1308890332" sldId="262"/>
            <ac:picMk id="240" creationId="{3631D3C9-4C1D-4B3A-A737-E6E780042405}"/>
          </ac:picMkLst>
        </pc:picChg>
      </pc:sldChg>
      <pc:sldChg chg="new del">
        <pc:chgData name="Durga Gurajala" userId="d90b39ce-fe89-448d-8e93-cd35f535793f" providerId="ADAL" clId="{776595F2-EC1A-448F-9D44-FD892B87F575}" dt="2023-12-13T21:00:05.949" v="1535" actId="680"/>
        <pc:sldMkLst>
          <pc:docMk/>
          <pc:sldMk cId="3338052686" sldId="262"/>
        </pc:sldMkLst>
      </pc:sldChg>
      <pc:sldChg chg="addSp delSp modSp new mod setBg addAnim delAnim modAnim">
        <pc:chgData name="Durga Gurajala" userId="d90b39ce-fe89-448d-8e93-cd35f535793f" providerId="ADAL" clId="{776595F2-EC1A-448F-9D44-FD892B87F575}" dt="2023-12-13T22:33:17.984" v="3685"/>
        <pc:sldMkLst>
          <pc:docMk/>
          <pc:sldMk cId="4034363643" sldId="263"/>
        </pc:sldMkLst>
        <pc:spChg chg="mod">
          <ac:chgData name="Durga Gurajala" userId="d90b39ce-fe89-448d-8e93-cd35f535793f" providerId="ADAL" clId="{776595F2-EC1A-448F-9D44-FD892B87F575}" dt="2023-12-13T21:07:19.188" v="1728" actId="20577"/>
          <ac:spMkLst>
            <pc:docMk/>
            <pc:sldMk cId="4034363643" sldId="263"/>
            <ac:spMk id="2" creationId="{F77CEAF6-3598-E5BC-4101-C67AAF6486D5}"/>
          </ac:spMkLst>
        </pc:spChg>
        <pc:spChg chg="del">
          <ac:chgData name="Durga Gurajala" userId="d90b39ce-fe89-448d-8e93-cd35f535793f" providerId="ADAL" clId="{776595F2-EC1A-448F-9D44-FD892B87F575}" dt="2023-12-13T21:05:35.945" v="1672" actId="478"/>
          <ac:spMkLst>
            <pc:docMk/>
            <pc:sldMk cId="4034363643" sldId="263"/>
            <ac:spMk id="3" creationId="{7E2E3F60-3284-B710-A7A6-C1D194E57C37}"/>
          </ac:spMkLst>
        </pc:spChg>
        <pc:spChg chg="add del">
          <ac:chgData name="Durga Gurajala" userId="d90b39ce-fe89-448d-8e93-cd35f535793f" providerId="ADAL" clId="{776595F2-EC1A-448F-9D44-FD892B87F575}" dt="2023-12-13T21:06:59.940" v="1724" actId="26606"/>
          <ac:spMkLst>
            <pc:docMk/>
            <pc:sldMk cId="4034363643" sldId="263"/>
            <ac:spMk id="65" creationId="{B7D4B16D-600A-41A1-8B1B-3727C56C0C9B}"/>
          </ac:spMkLst>
        </pc:spChg>
        <pc:grpChg chg="add del">
          <ac:chgData name="Durga Gurajala" userId="d90b39ce-fe89-448d-8e93-cd35f535793f" providerId="ADAL" clId="{776595F2-EC1A-448F-9D44-FD892B87F575}" dt="2023-12-13T21:06:59.940" v="1724" actId="26606"/>
          <ac:grpSpMkLst>
            <pc:docMk/>
            <pc:sldMk cId="4034363643" sldId="263"/>
            <ac:grpSpMk id="9" creationId="{FF5EAD09-B81D-415F-8BCF-73C81AE05F21}"/>
          </ac:grpSpMkLst>
        </pc:grpChg>
        <pc:grpChg chg="add">
          <ac:chgData name="Durga Gurajala" userId="d90b39ce-fe89-448d-8e93-cd35f535793f" providerId="ADAL" clId="{776595F2-EC1A-448F-9D44-FD892B87F575}" dt="2023-12-13T21:07:00.060" v="1725" actId="26606"/>
          <ac:grpSpMkLst>
            <pc:docMk/>
            <pc:sldMk cId="4034363643" sldId="263"/>
            <ac:grpSpMk id="66" creationId="{6C68F39D-867D-4AFF-94C4-C3829AD5C5B5}"/>
          </ac:grpSpMkLst>
        </pc:grpChg>
        <pc:grpChg chg="add del">
          <ac:chgData name="Durga Gurajala" userId="d90b39ce-fe89-448d-8e93-cd35f535793f" providerId="ADAL" clId="{776595F2-EC1A-448F-9D44-FD892B87F575}" dt="2023-12-13T21:06:59.940" v="1724" actId="26606"/>
          <ac:grpSpMkLst>
            <pc:docMk/>
            <pc:sldMk cId="4034363643" sldId="263"/>
            <ac:grpSpMk id="67" creationId="{DE7C35E0-BD19-4AFC-81BF-7A7507E9C94D}"/>
          </ac:grpSpMkLst>
        </pc:grpChg>
        <pc:grpChg chg="add">
          <ac:chgData name="Durga Gurajala" userId="d90b39ce-fe89-448d-8e93-cd35f535793f" providerId="ADAL" clId="{776595F2-EC1A-448F-9D44-FD892B87F575}" dt="2023-12-13T21:07:00.060" v="1725" actId="26606"/>
          <ac:grpSpMkLst>
            <pc:docMk/>
            <pc:sldMk cId="4034363643" sldId="263"/>
            <ac:grpSpMk id="126" creationId="{176E1971-1C4C-46C8-A821-63766428014D}"/>
          </ac:grpSpMkLst>
        </pc:grpChg>
        <pc:grpChg chg="add">
          <ac:chgData name="Durga Gurajala" userId="d90b39ce-fe89-448d-8e93-cd35f535793f" providerId="ADAL" clId="{776595F2-EC1A-448F-9D44-FD892B87F575}" dt="2023-12-13T21:07:00.060" v="1725" actId="26606"/>
          <ac:grpSpMkLst>
            <pc:docMk/>
            <pc:sldMk cId="4034363643" sldId="263"/>
            <ac:grpSpMk id="137" creationId="{9795E515-5F57-431F-9A0D-3A0419DF7572}"/>
          </ac:grpSpMkLst>
        </pc:grpChg>
        <pc:grpChg chg="add">
          <ac:chgData name="Durga Gurajala" userId="d90b39ce-fe89-448d-8e93-cd35f535793f" providerId="ADAL" clId="{776595F2-EC1A-448F-9D44-FD892B87F575}" dt="2023-12-13T21:07:00.060" v="1725" actId="26606"/>
          <ac:grpSpMkLst>
            <pc:docMk/>
            <pc:sldMk cId="4034363643" sldId="263"/>
            <ac:grpSpMk id="193" creationId="{4466CCD0-FEF9-460D-9FB6-11613A492B66}"/>
          </ac:grpSpMkLst>
        </pc:grpChg>
        <pc:picChg chg="add">
          <ac:chgData name="Durga Gurajala" userId="d90b39ce-fe89-448d-8e93-cd35f535793f" providerId="ADAL" clId="{776595F2-EC1A-448F-9D44-FD892B87F575}" dt="2023-12-13T21:07:00.060" v="1725" actId="26606"/>
          <ac:picMkLst>
            <pc:docMk/>
            <pc:sldMk cId="4034363643" sldId="263"/>
            <ac:picMk id="4" creationId="{BAC203F8-A79B-2ECB-73DA-B1F0CBD22A35}"/>
          </ac:picMkLst>
        </pc:picChg>
        <pc:picChg chg="add del">
          <ac:chgData name="Durga Gurajala" userId="d90b39ce-fe89-448d-8e93-cd35f535793f" providerId="ADAL" clId="{776595F2-EC1A-448F-9D44-FD892B87F575}" dt="2023-12-13T21:06:59.940" v="1724" actId="26606"/>
          <ac:picMkLst>
            <pc:docMk/>
            <pc:sldMk cId="4034363643" sldId="263"/>
            <ac:picMk id="7" creationId="{9ACD3AF8-B16E-4174-8C1A-41F683C4AF8A}"/>
          </ac:picMkLst>
        </pc:picChg>
        <pc:picChg chg="add">
          <ac:chgData name="Durga Gurajala" userId="d90b39ce-fe89-448d-8e93-cd35f535793f" providerId="ADAL" clId="{776595F2-EC1A-448F-9D44-FD892B87F575}" dt="2023-12-13T21:07:00.060" v="1725" actId="26606"/>
          <ac:picMkLst>
            <pc:docMk/>
            <pc:sldMk cId="4034363643" sldId="263"/>
            <ac:picMk id="8" creationId="{50C065C3-0FE3-4452-B765-CB05BBB2A983}"/>
          </ac:picMkLst>
        </pc:picChg>
        <pc:picChg chg="add del">
          <ac:chgData name="Durga Gurajala" userId="d90b39ce-fe89-448d-8e93-cd35f535793f" providerId="ADAL" clId="{776595F2-EC1A-448F-9D44-FD892B87F575}" dt="2023-12-13T21:06:59.940" v="1724" actId="26606"/>
          <ac:picMkLst>
            <pc:docMk/>
            <pc:sldMk cId="4034363643" sldId="263"/>
            <ac:picMk id="123" creationId="{51039561-92F9-40EE-900B-6AA0F58042A4}"/>
          </ac:picMkLst>
        </pc:picChg>
        <pc:cxnChg chg="add del">
          <ac:chgData name="Durga Gurajala" userId="d90b39ce-fe89-448d-8e93-cd35f535793f" providerId="ADAL" clId="{776595F2-EC1A-448F-9D44-FD892B87F575}" dt="2023-12-13T21:06:59.940" v="1724" actId="26606"/>
          <ac:cxnSpMkLst>
            <pc:docMk/>
            <pc:sldMk cId="4034363643" sldId="263"/>
            <ac:cxnSpMk id="125" creationId="{D902DA06-324A-48CE-8C20-94535480A632}"/>
          </ac:cxnSpMkLst>
        </pc:cxnChg>
      </pc:sldChg>
      <pc:sldChg chg="addSp delSp modSp new mod setBg addAnim">
        <pc:chgData name="Durga Gurajala" userId="d90b39ce-fe89-448d-8e93-cd35f535793f" providerId="ADAL" clId="{776595F2-EC1A-448F-9D44-FD892B87F575}" dt="2023-12-13T22:33:17.984" v="3685"/>
        <pc:sldMkLst>
          <pc:docMk/>
          <pc:sldMk cId="2144780355" sldId="264"/>
        </pc:sldMkLst>
        <pc:spChg chg="mod">
          <ac:chgData name="Durga Gurajala" userId="d90b39ce-fe89-448d-8e93-cd35f535793f" providerId="ADAL" clId="{776595F2-EC1A-448F-9D44-FD892B87F575}" dt="2023-12-13T21:06:41.479" v="1721" actId="26606"/>
          <ac:spMkLst>
            <pc:docMk/>
            <pc:sldMk cId="2144780355" sldId="264"/>
            <ac:spMk id="2" creationId="{3FC8C685-C276-3D0C-4333-7F7AFC3BB6A8}"/>
          </ac:spMkLst>
        </pc:spChg>
        <pc:spChg chg="del">
          <ac:chgData name="Durga Gurajala" userId="d90b39ce-fe89-448d-8e93-cd35f535793f" providerId="ADAL" clId="{776595F2-EC1A-448F-9D44-FD892B87F575}" dt="2023-12-13T21:06:25.842" v="1719" actId="478"/>
          <ac:spMkLst>
            <pc:docMk/>
            <pc:sldMk cId="2144780355" sldId="264"/>
            <ac:spMk id="3" creationId="{CF2FF302-8DBB-61C8-4A03-517D2EB15770}"/>
          </ac:spMkLst>
        </pc:spChg>
        <pc:spChg chg="add del">
          <ac:chgData name="Durga Gurajala" userId="d90b39ce-fe89-448d-8e93-cd35f535793f" providerId="ADAL" clId="{776595F2-EC1A-448F-9D44-FD892B87F575}" dt="2023-12-13T21:07:26.180" v="1729" actId="26606"/>
          <ac:spMkLst>
            <pc:docMk/>
            <pc:sldMk cId="2144780355" sldId="264"/>
            <ac:spMk id="65" creationId="{B7D4B16D-600A-41A1-8B1B-3727C56C0C9B}"/>
          </ac:spMkLst>
        </pc:spChg>
        <pc:spChg chg="add">
          <ac:chgData name="Durga Gurajala" userId="d90b39ce-fe89-448d-8e93-cd35f535793f" providerId="ADAL" clId="{776595F2-EC1A-448F-9D44-FD892B87F575}" dt="2023-12-13T21:07:26.180" v="1729" actId="26606"/>
          <ac:spMkLst>
            <pc:docMk/>
            <pc:sldMk cId="2144780355" sldId="264"/>
            <ac:spMk id="188" creationId="{B7D4B16D-600A-41A1-8B1B-3727C56C0C9B}"/>
          </ac:spMkLst>
        </pc:spChg>
        <pc:grpChg chg="add del">
          <ac:chgData name="Durga Gurajala" userId="d90b39ce-fe89-448d-8e93-cd35f535793f" providerId="ADAL" clId="{776595F2-EC1A-448F-9D44-FD892B87F575}" dt="2023-12-13T21:07:26.180" v="1729" actId="26606"/>
          <ac:grpSpMkLst>
            <pc:docMk/>
            <pc:sldMk cId="2144780355" sldId="264"/>
            <ac:grpSpMk id="9" creationId="{FF5EAD09-B81D-415F-8BCF-73C81AE05F21}"/>
          </ac:grpSpMkLst>
        </pc:grpChg>
        <pc:grpChg chg="add del">
          <ac:chgData name="Durga Gurajala" userId="d90b39ce-fe89-448d-8e93-cd35f535793f" providerId="ADAL" clId="{776595F2-EC1A-448F-9D44-FD892B87F575}" dt="2023-12-13T21:07:26.180" v="1729" actId="26606"/>
          <ac:grpSpMkLst>
            <pc:docMk/>
            <pc:sldMk cId="2144780355" sldId="264"/>
            <ac:grpSpMk id="67" creationId="{DE7C35E0-BD19-4AFC-81BF-7A7507E9C94D}"/>
          </ac:grpSpMkLst>
        </pc:grpChg>
        <pc:grpChg chg="add">
          <ac:chgData name="Durga Gurajala" userId="d90b39ce-fe89-448d-8e93-cd35f535793f" providerId="ADAL" clId="{776595F2-EC1A-448F-9D44-FD892B87F575}" dt="2023-12-13T21:07:26.180" v="1729" actId="26606"/>
          <ac:grpSpMkLst>
            <pc:docMk/>
            <pc:sldMk cId="2144780355" sldId="264"/>
            <ac:grpSpMk id="132" creationId="{FF5EAD09-B81D-415F-8BCF-73C81AE05F21}"/>
          </ac:grpSpMkLst>
        </pc:grpChg>
        <pc:grpChg chg="add">
          <ac:chgData name="Durga Gurajala" userId="d90b39ce-fe89-448d-8e93-cd35f535793f" providerId="ADAL" clId="{776595F2-EC1A-448F-9D44-FD892B87F575}" dt="2023-12-13T21:07:26.180" v="1729" actId="26606"/>
          <ac:grpSpMkLst>
            <pc:docMk/>
            <pc:sldMk cId="2144780355" sldId="264"/>
            <ac:grpSpMk id="190" creationId="{DE7C35E0-BD19-4AFC-81BF-7A7507E9C94D}"/>
          </ac:grpSpMkLst>
        </pc:grpChg>
        <pc:picChg chg="add del">
          <ac:chgData name="Durga Gurajala" userId="d90b39ce-fe89-448d-8e93-cd35f535793f" providerId="ADAL" clId="{776595F2-EC1A-448F-9D44-FD892B87F575}" dt="2023-12-13T21:07:26.180" v="1729" actId="26606"/>
          <ac:picMkLst>
            <pc:docMk/>
            <pc:sldMk cId="2144780355" sldId="264"/>
            <ac:picMk id="7" creationId="{9ACD3AF8-B16E-4174-8C1A-41F683C4AF8A}"/>
          </ac:picMkLst>
        </pc:picChg>
        <pc:picChg chg="add del">
          <ac:chgData name="Durga Gurajala" userId="d90b39ce-fe89-448d-8e93-cd35f535793f" providerId="ADAL" clId="{776595F2-EC1A-448F-9D44-FD892B87F575}" dt="2023-12-13T21:07:26.180" v="1729" actId="26606"/>
          <ac:picMkLst>
            <pc:docMk/>
            <pc:sldMk cId="2144780355" sldId="264"/>
            <ac:picMk id="123" creationId="{51039561-92F9-40EE-900B-6AA0F58042A4}"/>
          </ac:picMkLst>
        </pc:picChg>
        <pc:picChg chg="add">
          <ac:chgData name="Durga Gurajala" userId="d90b39ce-fe89-448d-8e93-cd35f535793f" providerId="ADAL" clId="{776595F2-EC1A-448F-9D44-FD892B87F575}" dt="2023-12-13T21:07:26.180" v="1729" actId="26606"/>
          <ac:picMkLst>
            <pc:docMk/>
            <pc:sldMk cId="2144780355" sldId="264"/>
            <ac:picMk id="130" creationId="{9ACD3AF8-B16E-4174-8C1A-41F683C4AF8A}"/>
          </ac:picMkLst>
        </pc:picChg>
        <pc:picChg chg="add">
          <ac:chgData name="Durga Gurajala" userId="d90b39ce-fe89-448d-8e93-cd35f535793f" providerId="ADAL" clId="{776595F2-EC1A-448F-9D44-FD892B87F575}" dt="2023-12-13T21:07:26.180" v="1729" actId="26606"/>
          <ac:picMkLst>
            <pc:docMk/>
            <pc:sldMk cId="2144780355" sldId="264"/>
            <ac:picMk id="246" creationId="{51039561-92F9-40EE-900B-6AA0F58042A4}"/>
          </ac:picMkLst>
        </pc:picChg>
        <pc:cxnChg chg="add del">
          <ac:chgData name="Durga Gurajala" userId="d90b39ce-fe89-448d-8e93-cd35f535793f" providerId="ADAL" clId="{776595F2-EC1A-448F-9D44-FD892B87F575}" dt="2023-12-13T21:07:26.180" v="1729" actId="26606"/>
          <ac:cxnSpMkLst>
            <pc:docMk/>
            <pc:sldMk cId="2144780355" sldId="264"/>
            <ac:cxnSpMk id="125" creationId="{D902DA06-324A-48CE-8C20-94535480A632}"/>
          </ac:cxnSpMkLst>
        </pc:cxnChg>
        <pc:cxnChg chg="add">
          <ac:chgData name="Durga Gurajala" userId="d90b39ce-fe89-448d-8e93-cd35f535793f" providerId="ADAL" clId="{776595F2-EC1A-448F-9D44-FD892B87F575}" dt="2023-12-13T21:07:26.180" v="1729" actId="26606"/>
          <ac:cxnSpMkLst>
            <pc:docMk/>
            <pc:sldMk cId="2144780355" sldId="264"/>
            <ac:cxnSpMk id="248" creationId="{D902DA06-324A-48CE-8C20-94535480A632}"/>
          </ac:cxnSpMkLst>
        </pc:cxnChg>
      </pc:sldChg>
      <pc:sldChg chg="addSp delSp modSp new mod setBg setClrOvrMap">
        <pc:chgData name="Durga Gurajala" userId="d90b39ce-fe89-448d-8e93-cd35f535793f" providerId="ADAL" clId="{776595F2-EC1A-448F-9D44-FD892B87F575}" dt="2023-12-13T21:14:40.806" v="1760" actId="1076"/>
        <pc:sldMkLst>
          <pc:docMk/>
          <pc:sldMk cId="1650307278" sldId="265"/>
        </pc:sldMkLst>
        <pc:spChg chg="mod">
          <ac:chgData name="Durga Gurajala" userId="d90b39ce-fe89-448d-8e93-cd35f535793f" providerId="ADAL" clId="{776595F2-EC1A-448F-9D44-FD892B87F575}" dt="2023-12-13T21:14:35.645" v="1759" actId="1076"/>
          <ac:spMkLst>
            <pc:docMk/>
            <pc:sldMk cId="1650307278" sldId="265"/>
            <ac:spMk id="2" creationId="{68321DD5-516D-44F5-A593-557446B7D210}"/>
          </ac:spMkLst>
        </pc:spChg>
        <pc:spChg chg="del">
          <ac:chgData name="Durga Gurajala" userId="d90b39ce-fe89-448d-8e93-cd35f535793f" providerId="ADAL" clId="{776595F2-EC1A-448F-9D44-FD892B87F575}" dt="2023-12-13T21:14:01.546" v="1750" actId="478"/>
          <ac:spMkLst>
            <pc:docMk/>
            <pc:sldMk cId="1650307278" sldId="265"/>
            <ac:spMk id="3" creationId="{7858EE11-A406-E042-EE07-C61B85994717}"/>
          </ac:spMkLst>
        </pc:spChg>
        <pc:spChg chg="add del">
          <ac:chgData name="Durga Gurajala" userId="d90b39ce-fe89-448d-8e93-cd35f535793f" providerId="ADAL" clId="{776595F2-EC1A-448F-9D44-FD892B87F575}" dt="2023-12-13T21:14:19.120" v="1756" actId="26606"/>
          <ac:spMkLst>
            <pc:docMk/>
            <pc:sldMk cId="1650307278" sldId="265"/>
            <ac:spMk id="68" creationId="{D706AE2E-B17B-43A3-84F8-9C0FE9466CD5}"/>
          </ac:spMkLst>
        </pc:spChg>
        <pc:spChg chg="add del">
          <ac:chgData name="Durga Gurajala" userId="d90b39ce-fe89-448d-8e93-cd35f535793f" providerId="ADAL" clId="{776595F2-EC1A-448F-9D44-FD892B87F575}" dt="2023-12-13T21:14:19.120" v="1756" actId="26606"/>
          <ac:spMkLst>
            <pc:docMk/>
            <pc:sldMk cId="1650307278" sldId="265"/>
            <ac:spMk id="128" creationId="{5B986EF0-8540-483D-9DDE-1F168FAAC78F}"/>
          </ac:spMkLst>
        </pc:spChg>
        <pc:grpChg chg="add del">
          <ac:chgData name="Durga Gurajala" userId="d90b39ce-fe89-448d-8e93-cd35f535793f" providerId="ADAL" clId="{776595F2-EC1A-448F-9D44-FD892B87F575}" dt="2023-12-13T21:14:19.120" v="1756" actId="26606"/>
          <ac:grpSpMkLst>
            <pc:docMk/>
            <pc:sldMk cId="1650307278" sldId="265"/>
            <ac:grpSpMk id="12" creationId="{AB86F577-8905-4B21-8AF3-C1BB3433775D}"/>
          </ac:grpSpMkLst>
        </pc:grpChg>
        <pc:grpChg chg="add del">
          <ac:chgData name="Durga Gurajala" userId="d90b39ce-fe89-448d-8e93-cd35f535793f" providerId="ADAL" clId="{776595F2-EC1A-448F-9D44-FD892B87F575}" dt="2023-12-13T21:14:19.120" v="1756" actId="26606"/>
          <ac:grpSpMkLst>
            <pc:docMk/>
            <pc:sldMk cId="1650307278" sldId="265"/>
            <ac:grpSpMk id="70" creationId="{CEFFB8CF-3E94-42D7-849C-841E7744B2C9}"/>
          </ac:grpSpMkLst>
        </pc:grpChg>
        <pc:picChg chg="add mod">
          <ac:chgData name="Durga Gurajala" userId="d90b39ce-fe89-448d-8e93-cd35f535793f" providerId="ADAL" clId="{776595F2-EC1A-448F-9D44-FD892B87F575}" dt="2023-12-13T21:14:40.806" v="1760" actId="1076"/>
          <ac:picMkLst>
            <pc:docMk/>
            <pc:sldMk cId="1650307278" sldId="265"/>
            <ac:picMk id="5" creationId="{84183E8C-2FFF-E691-2141-C1936B4DDA59}"/>
          </ac:picMkLst>
        </pc:picChg>
        <pc:picChg chg="add del">
          <ac:chgData name="Durga Gurajala" userId="d90b39ce-fe89-448d-8e93-cd35f535793f" providerId="ADAL" clId="{776595F2-EC1A-448F-9D44-FD892B87F575}" dt="2023-12-13T21:14:19.120" v="1756" actId="26606"/>
          <ac:picMkLst>
            <pc:docMk/>
            <pc:sldMk cId="1650307278" sldId="265"/>
            <ac:picMk id="10" creationId="{678E285C-BE9E-45B7-A3EE-B9792DAE9917}"/>
          </ac:picMkLst>
        </pc:picChg>
        <pc:picChg chg="add del">
          <ac:chgData name="Durga Gurajala" userId="d90b39ce-fe89-448d-8e93-cd35f535793f" providerId="ADAL" clId="{776595F2-EC1A-448F-9D44-FD892B87F575}" dt="2023-12-13T21:14:19.120" v="1756" actId="26606"/>
          <ac:picMkLst>
            <pc:docMk/>
            <pc:sldMk cId="1650307278" sldId="265"/>
            <ac:picMk id="126" creationId="{3631D3C9-4C1D-4B3A-A737-E6E780042405}"/>
          </ac:picMkLst>
        </pc:picChg>
      </pc:sldChg>
      <pc:sldChg chg="addSp delSp modSp new mod setBg setClrOvrMap">
        <pc:chgData name="Durga Gurajala" userId="d90b39ce-fe89-448d-8e93-cd35f535793f" providerId="ADAL" clId="{776595F2-EC1A-448F-9D44-FD892B87F575}" dt="2023-12-13T22:33:17.984" v="3685"/>
        <pc:sldMkLst>
          <pc:docMk/>
          <pc:sldMk cId="157267214" sldId="266"/>
        </pc:sldMkLst>
        <pc:spChg chg="mod">
          <ac:chgData name="Durga Gurajala" userId="d90b39ce-fe89-448d-8e93-cd35f535793f" providerId="ADAL" clId="{776595F2-EC1A-448F-9D44-FD892B87F575}" dt="2023-12-13T21:23:59.387" v="1928" actId="26606"/>
          <ac:spMkLst>
            <pc:docMk/>
            <pc:sldMk cId="157267214" sldId="266"/>
            <ac:spMk id="2" creationId="{762C1B40-73F1-F89D-6CC6-24425C1B4994}"/>
          </ac:spMkLst>
        </pc:spChg>
        <pc:spChg chg="mod ord">
          <ac:chgData name="Durga Gurajala" userId="d90b39ce-fe89-448d-8e93-cd35f535793f" providerId="ADAL" clId="{776595F2-EC1A-448F-9D44-FD892B87F575}" dt="2023-12-13T21:31:26.287" v="2047" actId="14100"/>
          <ac:spMkLst>
            <pc:docMk/>
            <pc:sldMk cId="157267214" sldId="266"/>
            <ac:spMk id="3" creationId="{55F282BA-F32B-0642-DC47-59271B95226B}"/>
          </ac:spMkLst>
        </pc:spChg>
        <pc:spChg chg="add">
          <ac:chgData name="Durga Gurajala" userId="d90b39ce-fe89-448d-8e93-cd35f535793f" providerId="ADAL" clId="{776595F2-EC1A-448F-9D44-FD892B87F575}" dt="2023-12-13T21:23:59.387" v="1928" actId="26606"/>
          <ac:spMkLst>
            <pc:docMk/>
            <pc:sldMk cId="157267214" sldId="266"/>
            <ac:spMk id="6" creationId="{6697F791-5FFA-4164-899F-EB52EA72B024}"/>
          </ac:spMkLst>
        </pc:spChg>
        <pc:spChg chg="add del">
          <ac:chgData name="Durga Gurajala" userId="d90b39ce-fe89-448d-8e93-cd35f535793f" providerId="ADAL" clId="{776595F2-EC1A-448F-9D44-FD892B87F575}" dt="2023-12-13T21:18:12.079" v="1800" actId="26606"/>
          <ac:spMkLst>
            <pc:docMk/>
            <pc:sldMk cId="157267214" sldId="266"/>
            <ac:spMk id="9" creationId="{3CBA50DB-DBC7-4B6E-B3C1-8FF1EA519791}"/>
          </ac:spMkLst>
        </pc:spChg>
        <pc:spChg chg="add">
          <ac:chgData name="Durga Gurajala" userId="d90b39ce-fe89-448d-8e93-cd35f535793f" providerId="ADAL" clId="{776595F2-EC1A-448F-9D44-FD892B87F575}" dt="2023-12-13T21:23:59.387" v="1928" actId="26606"/>
          <ac:spMkLst>
            <pc:docMk/>
            <pc:sldMk cId="157267214" sldId="266"/>
            <ac:spMk id="13" creationId="{B773AB25-A422-41AA-9737-5E04C1966DE1}"/>
          </ac:spMkLst>
        </pc:spChg>
        <pc:spChg chg="add del">
          <ac:chgData name="Durga Gurajala" userId="d90b39ce-fe89-448d-8e93-cd35f535793f" providerId="ADAL" clId="{776595F2-EC1A-448F-9D44-FD892B87F575}" dt="2023-12-13T21:18:12.079" v="1800" actId="26606"/>
          <ac:spMkLst>
            <pc:docMk/>
            <pc:sldMk cId="157267214" sldId="266"/>
            <ac:spMk id="54" creationId="{A1351C6B-7343-451F-AB4A-1CE294A4E927}"/>
          </ac:spMkLst>
        </pc:spChg>
        <pc:grpChg chg="add del">
          <ac:chgData name="Durga Gurajala" userId="d90b39ce-fe89-448d-8e93-cd35f535793f" providerId="ADAL" clId="{776595F2-EC1A-448F-9D44-FD892B87F575}" dt="2023-12-13T21:18:12.079" v="1800" actId="26606"/>
          <ac:grpSpMkLst>
            <pc:docMk/>
            <pc:sldMk cId="157267214" sldId="266"/>
            <ac:grpSpMk id="11" creationId="{1DED8FB6-AF8D-4D98-913D-E6486FEC1021}"/>
          </ac:grpSpMkLst>
        </pc:grpChg>
        <pc:grpChg chg="add">
          <ac:chgData name="Durga Gurajala" userId="d90b39ce-fe89-448d-8e93-cd35f535793f" providerId="ADAL" clId="{776595F2-EC1A-448F-9D44-FD892B87F575}" dt="2023-12-13T21:23:59.387" v="1928" actId="26606"/>
          <ac:grpSpMkLst>
            <pc:docMk/>
            <pc:sldMk cId="157267214" sldId="266"/>
            <ac:grpSpMk id="17" creationId="{6AD0D387-1584-4477-B5F8-52B50D4F2205}"/>
          </ac:grpSpMkLst>
        </pc:grpChg>
        <pc:picChg chg="add mod">
          <ac:chgData name="Durga Gurajala" userId="d90b39ce-fe89-448d-8e93-cd35f535793f" providerId="ADAL" clId="{776595F2-EC1A-448F-9D44-FD892B87F575}" dt="2023-12-13T21:24:10.247" v="1930" actId="1076"/>
          <ac:picMkLst>
            <pc:docMk/>
            <pc:sldMk cId="157267214" sldId="266"/>
            <ac:picMk id="4" creationId="{4C3BF9D1-D352-F70E-AD13-B02B4756B853}"/>
          </ac:picMkLst>
        </pc:picChg>
        <pc:picChg chg="add">
          <ac:chgData name="Durga Gurajala" userId="d90b39ce-fe89-448d-8e93-cd35f535793f" providerId="ADAL" clId="{776595F2-EC1A-448F-9D44-FD892B87F575}" dt="2023-12-13T21:23:59.387" v="1928" actId="26606"/>
          <ac:picMkLst>
            <pc:docMk/>
            <pc:sldMk cId="157267214" sldId="266"/>
            <ac:picMk id="7" creationId="{4E28A1A9-FB81-4816-AAEA-C3B430946951}"/>
          </ac:picMkLst>
        </pc:picChg>
        <pc:picChg chg="add">
          <ac:chgData name="Durga Gurajala" userId="d90b39ce-fe89-448d-8e93-cd35f535793f" providerId="ADAL" clId="{776595F2-EC1A-448F-9D44-FD892B87F575}" dt="2023-12-13T21:23:59.387" v="1928" actId="26606"/>
          <ac:picMkLst>
            <pc:docMk/>
            <pc:sldMk cId="157267214" sldId="266"/>
            <ac:picMk id="15" creationId="{AF0552B8-DE8C-40DF-B29F-1728E6A10619}"/>
          </ac:picMkLst>
        </pc:picChg>
        <pc:picChg chg="add del">
          <ac:chgData name="Durga Gurajala" userId="d90b39ce-fe89-448d-8e93-cd35f535793f" providerId="ADAL" clId="{776595F2-EC1A-448F-9D44-FD892B87F575}" dt="2023-12-13T21:18:12.079" v="1800" actId="26606"/>
          <ac:picMkLst>
            <pc:docMk/>
            <pc:sldMk cId="157267214" sldId="266"/>
            <ac:picMk id="52" creationId="{5B3DE270-418F-47A7-B311-C4D876041DC6}"/>
          </ac:picMkLst>
        </pc:picChg>
      </pc:sldChg>
      <pc:sldChg chg="addSp modSp new mod setBg setClrOvrMap">
        <pc:chgData name="Durga Gurajala" userId="d90b39ce-fe89-448d-8e93-cd35f535793f" providerId="ADAL" clId="{776595F2-EC1A-448F-9D44-FD892B87F575}" dt="2023-12-13T22:33:17.984" v="3685"/>
        <pc:sldMkLst>
          <pc:docMk/>
          <pc:sldMk cId="3624598021" sldId="267"/>
        </pc:sldMkLst>
        <pc:spChg chg="mod">
          <ac:chgData name="Durga Gurajala" userId="d90b39ce-fe89-448d-8e93-cd35f535793f" providerId="ADAL" clId="{776595F2-EC1A-448F-9D44-FD892B87F575}" dt="2023-12-13T21:23:54.308" v="1927" actId="26606"/>
          <ac:spMkLst>
            <pc:docMk/>
            <pc:sldMk cId="3624598021" sldId="267"/>
            <ac:spMk id="2" creationId="{72586A54-4056-39AF-A3CD-71F43C4A0062}"/>
          </ac:spMkLst>
        </pc:spChg>
        <pc:spChg chg="mod">
          <ac:chgData name="Durga Gurajala" userId="d90b39ce-fe89-448d-8e93-cd35f535793f" providerId="ADAL" clId="{776595F2-EC1A-448F-9D44-FD892B87F575}" dt="2023-12-13T21:23:54.308" v="1927" actId="26606"/>
          <ac:spMkLst>
            <pc:docMk/>
            <pc:sldMk cId="3624598021" sldId="267"/>
            <ac:spMk id="3" creationId="{87C5F1A3-9D2F-54C1-E5A0-F1367620E3BD}"/>
          </ac:spMkLst>
        </pc:spChg>
        <pc:spChg chg="add">
          <ac:chgData name="Durga Gurajala" userId="d90b39ce-fe89-448d-8e93-cd35f535793f" providerId="ADAL" clId="{776595F2-EC1A-448F-9D44-FD892B87F575}" dt="2023-12-13T21:23:54.308" v="1927" actId="26606"/>
          <ac:spMkLst>
            <pc:docMk/>
            <pc:sldMk cId="3624598021" sldId="267"/>
            <ac:spMk id="9" creationId="{6697F791-5FFA-4164-899F-EB52EA72B024}"/>
          </ac:spMkLst>
        </pc:spChg>
        <pc:spChg chg="add">
          <ac:chgData name="Durga Gurajala" userId="d90b39ce-fe89-448d-8e93-cd35f535793f" providerId="ADAL" clId="{776595F2-EC1A-448F-9D44-FD892B87F575}" dt="2023-12-13T21:23:54.308" v="1927" actId="26606"/>
          <ac:spMkLst>
            <pc:docMk/>
            <pc:sldMk cId="3624598021" sldId="267"/>
            <ac:spMk id="13" creationId="{B773AB25-A422-41AA-9737-5E04C1966DE1}"/>
          </ac:spMkLst>
        </pc:spChg>
        <pc:grpChg chg="add">
          <ac:chgData name="Durga Gurajala" userId="d90b39ce-fe89-448d-8e93-cd35f535793f" providerId="ADAL" clId="{776595F2-EC1A-448F-9D44-FD892B87F575}" dt="2023-12-13T21:23:54.308" v="1927" actId="26606"/>
          <ac:grpSpMkLst>
            <pc:docMk/>
            <pc:sldMk cId="3624598021" sldId="267"/>
            <ac:grpSpMk id="17" creationId="{6AD0D387-1584-4477-B5F8-52B50D4F2205}"/>
          </ac:grpSpMkLst>
        </pc:grpChg>
        <pc:picChg chg="add mod">
          <ac:chgData name="Durga Gurajala" userId="d90b39ce-fe89-448d-8e93-cd35f535793f" providerId="ADAL" clId="{776595F2-EC1A-448F-9D44-FD892B87F575}" dt="2023-12-13T21:24:28.392" v="1932" actId="1076"/>
          <ac:picMkLst>
            <pc:docMk/>
            <pc:sldMk cId="3624598021" sldId="267"/>
            <ac:picMk id="4" creationId="{21111E51-F895-C794-EE1B-4EF7EE8375E0}"/>
          </ac:picMkLst>
        </pc:picChg>
        <pc:picChg chg="add">
          <ac:chgData name="Durga Gurajala" userId="d90b39ce-fe89-448d-8e93-cd35f535793f" providerId="ADAL" clId="{776595F2-EC1A-448F-9D44-FD892B87F575}" dt="2023-12-13T21:23:54.308" v="1927" actId="26606"/>
          <ac:picMkLst>
            <pc:docMk/>
            <pc:sldMk cId="3624598021" sldId="267"/>
            <ac:picMk id="11" creationId="{4E28A1A9-FB81-4816-AAEA-C3B430946951}"/>
          </ac:picMkLst>
        </pc:picChg>
        <pc:picChg chg="add">
          <ac:chgData name="Durga Gurajala" userId="d90b39ce-fe89-448d-8e93-cd35f535793f" providerId="ADAL" clId="{776595F2-EC1A-448F-9D44-FD892B87F575}" dt="2023-12-13T21:23:54.308" v="1927" actId="26606"/>
          <ac:picMkLst>
            <pc:docMk/>
            <pc:sldMk cId="3624598021" sldId="267"/>
            <ac:picMk id="15" creationId="{AF0552B8-DE8C-40DF-B29F-1728E6A10619}"/>
          </ac:picMkLst>
        </pc:picChg>
      </pc:sldChg>
      <pc:sldChg chg="addSp modSp new mod setBg setClrOvrMap">
        <pc:chgData name="Durga Gurajala" userId="d90b39ce-fe89-448d-8e93-cd35f535793f" providerId="ADAL" clId="{776595F2-EC1A-448F-9D44-FD892B87F575}" dt="2023-12-13T22:33:17.984" v="3685"/>
        <pc:sldMkLst>
          <pc:docMk/>
          <pc:sldMk cId="2804848133" sldId="268"/>
        </pc:sldMkLst>
        <pc:spChg chg="mod">
          <ac:chgData name="Durga Gurajala" userId="d90b39ce-fe89-448d-8e93-cd35f535793f" providerId="ADAL" clId="{776595F2-EC1A-448F-9D44-FD892B87F575}" dt="2023-12-13T21:23:48.279" v="1926" actId="26606"/>
          <ac:spMkLst>
            <pc:docMk/>
            <pc:sldMk cId="2804848133" sldId="268"/>
            <ac:spMk id="2" creationId="{EC37D2D0-1A15-EE2D-4A1C-926B7E4F65EB}"/>
          </ac:spMkLst>
        </pc:spChg>
        <pc:spChg chg="mod">
          <ac:chgData name="Durga Gurajala" userId="d90b39ce-fe89-448d-8e93-cd35f535793f" providerId="ADAL" clId="{776595F2-EC1A-448F-9D44-FD892B87F575}" dt="2023-12-13T21:24:42.819" v="1934" actId="1076"/>
          <ac:spMkLst>
            <pc:docMk/>
            <pc:sldMk cId="2804848133" sldId="268"/>
            <ac:spMk id="3" creationId="{94E77F35-0F45-0E08-A6CA-768CB25EE74B}"/>
          </ac:spMkLst>
        </pc:spChg>
        <pc:spChg chg="add">
          <ac:chgData name="Durga Gurajala" userId="d90b39ce-fe89-448d-8e93-cd35f535793f" providerId="ADAL" clId="{776595F2-EC1A-448F-9D44-FD892B87F575}" dt="2023-12-13T21:23:48.279" v="1926" actId="26606"/>
          <ac:spMkLst>
            <pc:docMk/>
            <pc:sldMk cId="2804848133" sldId="268"/>
            <ac:spMk id="9" creationId="{6697F791-5FFA-4164-899F-EB52EA72B024}"/>
          </ac:spMkLst>
        </pc:spChg>
        <pc:spChg chg="add">
          <ac:chgData name="Durga Gurajala" userId="d90b39ce-fe89-448d-8e93-cd35f535793f" providerId="ADAL" clId="{776595F2-EC1A-448F-9D44-FD892B87F575}" dt="2023-12-13T21:23:48.279" v="1926" actId="26606"/>
          <ac:spMkLst>
            <pc:docMk/>
            <pc:sldMk cId="2804848133" sldId="268"/>
            <ac:spMk id="13" creationId="{B773AB25-A422-41AA-9737-5E04C1966DE1}"/>
          </ac:spMkLst>
        </pc:spChg>
        <pc:grpChg chg="add">
          <ac:chgData name="Durga Gurajala" userId="d90b39ce-fe89-448d-8e93-cd35f535793f" providerId="ADAL" clId="{776595F2-EC1A-448F-9D44-FD892B87F575}" dt="2023-12-13T21:23:48.279" v="1926" actId="26606"/>
          <ac:grpSpMkLst>
            <pc:docMk/>
            <pc:sldMk cId="2804848133" sldId="268"/>
            <ac:grpSpMk id="17" creationId="{6AD0D387-1584-4477-B5F8-52B50D4F2205}"/>
          </ac:grpSpMkLst>
        </pc:grpChg>
        <pc:picChg chg="add mod">
          <ac:chgData name="Durga Gurajala" userId="d90b39ce-fe89-448d-8e93-cd35f535793f" providerId="ADAL" clId="{776595F2-EC1A-448F-9D44-FD892B87F575}" dt="2023-12-13T21:24:38.122" v="1933" actId="1076"/>
          <ac:picMkLst>
            <pc:docMk/>
            <pc:sldMk cId="2804848133" sldId="268"/>
            <ac:picMk id="4" creationId="{47FF5D14-9520-A3AE-5C26-8CD6AAE6A712}"/>
          </ac:picMkLst>
        </pc:picChg>
        <pc:picChg chg="add">
          <ac:chgData name="Durga Gurajala" userId="d90b39ce-fe89-448d-8e93-cd35f535793f" providerId="ADAL" clId="{776595F2-EC1A-448F-9D44-FD892B87F575}" dt="2023-12-13T21:23:48.279" v="1926" actId="26606"/>
          <ac:picMkLst>
            <pc:docMk/>
            <pc:sldMk cId="2804848133" sldId="268"/>
            <ac:picMk id="11" creationId="{4E28A1A9-FB81-4816-AAEA-C3B430946951}"/>
          </ac:picMkLst>
        </pc:picChg>
        <pc:picChg chg="add">
          <ac:chgData name="Durga Gurajala" userId="d90b39ce-fe89-448d-8e93-cd35f535793f" providerId="ADAL" clId="{776595F2-EC1A-448F-9D44-FD892B87F575}" dt="2023-12-13T21:23:48.279" v="1926" actId="26606"/>
          <ac:picMkLst>
            <pc:docMk/>
            <pc:sldMk cId="2804848133" sldId="268"/>
            <ac:picMk id="15" creationId="{AF0552B8-DE8C-40DF-B29F-1728E6A10619}"/>
          </ac:picMkLst>
        </pc:picChg>
      </pc:sldChg>
      <pc:sldChg chg="addSp modSp new mod setBg setClrOvrMap">
        <pc:chgData name="Durga Gurajala" userId="d90b39ce-fe89-448d-8e93-cd35f535793f" providerId="ADAL" clId="{776595F2-EC1A-448F-9D44-FD892B87F575}" dt="2023-12-13T22:33:17.984" v="3685"/>
        <pc:sldMkLst>
          <pc:docMk/>
          <pc:sldMk cId="2629592946" sldId="269"/>
        </pc:sldMkLst>
        <pc:spChg chg="mod">
          <ac:chgData name="Durga Gurajala" userId="d90b39ce-fe89-448d-8e93-cd35f535793f" providerId="ADAL" clId="{776595F2-EC1A-448F-9D44-FD892B87F575}" dt="2023-12-13T21:29:55.520" v="2018" actId="20577"/>
          <ac:spMkLst>
            <pc:docMk/>
            <pc:sldMk cId="2629592946" sldId="269"/>
            <ac:spMk id="2" creationId="{5D227254-96CA-CF6F-9FC6-7BE6C3E22BCE}"/>
          </ac:spMkLst>
        </pc:spChg>
        <pc:spChg chg="mod">
          <ac:chgData name="Durga Gurajala" userId="d90b39ce-fe89-448d-8e93-cd35f535793f" providerId="ADAL" clId="{776595F2-EC1A-448F-9D44-FD892B87F575}" dt="2023-12-13T21:30:08.322" v="2021" actId="404"/>
          <ac:spMkLst>
            <pc:docMk/>
            <pc:sldMk cId="2629592946" sldId="269"/>
            <ac:spMk id="3" creationId="{F3249953-9A47-3768-C53A-9D71BE37449D}"/>
          </ac:spMkLst>
        </pc:spChg>
        <pc:spChg chg="add">
          <ac:chgData name="Durga Gurajala" userId="d90b39ce-fe89-448d-8e93-cd35f535793f" providerId="ADAL" clId="{776595F2-EC1A-448F-9D44-FD892B87F575}" dt="2023-12-13T21:28:44.713" v="1990" actId="26606"/>
          <ac:spMkLst>
            <pc:docMk/>
            <pc:sldMk cId="2629592946" sldId="269"/>
            <ac:spMk id="9" creationId="{6697F791-5FFA-4164-899F-EB52EA72B024}"/>
          </ac:spMkLst>
        </pc:spChg>
        <pc:spChg chg="add">
          <ac:chgData name="Durga Gurajala" userId="d90b39ce-fe89-448d-8e93-cd35f535793f" providerId="ADAL" clId="{776595F2-EC1A-448F-9D44-FD892B87F575}" dt="2023-12-13T21:28:44.713" v="1990" actId="26606"/>
          <ac:spMkLst>
            <pc:docMk/>
            <pc:sldMk cId="2629592946" sldId="269"/>
            <ac:spMk id="13" creationId="{B773AB25-A422-41AA-9737-5E04C1966DE1}"/>
          </ac:spMkLst>
        </pc:spChg>
        <pc:grpChg chg="add">
          <ac:chgData name="Durga Gurajala" userId="d90b39ce-fe89-448d-8e93-cd35f535793f" providerId="ADAL" clId="{776595F2-EC1A-448F-9D44-FD892B87F575}" dt="2023-12-13T21:28:44.713" v="1990" actId="26606"/>
          <ac:grpSpMkLst>
            <pc:docMk/>
            <pc:sldMk cId="2629592946" sldId="269"/>
            <ac:grpSpMk id="17" creationId="{6AD0D387-1584-4477-B5F8-52B50D4F2205}"/>
          </ac:grpSpMkLst>
        </pc:grpChg>
        <pc:picChg chg="add mod">
          <ac:chgData name="Durga Gurajala" userId="d90b39ce-fe89-448d-8e93-cd35f535793f" providerId="ADAL" clId="{776595F2-EC1A-448F-9D44-FD892B87F575}" dt="2023-12-13T21:45:02.786" v="2544" actId="1076"/>
          <ac:picMkLst>
            <pc:docMk/>
            <pc:sldMk cId="2629592946" sldId="269"/>
            <ac:picMk id="4" creationId="{08AAD76A-F091-ED08-8FA7-0F3D21FF0BC5}"/>
          </ac:picMkLst>
        </pc:picChg>
        <pc:picChg chg="add">
          <ac:chgData name="Durga Gurajala" userId="d90b39ce-fe89-448d-8e93-cd35f535793f" providerId="ADAL" clId="{776595F2-EC1A-448F-9D44-FD892B87F575}" dt="2023-12-13T21:28:44.713" v="1990" actId="26606"/>
          <ac:picMkLst>
            <pc:docMk/>
            <pc:sldMk cId="2629592946" sldId="269"/>
            <ac:picMk id="11" creationId="{4E28A1A9-FB81-4816-AAEA-C3B430946951}"/>
          </ac:picMkLst>
        </pc:picChg>
        <pc:picChg chg="add">
          <ac:chgData name="Durga Gurajala" userId="d90b39ce-fe89-448d-8e93-cd35f535793f" providerId="ADAL" clId="{776595F2-EC1A-448F-9D44-FD892B87F575}" dt="2023-12-13T21:28:44.713" v="1990" actId="26606"/>
          <ac:picMkLst>
            <pc:docMk/>
            <pc:sldMk cId="2629592946" sldId="269"/>
            <ac:picMk id="15" creationId="{AF0552B8-DE8C-40DF-B29F-1728E6A10619}"/>
          </ac:picMkLst>
        </pc:picChg>
      </pc:sldChg>
      <pc:sldChg chg="addSp delSp modSp new mod setBg modAnim">
        <pc:chgData name="Durga Gurajala" userId="d90b39ce-fe89-448d-8e93-cd35f535793f" providerId="ADAL" clId="{776595F2-EC1A-448F-9D44-FD892B87F575}" dt="2023-12-13T22:33:17.984" v="3685"/>
        <pc:sldMkLst>
          <pc:docMk/>
          <pc:sldMk cId="541195943" sldId="270"/>
        </pc:sldMkLst>
        <pc:spChg chg="mod">
          <ac:chgData name="Durga Gurajala" userId="d90b39ce-fe89-448d-8e93-cd35f535793f" providerId="ADAL" clId="{776595F2-EC1A-448F-9D44-FD892B87F575}" dt="2023-12-13T21:41:51.269" v="2542" actId="1076"/>
          <ac:spMkLst>
            <pc:docMk/>
            <pc:sldMk cId="541195943" sldId="270"/>
            <ac:spMk id="2" creationId="{0A164327-D66C-8276-8F67-873E6C5A5708}"/>
          </ac:spMkLst>
        </pc:spChg>
        <pc:spChg chg="del">
          <ac:chgData name="Durga Gurajala" userId="d90b39ce-fe89-448d-8e93-cd35f535793f" providerId="ADAL" clId="{776595F2-EC1A-448F-9D44-FD892B87F575}" dt="2023-12-13T21:32:14.992" v="2084" actId="478"/>
          <ac:spMkLst>
            <pc:docMk/>
            <pc:sldMk cId="541195943" sldId="270"/>
            <ac:spMk id="3" creationId="{3C1C090E-BCA2-789B-8811-AB6E7BA9FBA1}"/>
          </ac:spMkLst>
        </pc:spChg>
        <pc:spChg chg="add del">
          <ac:chgData name="Durga Gurajala" userId="d90b39ce-fe89-448d-8e93-cd35f535793f" providerId="ADAL" clId="{776595F2-EC1A-448F-9D44-FD892B87F575}" dt="2023-12-13T21:41:43.976" v="2541" actId="26606"/>
          <ac:spMkLst>
            <pc:docMk/>
            <pc:sldMk cId="541195943" sldId="270"/>
            <ac:spMk id="65" creationId="{B7D4B16D-600A-41A1-8B1B-3727C56C0C9B}"/>
          </ac:spMkLst>
        </pc:spChg>
        <pc:grpChg chg="add del">
          <ac:chgData name="Durga Gurajala" userId="d90b39ce-fe89-448d-8e93-cd35f535793f" providerId="ADAL" clId="{776595F2-EC1A-448F-9D44-FD892B87F575}" dt="2023-12-13T21:41:43.976" v="2541" actId="26606"/>
          <ac:grpSpMkLst>
            <pc:docMk/>
            <pc:sldMk cId="541195943" sldId="270"/>
            <ac:grpSpMk id="9" creationId="{FF5EAD09-B81D-415F-8BCF-73C81AE05F21}"/>
          </ac:grpSpMkLst>
        </pc:grpChg>
        <pc:grpChg chg="add del">
          <ac:chgData name="Durga Gurajala" userId="d90b39ce-fe89-448d-8e93-cd35f535793f" providerId="ADAL" clId="{776595F2-EC1A-448F-9D44-FD892B87F575}" dt="2023-12-13T21:41:43.976" v="2541" actId="26606"/>
          <ac:grpSpMkLst>
            <pc:docMk/>
            <pc:sldMk cId="541195943" sldId="270"/>
            <ac:grpSpMk id="67" creationId="{DE7C35E0-BD19-4AFC-81BF-7A7507E9C94D}"/>
          </ac:grpSpMkLst>
        </pc:grpChg>
        <pc:grpChg chg="add del">
          <ac:chgData name="Durga Gurajala" userId="d90b39ce-fe89-448d-8e93-cd35f535793f" providerId="ADAL" clId="{776595F2-EC1A-448F-9D44-FD892B87F575}" dt="2023-12-13T21:41:43.886" v="2540" actId="26606"/>
          <ac:grpSpMkLst>
            <pc:docMk/>
            <pc:sldMk cId="541195943" sldId="270"/>
            <ac:grpSpMk id="132" creationId="{9795E515-5F57-431F-9A0D-3A0419DF7572}"/>
          </ac:grpSpMkLst>
        </pc:grpChg>
        <pc:grpChg chg="add del">
          <ac:chgData name="Durga Gurajala" userId="d90b39ce-fe89-448d-8e93-cd35f535793f" providerId="ADAL" clId="{776595F2-EC1A-448F-9D44-FD892B87F575}" dt="2023-12-13T21:41:43.886" v="2540" actId="26606"/>
          <ac:grpSpMkLst>
            <pc:docMk/>
            <pc:sldMk cId="541195943" sldId="270"/>
            <ac:grpSpMk id="188" creationId="{1351B104-9B78-4A2B-B970-FA8ABE1CE12D}"/>
          </ac:grpSpMkLst>
        </pc:grpChg>
        <pc:grpChg chg="add del">
          <ac:chgData name="Durga Gurajala" userId="d90b39ce-fe89-448d-8e93-cd35f535793f" providerId="ADAL" clId="{776595F2-EC1A-448F-9D44-FD892B87F575}" dt="2023-12-13T21:41:43.886" v="2540" actId="26606"/>
          <ac:grpSpMkLst>
            <pc:docMk/>
            <pc:sldMk cId="541195943" sldId="270"/>
            <ac:grpSpMk id="192" creationId="{D4116A08-770E-4DC3-AAB6-E3E8E6CEC832}"/>
          </ac:grpSpMkLst>
        </pc:grpChg>
        <pc:grpChg chg="add del">
          <ac:chgData name="Durga Gurajala" userId="d90b39ce-fe89-448d-8e93-cd35f535793f" providerId="ADAL" clId="{776595F2-EC1A-448F-9D44-FD892B87F575}" dt="2023-12-13T21:41:43.886" v="2540" actId="26606"/>
          <ac:grpSpMkLst>
            <pc:docMk/>
            <pc:sldMk cId="541195943" sldId="270"/>
            <ac:grpSpMk id="248" creationId="{77EB1C59-16D1-4C5E-9775-50CB40E022FE}"/>
          </ac:grpSpMkLst>
        </pc:grpChg>
        <pc:grpChg chg="add">
          <ac:chgData name="Durga Gurajala" userId="d90b39ce-fe89-448d-8e93-cd35f535793f" providerId="ADAL" clId="{776595F2-EC1A-448F-9D44-FD892B87F575}" dt="2023-12-13T21:41:43.976" v="2541" actId="26606"/>
          <ac:grpSpMkLst>
            <pc:docMk/>
            <pc:sldMk cId="541195943" sldId="270"/>
            <ac:grpSpMk id="261" creationId="{9795E515-5F57-431F-9A0D-3A0419DF7572}"/>
          </ac:grpSpMkLst>
        </pc:grpChg>
        <pc:grpChg chg="add">
          <ac:chgData name="Durga Gurajala" userId="d90b39ce-fe89-448d-8e93-cd35f535793f" providerId="ADAL" clId="{776595F2-EC1A-448F-9D44-FD892B87F575}" dt="2023-12-13T21:41:43.976" v="2541" actId="26606"/>
          <ac:grpSpMkLst>
            <pc:docMk/>
            <pc:sldMk cId="541195943" sldId="270"/>
            <ac:grpSpMk id="316" creationId="{096A8A5D-137F-4A8A-9811-F7A867F02E3F}"/>
          </ac:grpSpMkLst>
        </pc:grpChg>
        <pc:grpChg chg="add">
          <ac:chgData name="Durga Gurajala" userId="d90b39ce-fe89-448d-8e93-cd35f535793f" providerId="ADAL" clId="{776595F2-EC1A-448F-9D44-FD892B87F575}" dt="2023-12-13T21:41:43.976" v="2541" actId="26606"/>
          <ac:grpSpMkLst>
            <pc:docMk/>
            <pc:sldMk cId="541195943" sldId="270"/>
            <ac:grpSpMk id="318" creationId="{0FA686C7-6B08-416F-AEF3-C204079363A8}"/>
          </ac:grpSpMkLst>
        </pc:grpChg>
        <pc:grpChg chg="add">
          <ac:chgData name="Durga Gurajala" userId="d90b39ce-fe89-448d-8e93-cd35f535793f" providerId="ADAL" clId="{776595F2-EC1A-448F-9D44-FD892B87F575}" dt="2023-12-13T21:41:43.976" v="2541" actId="26606"/>
          <ac:grpSpMkLst>
            <pc:docMk/>
            <pc:sldMk cId="541195943" sldId="270"/>
            <ac:grpSpMk id="373" creationId="{4C78E281-F596-4ECB-979A-89D89452AAD7}"/>
          </ac:grpSpMkLst>
        </pc:grpChg>
        <pc:picChg chg="add mod">
          <ac:chgData name="Durga Gurajala" userId="d90b39ce-fe89-448d-8e93-cd35f535793f" providerId="ADAL" clId="{776595F2-EC1A-448F-9D44-FD892B87F575}" dt="2023-12-13T21:41:43.976" v="2541" actId="26606"/>
          <ac:picMkLst>
            <pc:docMk/>
            <pc:sldMk cId="541195943" sldId="270"/>
            <ac:picMk id="4" creationId="{320D9915-994F-3817-E211-5D3232771787}"/>
          </ac:picMkLst>
        </pc:picChg>
        <pc:picChg chg="add del">
          <ac:chgData name="Durga Gurajala" userId="d90b39ce-fe89-448d-8e93-cd35f535793f" providerId="ADAL" clId="{776595F2-EC1A-448F-9D44-FD892B87F575}" dt="2023-12-13T21:41:43.976" v="2541" actId="26606"/>
          <ac:picMkLst>
            <pc:docMk/>
            <pc:sldMk cId="541195943" sldId="270"/>
            <ac:picMk id="7" creationId="{9ACD3AF8-B16E-4174-8C1A-41F683C4AF8A}"/>
          </ac:picMkLst>
        </pc:picChg>
        <pc:picChg chg="add del">
          <ac:chgData name="Durga Gurajala" userId="d90b39ce-fe89-448d-8e93-cd35f535793f" providerId="ADAL" clId="{776595F2-EC1A-448F-9D44-FD892B87F575}" dt="2023-12-13T21:41:43.976" v="2541" actId="26606"/>
          <ac:picMkLst>
            <pc:docMk/>
            <pc:sldMk cId="541195943" sldId="270"/>
            <ac:picMk id="123" creationId="{51039561-92F9-40EE-900B-6AA0F58042A4}"/>
          </ac:picMkLst>
        </pc:picChg>
        <pc:picChg chg="add del">
          <ac:chgData name="Durga Gurajala" userId="d90b39ce-fe89-448d-8e93-cd35f535793f" providerId="ADAL" clId="{776595F2-EC1A-448F-9D44-FD892B87F575}" dt="2023-12-13T21:41:43.886" v="2540" actId="26606"/>
          <ac:picMkLst>
            <pc:docMk/>
            <pc:sldMk cId="541195943" sldId="270"/>
            <ac:picMk id="130" creationId="{50C065C3-0FE3-4452-B765-CB05BBB2A983}"/>
          </ac:picMkLst>
        </pc:picChg>
        <pc:picChg chg="add">
          <ac:chgData name="Durga Gurajala" userId="d90b39ce-fe89-448d-8e93-cd35f535793f" providerId="ADAL" clId="{776595F2-EC1A-448F-9D44-FD892B87F575}" dt="2023-12-13T21:41:43.976" v="2541" actId="26606"/>
          <ac:picMkLst>
            <pc:docMk/>
            <pc:sldMk cId="541195943" sldId="270"/>
            <ac:picMk id="260" creationId="{50C065C3-0FE3-4452-B765-CB05BBB2A983}"/>
          </ac:picMkLst>
        </pc:picChg>
        <pc:cxnChg chg="add del">
          <ac:chgData name="Durga Gurajala" userId="d90b39ce-fe89-448d-8e93-cd35f535793f" providerId="ADAL" clId="{776595F2-EC1A-448F-9D44-FD892B87F575}" dt="2023-12-13T21:41:43.976" v="2541" actId="26606"/>
          <ac:cxnSpMkLst>
            <pc:docMk/>
            <pc:sldMk cId="541195943" sldId="270"/>
            <ac:cxnSpMk id="125" creationId="{D902DA06-324A-48CE-8C20-94535480A632}"/>
          </ac:cxnSpMkLst>
        </pc:cxnChg>
      </pc:sldChg>
      <pc:sldChg chg="addSp delSp modSp new mod setBg">
        <pc:chgData name="Durga Gurajala" userId="d90b39ce-fe89-448d-8e93-cd35f535793f" providerId="ADAL" clId="{776595F2-EC1A-448F-9D44-FD892B87F575}" dt="2023-12-13T21:42:09.089" v="2543" actId="113"/>
        <pc:sldMkLst>
          <pc:docMk/>
          <pc:sldMk cId="3222008090" sldId="271"/>
        </pc:sldMkLst>
        <pc:spChg chg="mod">
          <ac:chgData name="Durga Gurajala" userId="d90b39ce-fe89-448d-8e93-cd35f535793f" providerId="ADAL" clId="{776595F2-EC1A-448F-9D44-FD892B87F575}" dt="2023-12-13T21:42:09.089" v="2543" actId="113"/>
          <ac:spMkLst>
            <pc:docMk/>
            <pc:sldMk cId="3222008090" sldId="271"/>
            <ac:spMk id="2" creationId="{7D2B8059-5CF4-6077-5D13-EDDAE0A057D0}"/>
          </ac:spMkLst>
        </pc:spChg>
        <pc:spChg chg="mod">
          <ac:chgData name="Durga Gurajala" userId="d90b39ce-fe89-448d-8e93-cd35f535793f" providerId="ADAL" clId="{776595F2-EC1A-448F-9D44-FD892B87F575}" dt="2023-12-13T21:41:14.200" v="2454" actId="26606"/>
          <ac:spMkLst>
            <pc:docMk/>
            <pc:sldMk cId="3222008090" sldId="271"/>
            <ac:spMk id="3" creationId="{9DE4D46D-D744-9500-51FD-FF798829C1E8}"/>
          </ac:spMkLst>
        </pc:spChg>
        <pc:grpChg chg="add del">
          <ac:chgData name="Durga Gurajala" userId="d90b39ce-fe89-448d-8e93-cd35f535793f" providerId="ADAL" clId="{776595F2-EC1A-448F-9D44-FD892B87F575}" dt="2023-12-13T21:41:14.200" v="2454" actId="26606"/>
          <ac:grpSpMkLst>
            <pc:docMk/>
            <pc:sldMk cId="3222008090" sldId="271"/>
            <ac:grpSpMk id="9" creationId="{74872A0B-8668-4500-9509-EAA581B26C24}"/>
          </ac:grpSpMkLst>
        </pc:grpChg>
        <pc:grpChg chg="add del">
          <ac:chgData name="Durga Gurajala" userId="d90b39ce-fe89-448d-8e93-cd35f535793f" providerId="ADAL" clId="{776595F2-EC1A-448F-9D44-FD892B87F575}" dt="2023-12-13T21:41:14.200" v="2454" actId="26606"/>
          <ac:grpSpMkLst>
            <pc:docMk/>
            <pc:sldMk cId="3222008090" sldId="271"/>
            <ac:grpSpMk id="13" creationId="{240590EE-5428-41AA-95B2-96FCC1CE67A7}"/>
          </ac:grpSpMkLst>
        </pc:grpChg>
        <pc:picChg chg="add mod">
          <ac:chgData name="Durga Gurajala" userId="d90b39ce-fe89-448d-8e93-cd35f535793f" providerId="ADAL" clId="{776595F2-EC1A-448F-9D44-FD892B87F575}" dt="2023-12-13T21:37:12.036" v="2206"/>
          <ac:picMkLst>
            <pc:docMk/>
            <pc:sldMk cId="3222008090" sldId="271"/>
            <ac:picMk id="4" creationId="{88DAE66D-32D9-F81F-FA9E-844870A933DF}"/>
          </ac:picMkLst>
        </pc:picChg>
        <pc:picChg chg="add del">
          <ac:chgData name="Durga Gurajala" userId="d90b39ce-fe89-448d-8e93-cd35f535793f" providerId="ADAL" clId="{776595F2-EC1A-448F-9D44-FD892B87F575}" dt="2023-12-13T21:41:14.200" v="2454" actId="26606"/>
          <ac:picMkLst>
            <pc:docMk/>
            <pc:sldMk cId="3222008090" sldId="271"/>
            <ac:picMk id="5" creationId="{D87D6138-CE93-0557-26F9-F3175AE4F4D9}"/>
          </ac:picMkLst>
        </pc:picChg>
      </pc:sldChg>
      <pc:sldChg chg="modSp new mod">
        <pc:chgData name="Durga Gurajala" userId="d90b39ce-fe89-448d-8e93-cd35f535793f" providerId="ADAL" clId="{776595F2-EC1A-448F-9D44-FD892B87F575}" dt="2023-12-13T22:02:11.502" v="2975" actId="5793"/>
        <pc:sldMkLst>
          <pc:docMk/>
          <pc:sldMk cId="4088141000" sldId="272"/>
        </pc:sldMkLst>
        <pc:spChg chg="mod">
          <ac:chgData name="Durga Gurajala" userId="d90b39ce-fe89-448d-8e93-cd35f535793f" providerId="ADAL" clId="{776595F2-EC1A-448F-9D44-FD892B87F575}" dt="2023-12-13T21:55:49.175" v="2568" actId="113"/>
          <ac:spMkLst>
            <pc:docMk/>
            <pc:sldMk cId="4088141000" sldId="272"/>
            <ac:spMk id="2" creationId="{8415E77E-E769-9698-40E6-ADCB7A170F71}"/>
          </ac:spMkLst>
        </pc:spChg>
        <pc:spChg chg="mod">
          <ac:chgData name="Durga Gurajala" userId="d90b39ce-fe89-448d-8e93-cd35f535793f" providerId="ADAL" clId="{776595F2-EC1A-448F-9D44-FD892B87F575}" dt="2023-12-13T22:02:11.502" v="2975" actId="5793"/>
          <ac:spMkLst>
            <pc:docMk/>
            <pc:sldMk cId="4088141000" sldId="272"/>
            <ac:spMk id="3" creationId="{73288445-6C6B-B14B-8DCA-F4074CACA4B5}"/>
          </ac:spMkLst>
        </pc:spChg>
      </pc:sldChg>
      <pc:sldChg chg="addSp delSp modSp new mod setBg">
        <pc:chgData name="Durga Gurajala" userId="d90b39ce-fe89-448d-8e93-cd35f535793f" providerId="ADAL" clId="{776595F2-EC1A-448F-9D44-FD892B87F575}" dt="2023-12-13T22:33:17.984" v="3685"/>
        <pc:sldMkLst>
          <pc:docMk/>
          <pc:sldMk cId="2426100139" sldId="273"/>
        </pc:sldMkLst>
        <pc:spChg chg="mod">
          <ac:chgData name="Durga Gurajala" userId="d90b39ce-fe89-448d-8e93-cd35f535793f" providerId="ADAL" clId="{776595F2-EC1A-448F-9D44-FD892B87F575}" dt="2023-12-13T22:06:06.273" v="3206" actId="113"/>
          <ac:spMkLst>
            <pc:docMk/>
            <pc:sldMk cId="2426100139" sldId="273"/>
            <ac:spMk id="2" creationId="{FA68F8BD-A127-48C3-0A5A-DAC32189D205}"/>
          </ac:spMkLst>
        </pc:spChg>
        <pc:spChg chg="del">
          <ac:chgData name="Durga Gurajala" userId="d90b39ce-fe89-448d-8e93-cd35f535793f" providerId="ADAL" clId="{776595F2-EC1A-448F-9D44-FD892B87F575}" dt="2023-12-13T22:02:45.555" v="3002"/>
          <ac:spMkLst>
            <pc:docMk/>
            <pc:sldMk cId="2426100139" sldId="273"/>
            <ac:spMk id="3" creationId="{A61A7C11-3A66-923A-AEC5-A203EC412E1A}"/>
          </ac:spMkLst>
        </pc:spChg>
        <pc:spChg chg="add mod">
          <ac:chgData name="Durga Gurajala" userId="d90b39ce-fe89-448d-8e93-cd35f535793f" providerId="ADAL" clId="{776595F2-EC1A-448F-9D44-FD892B87F575}" dt="2023-12-13T22:04:07.140" v="3205" actId="20577"/>
          <ac:spMkLst>
            <pc:docMk/>
            <pc:sldMk cId="2426100139" sldId="273"/>
            <ac:spMk id="10" creationId="{5D200F2A-9BD9-C900-4F38-E399109E9C1C}"/>
          </ac:spMkLst>
        </pc:spChg>
        <pc:spChg chg="add">
          <ac:chgData name="Durga Gurajala" userId="d90b39ce-fe89-448d-8e93-cd35f535793f" providerId="ADAL" clId="{776595F2-EC1A-448F-9D44-FD892B87F575}" dt="2023-12-13T22:03:12.826" v="3007" actId="26606"/>
          <ac:spMkLst>
            <pc:docMk/>
            <pc:sldMk cId="2426100139" sldId="273"/>
            <ac:spMk id="13" creationId="{5742C426-FCE7-4673-BC1D-7E7D3A5FD099}"/>
          </ac:spMkLst>
        </pc:spChg>
        <pc:spChg chg="add">
          <ac:chgData name="Durga Gurajala" userId="d90b39ce-fe89-448d-8e93-cd35f535793f" providerId="ADAL" clId="{776595F2-EC1A-448F-9D44-FD892B87F575}" dt="2023-12-13T22:03:12.826" v="3007" actId="26606"/>
          <ac:spMkLst>
            <pc:docMk/>
            <pc:sldMk cId="2426100139" sldId="273"/>
            <ac:spMk id="15" creationId="{10C239E5-48CB-4DB3-A778-3A01C488E965}"/>
          </ac:spMkLst>
        </pc:spChg>
        <pc:spChg chg="add">
          <ac:chgData name="Durga Gurajala" userId="d90b39ce-fe89-448d-8e93-cd35f535793f" providerId="ADAL" clId="{776595F2-EC1A-448F-9D44-FD892B87F575}" dt="2023-12-13T22:03:12.826" v="3007" actId="26606"/>
          <ac:spMkLst>
            <pc:docMk/>
            <pc:sldMk cId="2426100139" sldId="273"/>
            <ac:spMk id="17" creationId="{8D450192-3830-4F04-A1C0-F684D80AB9AE}"/>
          </ac:spMkLst>
        </pc:spChg>
        <pc:picChg chg="add mod ord">
          <ac:chgData name="Durga Gurajala" userId="d90b39ce-fe89-448d-8e93-cd35f535793f" providerId="ADAL" clId="{776595F2-EC1A-448F-9D44-FD892B87F575}" dt="2023-12-13T22:03:12.826" v="3007" actId="26606"/>
          <ac:picMkLst>
            <pc:docMk/>
            <pc:sldMk cId="2426100139" sldId="273"/>
            <ac:picMk id="4" creationId="{6F98EE4B-D9C4-793C-0B92-B84E83DEBE28}"/>
          </ac:picMkLst>
        </pc:picChg>
        <pc:picChg chg="add mod">
          <ac:chgData name="Durga Gurajala" userId="d90b39ce-fe89-448d-8e93-cd35f535793f" providerId="ADAL" clId="{776595F2-EC1A-448F-9D44-FD892B87F575}" dt="2023-12-13T22:03:12.826" v="3007" actId="26606"/>
          <ac:picMkLst>
            <pc:docMk/>
            <pc:sldMk cId="2426100139" sldId="273"/>
            <ac:picMk id="5" creationId="{5EA27A70-74D2-C601-9374-94B82E52B0E8}"/>
          </ac:picMkLst>
        </pc:picChg>
        <pc:picChg chg="add mod">
          <ac:chgData name="Durga Gurajala" userId="d90b39ce-fe89-448d-8e93-cd35f535793f" providerId="ADAL" clId="{776595F2-EC1A-448F-9D44-FD892B87F575}" dt="2023-12-13T22:03:12.826" v="3007" actId="26606"/>
          <ac:picMkLst>
            <pc:docMk/>
            <pc:sldMk cId="2426100139" sldId="273"/>
            <ac:picMk id="6" creationId="{877408FB-15B2-9304-7C18-B002FDE0F4ED}"/>
          </ac:picMkLst>
        </pc:picChg>
      </pc:sldChg>
      <pc:sldChg chg="addSp delSp modSp new mod setBg">
        <pc:chgData name="Durga Gurajala" userId="d90b39ce-fe89-448d-8e93-cd35f535793f" providerId="ADAL" clId="{776595F2-EC1A-448F-9D44-FD892B87F575}" dt="2023-12-13T22:33:17.984" v="3685"/>
        <pc:sldMkLst>
          <pc:docMk/>
          <pc:sldMk cId="1231122980" sldId="274"/>
        </pc:sldMkLst>
        <pc:spChg chg="mod">
          <ac:chgData name="Durga Gurajala" userId="d90b39ce-fe89-448d-8e93-cd35f535793f" providerId="ADAL" clId="{776595F2-EC1A-448F-9D44-FD892B87F575}" dt="2023-12-13T22:11:03.719" v="3608" actId="26606"/>
          <ac:spMkLst>
            <pc:docMk/>
            <pc:sldMk cId="1231122980" sldId="274"/>
            <ac:spMk id="2" creationId="{3F93D064-6122-CCF3-139C-F20EB76EB348}"/>
          </ac:spMkLst>
        </pc:spChg>
        <pc:spChg chg="mod">
          <ac:chgData name="Durga Gurajala" userId="d90b39ce-fe89-448d-8e93-cd35f535793f" providerId="ADAL" clId="{776595F2-EC1A-448F-9D44-FD892B87F575}" dt="2023-12-13T22:11:03.719" v="3608" actId="26606"/>
          <ac:spMkLst>
            <pc:docMk/>
            <pc:sldMk cId="1231122980" sldId="274"/>
            <ac:spMk id="3" creationId="{BA3D643F-1903-D313-5766-6F1AB7561F5F}"/>
          </ac:spMkLst>
        </pc:spChg>
        <pc:spChg chg="add del">
          <ac:chgData name="Durga Gurajala" userId="d90b39ce-fe89-448d-8e93-cd35f535793f" providerId="ADAL" clId="{776595F2-EC1A-448F-9D44-FD892B87F575}" dt="2023-12-13T22:10:58.905" v="3605" actId="26606"/>
          <ac:spMkLst>
            <pc:docMk/>
            <pc:sldMk cId="1231122980" sldId="274"/>
            <ac:spMk id="8" creationId="{E978A47D-4F17-40FE-AB70-7AF78A9575EB}"/>
          </ac:spMkLst>
        </pc:spChg>
        <pc:spChg chg="add del">
          <ac:chgData name="Durga Gurajala" userId="d90b39ce-fe89-448d-8e93-cd35f535793f" providerId="ADAL" clId="{776595F2-EC1A-448F-9D44-FD892B87F575}" dt="2023-12-13T22:11:03.688" v="3607" actId="26606"/>
          <ac:spMkLst>
            <pc:docMk/>
            <pc:sldMk cId="1231122980" sldId="274"/>
            <ac:spMk id="53" creationId="{EAC88772-6DB3-49EC-9C8A-A0B46ACE37A3}"/>
          </ac:spMkLst>
        </pc:spChg>
        <pc:spChg chg="add del">
          <ac:chgData name="Durga Gurajala" userId="d90b39ce-fe89-448d-8e93-cd35f535793f" providerId="ADAL" clId="{776595F2-EC1A-448F-9D44-FD892B87F575}" dt="2023-12-13T22:11:03.688" v="3607" actId="26606"/>
          <ac:spMkLst>
            <pc:docMk/>
            <pc:sldMk cId="1231122980" sldId="274"/>
            <ac:spMk id="54" creationId="{17A3DD84-FAA5-438A-8462-D1E01EA0D624}"/>
          </ac:spMkLst>
        </pc:spChg>
        <pc:spChg chg="add">
          <ac:chgData name="Durga Gurajala" userId="d90b39ce-fe89-448d-8e93-cd35f535793f" providerId="ADAL" clId="{776595F2-EC1A-448F-9D44-FD892B87F575}" dt="2023-12-13T22:11:03.719" v="3608" actId="26606"/>
          <ac:spMkLst>
            <pc:docMk/>
            <pc:sldMk cId="1231122980" sldId="274"/>
            <ac:spMk id="57" creationId="{E978A47D-4F17-40FE-AB70-7AF78A9575EB}"/>
          </ac:spMkLst>
        </pc:spChg>
        <pc:grpChg chg="add del">
          <ac:chgData name="Durga Gurajala" userId="d90b39ce-fe89-448d-8e93-cd35f535793f" providerId="ADAL" clId="{776595F2-EC1A-448F-9D44-FD892B87F575}" dt="2023-12-13T22:10:58.905" v="3605" actId="26606"/>
          <ac:grpSpMkLst>
            <pc:docMk/>
            <pc:sldMk cId="1231122980" sldId="274"/>
            <ac:grpSpMk id="10" creationId="{85BE3A7E-6A3F-401E-A025-BBB8FDB8DD30}"/>
          </ac:grpSpMkLst>
        </pc:grpChg>
        <pc:grpChg chg="add del">
          <ac:chgData name="Durga Gurajala" userId="d90b39ce-fe89-448d-8e93-cd35f535793f" providerId="ADAL" clId="{776595F2-EC1A-448F-9D44-FD892B87F575}" dt="2023-12-13T22:10:58.905" v="3605" actId="26606"/>
          <ac:grpSpMkLst>
            <pc:docMk/>
            <pc:sldMk cId="1231122980" sldId="274"/>
            <ac:grpSpMk id="41" creationId="{F4E035BE-9FF4-43D3-BC25-CF582D7FF85E}"/>
          </ac:grpSpMkLst>
        </pc:grpChg>
        <pc:grpChg chg="add">
          <ac:chgData name="Durga Gurajala" userId="d90b39ce-fe89-448d-8e93-cd35f535793f" providerId="ADAL" clId="{776595F2-EC1A-448F-9D44-FD892B87F575}" dt="2023-12-13T22:11:03.719" v="3608" actId="26606"/>
          <ac:grpSpMkLst>
            <pc:docMk/>
            <pc:sldMk cId="1231122980" sldId="274"/>
            <ac:grpSpMk id="58" creationId="{85BE3A7E-6A3F-401E-A025-BBB8FDB8DD30}"/>
          </ac:grpSpMkLst>
        </pc:grpChg>
        <pc:grpChg chg="add">
          <ac:chgData name="Durga Gurajala" userId="d90b39ce-fe89-448d-8e93-cd35f535793f" providerId="ADAL" clId="{776595F2-EC1A-448F-9D44-FD892B87F575}" dt="2023-12-13T22:11:03.719" v="3608" actId="26606"/>
          <ac:grpSpMkLst>
            <pc:docMk/>
            <pc:sldMk cId="1231122980" sldId="274"/>
            <ac:grpSpMk id="60" creationId="{F4E035BE-9FF4-43D3-BC25-CF582D7FF85E}"/>
          </ac:grpSpMkLst>
        </pc:grpChg>
        <pc:cxnChg chg="add del">
          <ac:chgData name="Durga Gurajala" userId="d90b39ce-fe89-448d-8e93-cd35f535793f" providerId="ADAL" clId="{776595F2-EC1A-448F-9D44-FD892B87F575}" dt="2023-12-13T22:10:58.905" v="3605" actId="26606"/>
          <ac:cxnSpMkLst>
            <pc:docMk/>
            <pc:sldMk cId="1231122980" sldId="274"/>
            <ac:cxnSpMk id="39" creationId="{085ECEC0-FF5D-4348-92C7-1EA7C61E770C}"/>
          </ac:cxnSpMkLst>
        </pc:cxnChg>
        <pc:cxnChg chg="add del">
          <ac:chgData name="Durga Gurajala" userId="d90b39ce-fe89-448d-8e93-cd35f535793f" providerId="ADAL" clId="{776595F2-EC1A-448F-9D44-FD892B87F575}" dt="2023-12-13T22:11:03.688" v="3607" actId="26606"/>
          <ac:cxnSpMkLst>
            <pc:docMk/>
            <pc:sldMk cId="1231122980" sldId="274"/>
            <ac:cxnSpMk id="55" creationId="{46640D31-0CFD-4B3F-AE95-530AA5174FEB}"/>
          </ac:cxnSpMkLst>
        </pc:cxnChg>
        <pc:cxnChg chg="add">
          <ac:chgData name="Durga Gurajala" userId="d90b39ce-fe89-448d-8e93-cd35f535793f" providerId="ADAL" clId="{776595F2-EC1A-448F-9D44-FD892B87F575}" dt="2023-12-13T22:11:03.719" v="3608" actId="26606"/>
          <ac:cxnSpMkLst>
            <pc:docMk/>
            <pc:sldMk cId="1231122980" sldId="274"/>
            <ac:cxnSpMk id="59" creationId="{085ECEC0-FF5D-4348-92C7-1EA7C61E770C}"/>
          </ac:cxnSpMkLst>
        </pc:cxnChg>
      </pc:sldChg>
      <pc:sldChg chg="addSp delSp modSp new mod setBg setClrOvrMap">
        <pc:chgData name="Durga Gurajala" userId="d90b39ce-fe89-448d-8e93-cd35f535793f" providerId="ADAL" clId="{776595F2-EC1A-448F-9D44-FD892B87F575}" dt="2023-12-13T22:59:53.646" v="3893" actId="20577"/>
        <pc:sldMkLst>
          <pc:docMk/>
          <pc:sldMk cId="4088646871" sldId="275"/>
        </pc:sldMkLst>
        <pc:spChg chg="mod">
          <ac:chgData name="Durga Gurajala" userId="d90b39ce-fe89-448d-8e93-cd35f535793f" providerId="ADAL" clId="{776595F2-EC1A-448F-9D44-FD892B87F575}" dt="2023-12-13T22:35:19.139" v="3696" actId="207"/>
          <ac:spMkLst>
            <pc:docMk/>
            <pc:sldMk cId="4088646871" sldId="275"/>
            <ac:spMk id="2" creationId="{0BD3A415-94F1-DEE4-4E98-C190D089FB63}"/>
          </ac:spMkLst>
        </pc:spChg>
        <pc:spChg chg="mod">
          <ac:chgData name="Durga Gurajala" userId="d90b39ce-fe89-448d-8e93-cd35f535793f" providerId="ADAL" clId="{776595F2-EC1A-448F-9D44-FD892B87F575}" dt="2023-12-13T22:59:53.646" v="3893" actId="20577"/>
          <ac:spMkLst>
            <pc:docMk/>
            <pc:sldMk cId="4088646871" sldId="275"/>
            <ac:spMk id="3" creationId="{D80A50BA-B78D-1092-E8DD-4A3752F62351}"/>
          </ac:spMkLst>
        </pc:spChg>
        <pc:spChg chg="add del">
          <ac:chgData name="Durga Gurajala" userId="d90b39ce-fe89-448d-8e93-cd35f535793f" providerId="ADAL" clId="{776595F2-EC1A-448F-9D44-FD892B87F575}" dt="2023-12-13T22:18:15.738" v="3671" actId="26606"/>
          <ac:spMkLst>
            <pc:docMk/>
            <pc:sldMk cId="4088646871" sldId="275"/>
            <ac:spMk id="5" creationId="{E9B448F0-DA06-4165-AB5F-4330A20E06D0}"/>
          </ac:spMkLst>
        </pc:spChg>
        <pc:spChg chg="add del">
          <ac:chgData name="Durga Gurajala" userId="d90b39ce-fe89-448d-8e93-cd35f535793f" providerId="ADAL" clId="{776595F2-EC1A-448F-9D44-FD892B87F575}" dt="2023-12-13T22:18:08.665" v="3669" actId="26606"/>
          <ac:spMkLst>
            <pc:docMk/>
            <pc:sldMk cId="4088646871" sldId="275"/>
            <ac:spMk id="8" creationId="{E9B448F0-DA06-4165-AB5F-4330A20E06D0}"/>
          </ac:spMkLst>
        </pc:spChg>
        <pc:grpChg chg="add del">
          <ac:chgData name="Durga Gurajala" userId="d90b39ce-fe89-448d-8e93-cd35f535793f" providerId="ADAL" clId="{776595F2-EC1A-448F-9D44-FD892B87F575}" dt="2023-12-13T22:18:15.738" v="3671" actId="26606"/>
          <ac:grpSpMkLst>
            <pc:docMk/>
            <pc:sldMk cId="4088646871" sldId="275"/>
            <ac:grpSpMk id="7" creationId="{2576BCDF-119F-4EB5-83D7-ED823C93EBBD}"/>
          </ac:grpSpMkLst>
        </pc:grpChg>
        <pc:grpChg chg="add del">
          <ac:chgData name="Durga Gurajala" userId="d90b39ce-fe89-448d-8e93-cd35f535793f" providerId="ADAL" clId="{776595F2-EC1A-448F-9D44-FD892B87F575}" dt="2023-12-13T22:18:08.665" v="3669" actId="26606"/>
          <ac:grpSpMkLst>
            <pc:docMk/>
            <pc:sldMk cId="4088646871" sldId="275"/>
            <ac:grpSpMk id="12" creationId="{2576BCDF-119F-4EB5-83D7-ED823C93EBBD}"/>
          </ac:grpSpMkLst>
        </pc:grpChg>
        <pc:grpChg chg="add del">
          <ac:chgData name="Durga Gurajala" userId="d90b39ce-fe89-448d-8e93-cd35f535793f" providerId="ADAL" clId="{776595F2-EC1A-448F-9D44-FD892B87F575}" dt="2023-12-13T22:18:08.665" v="3669" actId="26606"/>
          <ac:grpSpMkLst>
            <pc:docMk/>
            <pc:sldMk cId="4088646871" sldId="275"/>
            <ac:grpSpMk id="41" creationId="{8DB4BB99-C854-45F9-BED1-63D15E3A2411}"/>
          </ac:grpSpMkLst>
        </pc:grpChg>
        <pc:grpChg chg="add del">
          <ac:chgData name="Durga Gurajala" userId="d90b39ce-fe89-448d-8e93-cd35f535793f" providerId="ADAL" clId="{776595F2-EC1A-448F-9D44-FD892B87F575}" dt="2023-12-13T22:18:15.738" v="3671" actId="26606"/>
          <ac:grpSpMkLst>
            <pc:docMk/>
            <pc:sldMk cId="4088646871" sldId="275"/>
            <ac:grpSpMk id="76" creationId="{8DB4BB99-C854-45F9-BED1-63D15E3A2411}"/>
          </ac:grpSpMkLst>
        </pc:grpChg>
        <pc:picChg chg="add del">
          <ac:chgData name="Durga Gurajala" userId="d90b39ce-fe89-448d-8e93-cd35f535793f" providerId="ADAL" clId="{776595F2-EC1A-448F-9D44-FD892B87F575}" dt="2023-12-13T22:18:15.738" v="3671" actId="26606"/>
          <ac:picMkLst>
            <pc:docMk/>
            <pc:sldMk cId="4088646871" sldId="275"/>
            <ac:picMk id="6" creationId="{92D83638-A467-411A-9C31-FE9A111CD885}"/>
          </ac:picMkLst>
        </pc:picChg>
        <pc:picChg chg="add del">
          <ac:chgData name="Durga Gurajala" userId="d90b39ce-fe89-448d-8e93-cd35f535793f" providerId="ADAL" clId="{776595F2-EC1A-448F-9D44-FD892B87F575}" dt="2023-12-13T22:18:08.665" v="3669" actId="26606"/>
          <ac:picMkLst>
            <pc:docMk/>
            <pc:sldMk cId="4088646871" sldId="275"/>
            <ac:picMk id="10" creationId="{92D83638-A467-411A-9C31-FE9A111CD885}"/>
          </ac:picMkLst>
        </pc:picChg>
      </pc:sldChg>
      <pc:sldChg chg="addSp delSp modSp new mod setBg">
        <pc:chgData name="Durga Gurajala" userId="d90b39ce-fe89-448d-8e93-cd35f535793f" providerId="ADAL" clId="{776595F2-EC1A-448F-9D44-FD892B87F575}" dt="2023-12-13T22:59:42.417" v="3890" actId="14100"/>
        <pc:sldMkLst>
          <pc:docMk/>
          <pc:sldMk cId="3748590525" sldId="276"/>
        </pc:sldMkLst>
        <pc:spChg chg="del">
          <ac:chgData name="Durga Gurajala" userId="d90b39ce-fe89-448d-8e93-cd35f535793f" providerId="ADAL" clId="{776595F2-EC1A-448F-9D44-FD892B87F575}" dt="2023-12-13T22:31:13.351" v="3673" actId="478"/>
          <ac:spMkLst>
            <pc:docMk/>
            <pc:sldMk cId="3748590525" sldId="276"/>
            <ac:spMk id="2" creationId="{47CFDF08-8D4E-B72A-B2E4-FE14879A1D0C}"/>
          </ac:spMkLst>
        </pc:spChg>
        <pc:spChg chg="mod">
          <ac:chgData name="Durga Gurajala" userId="d90b39ce-fe89-448d-8e93-cd35f535793f" providerId="ADAL" clId="{776595F2-EC1A-448F-9D44-FD892B87F575}" dt="2023-12-13T22:59:42.417" v="3890" actId="14100"/>
          <ac:spMkLst>
            <pc:docMk/>
            <pc:sldMk cId="3748590525" sldId="276"/>
            <ac:spMk id="3" creationId="{04713FF1-FBF4-7EC0-E632-4EE9CE2AA36C}"/>
          </ac:spMkLst>
        </pc:spChg>
        <pc:spChg chg="add del mod">
          <ac:chgData name="Durga Gurajala" userId="d90b39ce-fe89-448d-8e93-cd35f535793f" providerId="ADAL" clId="{776595F2-EC1A-448F-9D44-FD892B87F575}" dt="2023-12-13T22:56:26.490" v="3819" actId="478"/>
          <ac:spMkLst>
            <pc:docMk/>
            <pc:sldMk cId="3748590525" sldId="276"/>
            <ac:spMk id="5" creationId="{5FFDF860-B197-3D7F-68C0-578B3AD2321F}"/>
          </ac:spMkLst>
        </pc:spChg>
      </pc:sldChg>
      <pc:sldChg chg="new del">
        <pc:chgData name="Durga Gurajala" userId="d90b39ce-fe89-448d-8e93-cd35f535793f" providerId="ADAL" clId="{776595F2-EC1A-448F-9D44-FD892B87F575}" dt="2023-12-13T22:52:20.634" v="3765" actId="680"/>
        <pc:sldMkLst>
          <pc:docMk/>
          <pc:sldMk cId="2033003383" sldId="277"/>
        </pc:sldMkLst>
      </pc:sldChg>
      <pc:sldChg chg="delSp modSp new mod setBg">
        <pc:chgData name="Durga Gurajala" userId="d90b39ce-fe89-448d-8e93-cd35f535793f" providerId="ADAL" clId="{776595F2-EC1A-448F-9D44-FD892B87F575}" dt="2023-12-13T23:00:12.202" v="3900" actId="20577"/>
        <pc:sldMkLst>
          <pc:docMk/>
          <pc:sldMk cId="3734943428" sldId="277"/>
        </pc:sldMkLst>
        <pc:spChg chg="del mod">
          <ac:chgData name="Durga Gurajala" userId="d90b39ce-fe89-448d-8e93-cd35f535793f" providerId="ADAL" clId="{776595F2-EC1A-448F-9D44-FD892B87F575}" dt="2023-12-13T22:57:22.040" v="3833" actId="478"/>
          <ac:spMkLst>
            <pc:docMk/>
            <pc:sldMk cId="3734943428" sldId="277"/>
            <ac:spMk id="2" creationId="{D1F95405-5D8D-9462-3E57-8328747EBEBA}"/>
          </ac:spMkLst>
        </pc:spChg>
        <pc:spChg chg="mod">
          <ac:chgData name="Durga Gurajala" userId="d90b39ce-fe89-448d-8e93-cd35f535793f" providerId="ADAL" clId="{776595F2-EC1A-448F-9D44-FD892B87F575}" dt="2023-12-13T23:00:12.202" v="3900" actId="20577"/>
          <ac:spMkLst>
            <pc:docMk/>
            <pc:sldMk cId="3734943428" sldId="277"/>
            <ac:spMk id="3" creationId="{25415AF9-95A4-782C-219E-026E0D747F81}"/>
          </ac:spMkLst>
        </pc:spChg>
      </pc:sldChg>
      <pc:sldChg chg="add del setBg">
        <pc:chgData name="Durga Gurajala" userId="d90b39ce-fe89-448d-8e93-cd35f535793f" providerId="ADAL" clId="{776595F2-EC1A-448F-9D44-FD892B87F575}" dt="2023-12-13T22:52:18.493" v="3764"/>
        <pc:sldMkLst>
          <pc:docMk/>
          <pc:sldMk cId="2171554625" sldId="278"/>
        </pc:sldMkLst>
      </pc:sldChg>
      <pc:sldChg chg="delSp modSp new mod setBg">
        <pc:chgData name="Durga Gurajala" userId="d90b39ce-fe89-448d-8e93-cd35f535793f" providerId="ADAL" clId="{776595F2-EC1A-448F-9D44-FD892B87F575}" dt="2023-12-13T23:01:09.830" v="3917" actId="20577"/>
        <pc:sldMkLst>
          <pc:docMk/>
          <pc:sldMk cId="3683548607" sldId="278"/>
        </pc:sldMkLst>
        <pc:spChg chg="del">
          <ac:chgData name="Durga Gurajala" userId="d90b39ce-fe89-448d-8e93-cd35f535793f" providerId="ADAL" clId="{776595F2-EC1A-448F-9D44-FD892B87F575}" dt="2023-12-13T23:00:34.735" v="3906" actId="478"/>
          <ac:spMkLst>
            <pc:docMk/>
            <pc:sldMk cId="3683548607" sldId="278"/>
            <ac:spMk id="2" creationId="{F5B17285-4A80-C44E-A3BB-1AF211D4ABCC}"/>
          </ac:spMkLst>
        </pc:spChg>
        <pc:spChg chg="mod">
          <ac:chgData name="Durga Gurajala" userId="d90b39ce-fe89-448d-8e93-cd35f535793f" providerId="ADAL" clId="{776595F2-EC1A-448F-9D44-FD892B87F575}" dt="2023-12-13T23:01:09.830" v="3917" actId="20577"/>
          <ac:spMkLst>
            <pc:docMk/>
            <pc:sldMk cId="3683548607" sldId="278"/>
            <ac:spMk id="3" creationId="{B5A9ACED-7C38-6374-66C2-E3D4C6B243A5}"/>
          </ac:spMkLst>
        </pc:spChg>
      </pc:sldChg>
      <pc:sldChg chg="addSp delSp modSp add mod setBg">
        <pc:chgData name="Durga Gurajala" userId="d90b39ce-fe89-448d-8e93-cd35f535793f" providerId="ADAL" clId="{776595F2-EC1A-448F-9D44-FD892B87F575}" dt="2023-12-13T22:59:36.675" v="3889" actId="14100"/>
        <pc:sldMkLst>
          <pc:docMk/>
          <pc:sldMk cId="1212208562" sldId="279"/>
        </pc:sldMkLst>
        <pc:spChg chg="del">
          <ac:chgData name="Durga Gurajala" userId="d90b39ce-fe89-448d-8e93-cd35f535793f" providerId="ADAL" clId="{776595F2-EC1A-448F-9D44-FD892B87F575}" dt="2023-12-13T22:55:32.763" v="3802" actId="478"/>
          <ac:spMkLst>
            <pc:docMk/>
            <pc:sldMk cId="1212208562" sldId="279"/>
            <ac:spMk id="3" creationId="{04713FF1-FBF4-7EC0-E632-4EE9CE2AA36C}"/>
          </ac:spMkLst>
        </pc:spChg>
        <pc:spChg chg="add mod">
          <ac:chgData name="Durga Gurajala" userId="d90b39ce-fe89-448d-8e93-cd35f535793f" providerId="ADAL" clId="{776595F2-EC1A-448F-9D44-FD892B87F575}" dt="2023-12-13T22:59:36.675" v="3889" actId="14100"/>
          <ac:spMkLst>
            <pc:docMk/>
            <pc:sldMk cId="1212208562" sldId="279"/>
            <ac:spMk id="4" creationId="{E788350C-2DCE-03D5-2B62-D847E87AA8CE}"/>
          </ac:spMkLst>
        </pc:spChg>
        <pc:spChg chg="del mod">
          <ac:chgData name="Durga Gurajala" userId="d90b39ce-fe89-448d-8e93-cd35f535793f" providerId="ADAL" clId="{776595F2-EC1A-448F-9D44-FD892B87F575}" dt="2023-12-13T22:55:46.158" v="3804" actId="478"/>
          <ac:spMkLst>
            <pc:docMk/>
            <pc:sldMk cId="1212208562" sldId="279"/>
            <ac:spMk id="5" creationId="{5FFDF860-B197-3D7F-68C0-578B3AD2321F}"/>
          </ac:spMkLst>
        </pc:spChg>
      </pc:sldChg>
      <pc:sldChg chg="delSp modSp new mod setBg">
        <pc:chgData name="Durga Gurajala" userId="d90b39ce-fe89-448d-8e93-cd35f535793f" providerId="ADAL" clId="{776595F2-EC1A-448F-9D44-FD892B87F575}" dt="2023-12-13T23:02:17.227" v="3940" actId="20577"/>
        <pc:sldMkLst>
          <pc:docMk/>
          <pc:sldMk cId="2058591212" sldId="280"/>
        </pc:sldMkLst>
        <pc:spChg chg="del">
          <ac:chgData name="Durga Gurajala" userId="d90b39ce-fe89-448d-8e93-cd35f535793f" providerId="ADAL" clId="{776595F2-EC1A-448F-9D44-FD892B87F575}" dt="2023-12-13T23:01:22.882" v="3920" actId="478"/>
          <ac:spMkLst>
            <pc:docMk/>
            <pc:sldMk cId="2058591212" sldId="280"/>
            <ac:spMk id="2" creationId="{BAB4EA2C-432B-1F11-3EB5-92F4B6F4DA9D}"/>
          </ac:spMkLst>
        </pc:spChg>
        <pc:spChg chg="mod">
          <ac:chgData name="Durga Gurajala" userId="d90b39ce-fe89-448d-8e93-cd35f535793f" providerId="ADAL" clId="{776595F2-EC1A-448F-9D44-FD892B87F575}" dt="2023-12-13T23:02:17.227" v="3940" actId="20577"/>
          <ac:spMkLst>
            <pc:docMk/>
            <pc:sldMk cId="2058591212" sldId="280"/>
            <ac:spMk id="3" creationId="{585500AC-DD02-E256-62A0-7C98F6010220}"/>
          </ac:spMkLst>
        </pc:spChg>
      </pc:sldChg>
      <pc:sldChg chg="delSp modSp new mod setBg">
        <pc:chgData name="Durga Gurajala" userId="d90b39ce-fe89-448d-8e93-cd35f535793f" providerId="ADAL" clId="{776595F2-EC1A-448F-9D44-FD892B87F575}" dt="2023-12-13T23:03:42.421" v="3968" actId="20577"/>
        <pc:sldMkLst>
          <pc:docMk/>
          <pc:sldMk cId="3645632083" sldId="281"/>
        </pc:sldMkLst>
        <pc:spChg chg="del">
          <ac:chgData name="Durga Gurajala" userId="d90b39ce-fe89-448d-8e93-cd35f535793f" providerId="ADAL" clId="{776595F2-EC1A-448F-9D44-FD892B87F575}" dt="2023-12-13T23:02:49.798" v="3945" actId="478"/>
          <ac:spMkLst>
            <pc:docMk/>
            <pc:sldMk cId="3645632083" sldId="281"/>
            <ac:spMk id="2" creationId="{053B4D6C-9FCF-683B-E58E-4E4ABB4C5C03}"/>
          </ac:spMkLst>
        </pc:spChg>
        <pc:spChg chg="mod">
          <ac:chgData name="Durga Gurajala" userId="d90b39ce-fe89-448d-8e93-cd35f535793f" providerId="ADAL" clId="{776595F2-EC1A-448F-9D44-FD892B87F575}" dt="2023-12-13T23:03:42.421" v="3968" actId="20577"/>
          <ac:spMkLst>
            <pc:docMk/>
            <pc:sldMk cId="3645632083" sldId="281"/>
            <ac:spMk id="3" creationId="{F5F39F8E-6A0A-9B2A-37F3-1845BD3DE45D}"/>
          </ac:spMkLst>
        </pc:spChg>
      </pc:sldChg>
      <pc:sldChg chg="delSp modSp new mod setBg">
        <pc:chgData name="Durga Gurajala" userId="d90b39ce-fe89-448d-8e93-cd35f535793f" providerId="ADAL" clId="{776595F2-EC1A-448F-9D44-FD892B87F575}" dt="2023-12-13T23:04:34.076" v="3989" actId="20577"/>
        <pc:sldMkLst>
          <pc:docMk/>
          <pc:sldMk cId="3176476546" sldId="282"/>
        </pc:sldMkLst>
        <pc:spChg chg="del">
          <ac:chgData name="Durga Gurajala" userId="d90b39ce-fe89-448d-8e93-cd35f535793f" providerId="ADAL" clId="{776595F2-EC1A-448F-9D44-FD892B87F575}" dt="2023-12-13T23:03:56.335" v="3971" actId="478"/>
          <ac:spMkLst>
            <pc:docMk/>
            <pc:sldMk cId="3176476546" sldId="282"/>
            <ac:spMk id="2" creationId="{47BEBF76-BAC9-42D3-B572-719CB7B88B70}"/>
          </ac:spMkLst>
        </pc:spChg>
        <pc:spChg chg="mod">
          <ac:chgData name="Durga Gurajala" userId="d90b39ce-fe89-448d-8e93-cd35f535793f" providerId="ADAL" clId="{776595F2-EC1A-448F-9D44-FD892B87F575}" dt="2023-12-13T23:04:34.076" v="3989" actId="20577"/>
          <ac:spMkLst>
            <pc:docMk/>
            <pc:sldMk cId="3176476546" sldId="282"/>
            <ac:spMk id="3" creationId="{E83D262C-B9F5-6B75-64D3-0BE8FFC8B94E}"/>
          </ac:spMkLst>
        </pc:spChg>
      </pc:sldChg>
      <pc:sldChg chg="addSp delSp modSp new add del mod setBg">
        <pc:chgData name="Durga Gurajala" userId="d90b39ce-fe89-448d-8e93-cd35f535793f" providerId="ADAL" clId="{776595F2-EC1A-448F-9D44-FD892B87F575}" dt="2023-12-13T23:24:57.637" v="5624" actId="113"/>
        <pc:sldMkLst>
          <pc:docMk/>
          <pc:sldMk cId="1531536826" sldId="283"/>
        </pc:sldMkLst>
        <pc:spChg chg="mod">
          <ac:chgData name="Durga Gurajala" userId="d90b39ce-fe89-448d-8e93-cd35f535793f" providerId="ADAL" clId="{776595F2-EC1A-448F-9D44-FD892B87F575}" dt="2023-12-13T23:24:38.517" v="5622" actId="26606"/>
          <ac:spMkLst>
            <pc:docMk/>
            <pc:sldMk cId="1531536826" sldId="283"/>
            <ac:spMk id="2" creationId="{E17A6718-C5BC-F679-10BB-8BBF44D13116}"/>
          </ac:spMkLst>
        </pc:spChg>
        <pc:spChg chg="add del mod">
          <ac:chgData name="Durga Gurajala" userId="d90b39ce-fe89-448d-8e93-cd35f535793f" providerId="ADAL" clId="{776595F2-EC1A-448F-9D44-FD892B87F575}" dt="2023-12-13T23:24:57.637" v="5624" actId="113"/>
          <ac:spMkLst>
            <pc:docMk/>
            <pc:sldMk cId="1531536826" sldId="283"/>
            <ac:spMk id="3" creationId="{7AF279F7-DA72-4769-F94C-895D75457D62}"/>
          </ac:spMkLst>
        </pc:spChg>
        <pc:spChg chg="add del">
          <ac:chgData name="Durga Gurajala" userId="d90b39ce-fe89-448d-8e93-cd35f535793f" providerId="ADAL" clId="{776595F2-EC1A-448F-9D44-FD892B87F575}" dt="2023-12-13T23:24:38.517" v="5622" actId="26606"/>
          <ac:spMkLst>
            <pc:docMk/>
            <pc:sldMk cId="1531536826" sldId="283"/>
            <ac:spMk id="9" creationId="{2EEF4763-EB4A-4A35-89EB-AD2763B48C3B}"/>
          </ac:spMkLst>
        </pc:spChg>
        <pc:graphicFrameChg chg="add del mod">
          <ac:chgData name="Durga Gurajala" userId="d90b39ce-fe89-448d-8e93-cd35f535793f" providerId="ADAL" clId="{776595F2-EC1A-448F-9D44-FD892B87F575}" dt="2023-12-13T23:24:38.517" v="5622" actId="26606"/>
          <ac:graphicFrameMkLst>
            <pc:docMk/>
            <pc:sldMk cId="1531536826" sldId="283"/>
            <ac:graphicFrameMk id="5" creationId="{03C281AE-EF85-0195-5FE2-7C0E70C71406}"/>
          </ac:graphicFrameMkLst>
        </pc:graphicFrameChg>
      </pc:sldChg>
      <pc:sldChg chg="addSp delSp modSp new mod setBg">
        <pc:chgData name="Durga Gurajala" userId="d90b39ce-fe89-448d-8e93-cd35f535793f" providerId="ADAL" clId="{776595F2-EC1A-448F-9D44-FD892B87F575}" dt="2023-12-13T23:06:28.798" v="4034" actId="1076"/>
        <pc:sldMkLst>
          <pc:docMk/>
          <pc:sldMk cId="1938924737" sldId="284"/>
        </pc:sldMkLst>
        <pc:spChg chg="add del mod">
          <ac:chgData name="Durga Gurajala" userId="d90b39ce-fe89-448d-8e93-cd35f535793f" providerId="ADAL" clId="{776595F2-EC1A-448F-9D44-FD892B87F575}" dt="2023-12-13T23:06:28.798" v="4034" actId="1076"/>
          <ac:spMkLst>
            <pc:docMk/>
            <pc:sldMk cId="1938924737" sldId="284"/>
            <ac:spMk id="2" creationId="{7EC801C6-CAE8-2D5F-9B1A-F9AEE19197F5}"/>
          </ac:spMkLst>
        </pc:spChg>
        <pc:spChg chg="del mod">
          <ac:chgData name="Durga Gurajala" userId="d90b39ce-fe89-448d-8e93-cd35f535793f" providerId="ADAL" clId="{776595F2-EC1A-448F-9D44-FD892B87F575}" dt="2023-12-13T23:05:11.425" v="4011" actId="478"/>
          <ac:spMkLst>
            <pc:docMk/>
            <pc:sldMk cId="1938924737" sldId="284"/>
            <ac:spMk id="3" creationId="{914AFD8F-0C81-A788-8A3E-BB8FEB34D48D}"/>
          </ac:spMkLst>
        </pc:spChg>
        <pc:grpChg chg="add">
          <ac:chgData name="Durga Gurajala" userId="d90b39ce-fe89-448d-8e93-cd35f535793f" providerId="ADAL" clId="{776595F2-EC1A-448F-9D44-FD892B87F575}" dt="2023-12-13T23:05:40.921" v="4029" actId="26606"/>
          <ac:grpSpMkLst>
            <pc:docMk/>
            <pc:sldMk cId="1938924737" sldId="284"/>
            <ac:grpSpMk id="10" creationId="{9795E515-5F57-431F-9A0D-3A0419DF7572}"/>
          </ac:grpSpMkLst>
        </pc:grpChg>
        <pc:grpChg chg="add">
          <ac:chgData name="Durga Gurajala" userId="d90b39ce-fe89-448d-8e93-cd35f535793f" providerId="ADAL" clId="{776595F2-EC1A-448F-9D44-FD892B87F575}" dt="2023-12-13T23:05:40.921" v="4029" actId="26606"/>
          <ac:grpSpMkLst>
            <pc:docMk/>
            <pc:sldMk cId="1938924737" sldId="284"/>
            <ac:grpSpMk id="66" creationId="{1351B104-9B78-4A2B-B970-FA8ABE1CE12D}"/>
          </ac:grpSpMkLst>
        </pc:grpChg>
        <pc:grpChg chg="add">
          <ac:chgData name="Durga Gurajala" userId="d90b39ce-fe89-448d-8e93-cd35f535793f" providerId="ADAL" clId="{776595F2-EC1A-448F-9D44-FD892B87F575}" dt="2023-12-13T23:05:40.921" v="4029" actId="26606"/>
          <ac:grpSpMkLst>
            <pc:docMk/>
            <pc:sldMk cId="1938924737" sldId="284"/>
            <ac:grpSpMk id="70" creationId="{D4116A08-770E-4DC3-AAB6-E3E8E6CEC832}"/>
          </ac:grpSpMkLst>
        </pc:grpChg>
        <pc:grpChg chg="add">
          <ac:chgData name="Durga Gurajala" userId="d90b39ce-fe89-448d-8e93-cd35f535793f" providerId="ADAL" clId="{776595F2-EC1A-448F-9D44-FD892B87F575}" dt="2023-12-13T23:05:40.921" v="4029" actId="26606"/>
          <ac:grpSpMkLst>
            <pc:docMk/>
            <pc:sldMk cId="1938924737" sldId="284"/>
            <ac:grpSpMk id="126" creationId="{77EB1C59-16D1-4C5E-9775-50CB40E022FE}"/>
          </ac:grpSpMkLst>
        </pc:grpChg>
        <pc:picChg chg="add">
          <ac:chgData name="Durga Gurajala" userId="d90b39ce-fe89-448d-8e93-cd35f535793f" providerId="ADAL" clId="{776595F2-EC1A-448F-9D44-FD892B87F575}" dt="2023-12-13T23:05:40.921" v="4029" actId="26606"/>
          <ac:picMkLst>
            <pc:docMk/>
            <pc:sldMk cId="1938924737" sldId="284"/>
            <ac:picMk id="4" creationId="{67680C7F-76B2-0150-BB05-B1C489A78525}"/>
          </ac:picMkLst>
        </pc:picChg>
        <pc:picChg chg="add">
          <ac:chgData name="Durga Gurajala" userId="d90b39ce-fe89-448d-8e93-cd35f535793f" providerId="ADAL" clId="{776595F2-EC1A-448F-9D44-FD892B87F575}" dt="2023-12-13T23:05:40.921" v="4029" actId="26606"/>
          <ac:picMkLst>
            <pc:docMk/>
            <pc:sldMk cId="1938924737" sldId="284"/>
            <ac:picMk id="8" creationId="{50C065C3-0FE3-4452-B765-CB05BBB2A983}"/>
          </ac:picMkLst>
        </pc:picChg>
      </pc:sldChg>
      <pc:sldChg chg="addSp delSp modSp new del mod">
        <pc:chgData name="Durga Gurajala" userId="d90b39ce-fe89-448d-8e93-cd35f535793f" providerId="ADAL" clId="{776595F2-EC1A-448F-9D44-FD892B87F575}" dt="2023-12-13T23:24:27.023" v="5614" actId="680"/>
        <pc:sldMkLst>
          <pc:docMk/>
          <pc:sldMk cId="181594151" sldId="285"/>
        </pc:sldMkLst>
        <pc:spChg chg="add del">
          <ac:chgData name="Durga Gurajala" userId="d90b39ce-fe89-448d-8e93-cd35f535793f" providerId="ADAL" clId="{776595F2-EC1A-448F-9D44-FD892B87F575}" dt="2023-12-13T23:24:26.191" v="5613" actId="478"/>
          <ac:spMkLst>
            <pc:docMk/>
            <pc:sldMk cId="181594151" sldId="285"/>
            <ac:spMk id="2" creationId="{0B6D4A95-E0E0-7B8E-3F69-AA34489CA8B1}"/>
          </ac:spMkLst>
        </pc:spChg>
        <pc:spChg chg="add del">
          <ac:chgData name="Durga Gurajala" userId="d90b39ce-fe89-448d-8e93-cd35f535793f" providerId="ADAL" clId="{776595F2-EC1A-448F-9D44-FD892B87F575}" dt="2023-12-13T23:24:26.191" v="5613" actId="478"/>
          <ac:spMkLst>
            <pc:docMk/>
            <pc:sldMk cId="181594151" sldId="285"/>
            <ac:spMk id="3" creationId="{BD04F5D8-6129-BC8B-79A2-56A3A77C07E9}"/>
          </ac:spMkLst>
        </pc:spChg>
        <pc:spChg chg="add del mod">
          <ac:chgData name="Durga Gurajala" userId="d90b39ce-fe89-448d-8e93-cd35f535793f" providerId="ADAL" clId="{776595F2-EC1A-448F-9D44-FD892B87F575}" dt="2023-12-13T23:23:21.415" v="5594"/>
          <ac:spMkLst>
            <pc:docMk/>
            <pc:sldMk cId="181594151" sldId="285"/>
            <ac:spMk id="4" creationId="{11DD3AF0-D2E0-0354-F24C-4BC1915BB598}"/>
          </ac:spMkLst>
        </pc:spChg>
        <pc:spChg chg="add del mod">
          <ac:chgData name="Durga Gurajala" userId="d90b39ce-fe89-448d-8e93-cd35f535793f" providerId="ADAL" clId="{776595F2-EC1A-448F-9D44-FD892B87F575}" dt="2023-12-13T23:23:21.415" v="5594"/>
          <ac:spMkLst>
            <pc:docMk/>
            <pc:sldMk cId="181594151" sldId="285"/>
            <ac:spMk id="5" creationId="{FEFF49A7-F0F8-59DD-4F98-104F783BA5F5}"/>
          </ac:spMkLst>
        </pc:spChg>
        <pc:graphicFrameChg chg="add del mod">
          <ac:chgData name="Durga Gurajala" userId="d90b39ce-fe89-448d-8e93-cd35f535793f" providerId="ADAL" clId="{776595F2-EC1A-448F-9D44-FD892B87F575}" dt="2023-12-13T23:23:21.415" v="5594"/>
          <ac:graphicFrameMkLst>
            <pc:docMk/>
            <pc:sldMk cId="181594151" sldId="285"/>
            <ac:graphicFrameMk id="6" creationId="{3177F1B6-34A8-6591-4AAD-1465A357AED7}"/>
          </ac:graphicFrameMkLst>
        </pc:graphicFrameChg>
        <pc:picChg chg="add del mod modCrop">
          <ac:chgData name="Durga Gurajala" userId="d90b39ce-fe89-448d-8e93-cd35f535793f" providerId="ADAL" clId="{776595F2-EC1A-448F-9D44-FD892B87F575}" dt="2023-12-13T23:24:25.325" v="5612"/>
          <ac:picMkLst>
            <pc:docMk/>
            <pc:sldMk cId="181594151" sldId="285"/>
            <ac:picMk id="7" creationId="{B6E563B8-A227-4CEF-1721-6FC454D0FCE8}"/>
          </ac:picMkLst>
        </pc:picChg>
      </pc:sldChg>
      <pc:sldChg chg="addSp delSp modSp new add del mod">
        <pc:chgData name="Durga Gurajala" userId="d90b39ce-fe89-448d-8e93-cd35f535793f" providerId="ADAL" clId="{776595F2-EC1A-448F-9D44-FD892B87F575}" dt="2023-12-13T23:24:32.461" v="5619" actId="680"/>
        <pc:sldMkLst>
          <pc:docMk/>
          <pc:sldMk cId="1959905137" sldId="285"/>
        </pc:sldMkLst>
        <pc:spChg chg="add del">
          <ac:chgData name="Durga Gurajala" userId="d90b39ce-fe89-448d-8e93-cd35f535793f" providerId="ADAL" clId="{776595F2-EC1A-448F-9D44-FD892B87F575}" dt="2023-12-13T23:24:31.798" v="5618" actId="478"/>
          <ac:spMkLst>
            <pc:docMk/>
            <pc:sldMk cId="1959905137" sldId="285"/>
            <ac:spMk id="3" creationId="{7B002FB8-2452-2580-2E94-B5FDE0BA645B}"/>
          </ac:spMkLst>
        </pc:spChg>
        <pc:spChg chg="add mod">
          <ac:chgData name="Durga Gurajala" userId="d90b39ce-fe89-448d-8e93-cd35f535793f" providerId="ADAL" clId="{776595F2-EC1A-448F-9D44-FD892B87F575}" dt="2023-12-13T23:24:31.197" v="5617"/>
          <ac:spMkLst>
            <pc:docMk/>
            <pc:sldMk cId="1959905137" sldId="285"/>
            <ac:spMk id="5" creationId="{30117EEF-15B7-4025-3176-A1A20BEF3563}"/>
          </ac:spMkLst>
        </pc:spChg>
        <pc:spChg chg="add mod">
          <ac:chgData name="Durga Gurajala" userId="d90b39ce-fe89-448d-8e93-cd35f535793f" providerId="ADAL" clId="{776595F2-EC1A-448F-9D44-FD892B87F575}" dt="2023-12-13T23:24:31.197" v="5617"/>
          <ac:spMkLst>
            <pc:docMk/>
            <pc:sldMk cId="1959905137" sldId="285"/>
            <ac:spMk id="6" creationId="{B95DAA7C-7574-7D2E-A176-DA8F4434ABEB}"/>
          </ac:spMkLst>
        </pc:spChg>
        <pc:grpChg chg="add mod">
          <ac:chgData name="Durga Gurajala" userId="d90b39ce-fe89-448d-8e93-cd35f535793f" providerId="ADAL" clId="{776595F2-EC1A-448F-9D44-FD892B87F575}" dt="2023-12-13T23:24:31.197" v="5617"/>
          <ac:grpSpMkLst>
            <pc:docMk/>
            <pc:sldMk cId="1959905137" sldId="285"/>
            <ac:grpSpMk id="4" creationId="{9AB96F1D-7D09-8F97-ED3C-D0BA72ED16A1}"/>
          </ac:grpSpMkLst>
        </pc:grpChg>
      </pc:sldChg>
      <pc:sldMasterChg chg="setBg">
        <pc:chgData name="Durga Gurajala" userId="d90b39ce-fe89-448d-8e93-cd35f535793f" providerId="ADAL" clId="{776595F2-EC1A-448F-9D44-FD892B87F575}" dt="2023-12-13T22:33:17.984" v="3685"/>
        <pc:sldMasterMkLst>
          <pc:docMk/>
          <pc:sldMasterMk cId="2126452991" sldId="2147483660"/>
        </pc:sldMasterMkLst>
      </pc:sldMasterChg>
      <pc:sldMasterChg chg="add del addSldLayout delSldLayout">
        <pc:chgData name="Durga Gurajala" userId="d90b39ce-fe89-448d-8e93-cd35f535793f" providerId="ADAL" clId="{776595F2-EC1A-448F-9D44-FD892B87F575}" dt="2023-12-13T19:59:14.130" v="17" actId="26606"/>
        <pc:sldMasterMkLst>
          <pc:docMk/>
          <pc:sldMasterMk cId="3662398596" sldId="2147483678"/>
        </pc:sldMasterMkLst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797224313" sldId="2147483679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962174778" sldId="2147483680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3623681753" sldId="2147483681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3079781187" sldId="2147483682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467893512" sldId="2147483683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1442972723" sldId="2147483684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2224232766" sldId="2147483685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3173526744" sldId="2147483686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3549877867" sldId="2147483687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2258342321" sldId="2147483688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712563089" sldId="2147483689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1011197644" sldId="2147483690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2383285685" sldId="2147483691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383412103" sldId="2147483692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1882525143" sldId="2147483693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2825622729" sldId="2147483694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662398596" sldId="2147483678"/>
            <pc:sldLayoutMk cId="3434910104" sldId="2147483695"/>
          </pc:sldLayoutMkLst>
        </pc:sldLayoutChg>
      </pc:sldMasterChg>
      <pc:sldMasterChg chg="add del addSldLayout delSldLayout">
        <pc:chgData name="Durga Gurajala" userId="d90b39ce-fe89-448d-8e93-cd35f535793f" providerId="ADAL" clId="{776595F2-EC1A-448F-9D44-FD892B87F575}" dt="2023-12-13T19:58:51.554" v="12" actId="26606"/>
        <pc:sldMasterMkLst>
          <pc:docMk/>
          <pc:sldMasterMk cId="2746467567" sldId="2147483703"/>
        </pc:sldMasterMkLst>
        <pc:sldLayoutChg chg="add del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2635848579" sldId="2147483696"/>
          </pc:sldLayoutMkLst>
        </pc:sldLayoutChg>
        <pc:sldLayoutChg chg="add del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1023251178" sldId="2147483697"/>
          </pc:sldLayoutMkLst>
        </pc:sldLayoutChg>
        <pc:sldLayoutChg chg="add del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3653821548" sldId="2147483698"/>
          </pc:sldLayoutMkLst>
        </pc:sldLayoutChg>
        <pc:sldLayoutChg chg="add del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921589843" sldId="2147483699"/>
          </pc:sldLayoutMkLst>
        </pc:sldLayoutChg>
        <pc:sldLayoutChg chg="add del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3795304503" sldId="2147483700"/>
          </pc:sldLayoutMkLst>
        </pc:sldLayoutChg>
        <pc:sldLayoutChg chg="add del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2716372209" sldId="2147483701"/>
          </pc:sldLayoutMkLst>
        </pc:sldLayoutChg>
        <pc:sldLayoutChg chg="add del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3203813622" sldId="2147483702"/>
          </pc:sldLayoutMkLst>
        </pc:sldLayoutChg>
        <pc:sldLayoutChg chg="add del replId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2375355008" sldId="2147483704"/>
          </pc:sldLayoutMkLst>
        </pc:sldLayoutChg>
        <pc:sldLayoutChg chg="add del replId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4262668083" sldId="2147483705"/>
          </pc:sldLayoutMkLst>
        </pc:sldLayoutChg>
        <pc:sldLayoutChg chg="add del replId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3322514731" sldId="2147483706"/>
          </pc:sldLayoutMkLst>
        </pc:sldLayoutChg>
        <pc:sldLayoutChg chg="add del replId">
          <pc:chgData name="Durga Gurajala" userId="d90b39ce-fe89-448d-8e93-cd35f535793f" providerId="ADAL" clId="{776595F2-EC1A-448F-9D44-FD892B87F575}" dt="2023-12-13T19:58:51.554" v="12" actId="26606"/>
          <pc:sldLayoutMkLst>
            <pc:docMk/>
            <pc:sldMasterMk cId="2746467567" sldId="2147483703"/>
            <pc:sldLayoutMk cId="2520240648" sldId="2147483707"/>
          </pc:sldLayoutMkLst>
        </pc:sldLayoutChg>
      </pc:sldMasterChg>
      <pc:sldMasterChg chg="add del addSldLayout delSldLayout">
        <pc:chgData name="Durga Gurajala" userId="d90b39ce-fe89-448d-8e93-cd35f535793f" providerId="ADAL" clId="{776595F2-EC1A-448F-9D44-FD892B87F575}" dt="2023-12-13T19:58:43.450" v="8" actId="26606"/>
        <pc:sldMasterMkLst>
          <pc:docMk/>
          <pc:sldMasterMk cId="1764508730" sldId="2147483716"/>
        </pc:sldMasterMkLst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4132234643" sldId="2147483705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2399779027" sldId="2147483706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1492633541" sldId="2147483707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1002498683" sldId="2147483708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2613861195" sldId="2147483709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3909990721" sldId="2147483710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2725161918" sldId="2147483711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144689529" sldId="2147483712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1860190053" sldId="2147483713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4221792835" sldId="2147483714"/>
          </pc:sldLayoutMkLst>
        </pc:sldLayoutChg>
        <pc:sldLayoutChg chg="add del">
          <pc:chgData name="Durga Gurajala" userId="d90b39ce-fe89-448d-8e93-cd35f535793f" providerId="ADAL" clId="{776595F2-EC1A-448F-9D44-FD892B87F575}" dt="2023-12-13T19:58:43.450" v="8" actId="26606"/>
          <pc:sldLayoutMkLst>
            <pc:docMk/>
            <pc:sldMasterMk cId="1764508730" sldId="2147483716"/>
            <pc:sldLayoutMk cId="1696297608" sldId="2147483715"/>
          </pc:sldLayoutMkLst>
        </pc:sldLayoutChg>
      </pc:sldMasterChg>
      <pc:sldMasterChg chg="add del addSldLayout delSldLayout">
        <pc:chgData name="Durga Gurajala" userId="d90b39ce-fe89-448d-8e93-cd35f535793f" providerId="ADAL" clId="{776595F2-EC1A-448F-9D44-FD892B87F575}" dt="2023-12-13T19:59:14.130" v="17" actId="26606"/>
        <pc:sldMasterMkLst>
          <pc:docMk/>
          <pc:sldMasterMk cId="3367979059" sldId="2147483716"/>
        </pc:sldMasterMkLst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2948225659" sldId="2147483705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3401237125" sldId="2147483706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3922672507" sldId="2147483707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1940819121" sldId="2147483708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63532097" sldId="2147483709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1696709040" sldId="2147483710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3306144385" sldId="2147483711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1621056358" sldId="2147483712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4026840872" sldId="2147483713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723317155" sldId="2147483714"/>
          </pc:sldLayoutMkLst>
        </pc:sldLayoutChg>
        <pc:sldLayoutChg chg="add del">
          <pc:chgData name="Durga Gurajala" userId="d90b39ce-fe89-448d-8e93-cd35f535793f" providerId="ADAL" clId="{776595F2-EC1A-448F-9D44-FD892B87F575}" dt="2023-12-13T19:59:14.130" v="17" actId="26606"/>
          <pc:sldLayoutMkLst>
            <pc:docMk/>
            <pc:sldMasterMk cId="3367979059" sldId="2147483716"/>
            <pc:sldLayoutMk cId="2327853417" sldId="2147483715"/>
          </pc:sldLayoutMkLst>
        </pc:sldLayoutChg>
      </pc:sldMasterChg>
      <pc:sldMasterChg chg="add del addSldLayout delSldLayout">
        <pc:chgData name="Durga Gurajala" userId="d90b39ce-fe89-448d-8e93-cd35f535793f" providerId="ADAL" clId="{776595F2-EC1A-448F-9D44-FD892B87F575}" dt="2023-12-13T19:58:48.690" v="10" actId="26606"/>
        <pc:sldMasterMkLst>
          <pc:docMk/>
          <pc:sldMasterMk cId="2562616773" sldId="2147483787"/>
        </pc:sldMasterMkLst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1838565008" sldId="2147483776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3363914017" sldId="2147483777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2893981406" sldId="2147483778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2151295053" sldId="2147483779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462883120" sldId="2147483780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1075966877" sldId="2147483781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1619919824" sldId="2147483782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918346540" sldId="2147483783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2724176523" sldId="2147483784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2927811770" sldId="2147483785"/>
          </pc:sldLayoutMkLst>
        </pc:sldLayoutChg>
        <pc:sldLayoutChg chg="add del">
          <pc:chgData name="Durga Gurajala" userId="d90b39ce-fe89-448d-8e93-cd35f535793f" providerId="ADAL" clId="{776595F2-EC1A-448F-9D44-FD892B87F575}" dt="2023-12-13T19:58:48.690" v="10" actId="26606"/>
          <pc:sldLayoutMkLst>
            <pc:docMk/>
            <pc:sldMasterMk cId="2562616773" sldId="2147483787"/>
            <pc:sldLayoutMk cId="1485213033" sldId="214748378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E31D8-7E03-4F3E-83E0-7325281C26C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A467D-1995-4F92-B4D9-3ABD2E73EC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Government Agencies</a:t>
          </a:r>
          <a:endParaRPr lang="en-US"/>
        </a:p>
      </dgm:t>
    </dgm:pt>
    <dgm:pt modelId="{FDB7ACD1-48BE-4327-93CC-7D087A260A01}" type="parTrans" cxnId="{AA039DB8-5F3D-4D2D-9799-3B054C913835}">
      <dgm:prSet/>
      <dgm:spPr/>
      <dgm:t>
        <a:bodyPr/>
        <a:lstStyle/>
        <a:p>
          <a:endParaRPr lang="en-US"/>
        </a:p>
      </dgm:t>
    </dgm:pt>
    <dgm:pt modelId="{A4494F5E-80A5-4CFC-9A7C-FA70359EE8DE}" type="sibTrans" cxnId="{AA039DB8-5F3D-4D2D-9799-3B054C913835}">
      <dgm:prSet/>
      <dgm:spPr/>
      <dgm:t>
        <a:bodyPr/>
        <a:lstStyle/>
        <a:p>
          <a:endParaRPr lang="en-US"/>
        </a:p>
      </dgm:t>
    </dgm:pt>
    <dgm:pt modelId="{ED61AD5E-DB88-4FC6-98E9-18615B3A17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International Organizations</a:t>
          </a:r>
          <a:endParaRPr lang="en-US"/>
        </a:p>
      </dgm:t>
    </dgm:pt>
    <dgm:pt modelId="{E874FED9-1ED0-4A3C-850B-5F57C1D68534}" type="parTrans" cxnId="{DD1BA9FB-64FD-4F8B-9917-96E2649F0449}">
      <dgm:prSet/>
      <dgm:spPr/>
      <dgm:t>
        <a:bodyPr/>
        <a:lstStyle/>
        <a:p>
          <a:endParaRPr lang="en-US"/>
        </a:p>
      </dgm:t>
    </dgm:pt>
    <dgm:pt modelId="{F27B2DCA-CDFB-4046-B25A-ACC5EC661269}" type="sibTrans" cxnId="{DD1BA9FB-64FD-4F8B-9917-96E2649F0449}">
      <dgm:prSet/>
      <dgm:spPr/>
      <dgm:t>
        <a:bodyPr/>
        <a:lstStyle/>
        <a:p>
          <a:endParaRPr lang="en-US"/>
        </a:p>
      </dgm:t>
    </dgm:pt>
    <dgm:pt modelId="{F1DA8D18-D8AD-42DE-AEF4-7F1F0EA44E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Research Institutions</a:t>
          </a:r>
          <a:endParaRPr lang="en-US"/>
        </a:p>
      </dgm:t>
    </dgm:pt>
    <dgm:pt modelId="{7446FA5E-4CD1-40AD-9562-3C63A3698665}" type="parTrans" cxnId="{BD3708E1-11B9-45A6-A1D2-58E394BEEE72}">
      <dgm:prSet/>
      <dgm:spPr/>
      <dgm:t>
        <a:bodyPr/>
        <a:lstStyle/>
        <a:p>
          <a:endParaRPr lang="en-US"/>
        </a:p>
      </dgm:t>
    </dgm:pt>
    <dgm:pt modelId="{47FDA507-509B-4593-9CD5-2198726AB343}" type="sibTrans" cxnId="{BD3708E1-11B9-45A6-A1D2-58E394BEEE72}">
      <dgm:prSet/>
      <dgm:spPr/>
      <dgm:t>
        <a:bodyPr/>
        <a:lstStyle/>
        <a:p>
          <a:endParaRPr lang="en-US"/>
        </a:p>
      </dgm:t>
    </dgm:pt>
    <dgm:pt modelId="{6EFA5E37-9548-4628-9053-DA9B59515A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Policy Makers</a:t>
          </a:r>
          <a:endParaRPr lang="en-US"/>
        </a:p>
      </dgm:t>
    </dgm:pt>
    <dgm:pt modelId="{388EA416-E1EF-4771-BDCB-D0302C006914}" type="parTrans" cxnId="{4B4DB7B6-C568-44DD-9576-11B8EEB8CE18}">
      <dgm:prSet/>
      <dgm:spPr/>
      <dgm:t>
        <a:bodyPr/>
        <a:lstStyle/>
        <a:p>
          <a:endParaRPr lang="en-US"/>
        </a:p>
      </dgm:t>
    </dgm:pt>
    <dgm:pt modelId="{8D67A057-1340-4FEC-866A-9023F004F148}" type="sibTrans" cxnId="{4B4DB7B6-C568-44DD-9576-11B8EEB8CE18}">
      <dgm:prSet/>
      <dgm:spPr/>
      <dgm:t>
        <a:bodyPr/>
        <a:lstStyle/>
        <a:p>
          <a:endParaRPr lang="en-US"/>
        </a:p>
      </dgm:t>
    </dgm:pt>
    <dgm:pt modelId="{1E587A94-ED92-4977-85B0-5E24AA6200E9}" type="pres">
      <dgm:prSet presAssocID="{56AE31D8-7E03-4F3E-83E0-7325281C26CC}" presName="root" presStyleCnt="0">
        <dgm:presLayoutVars>
          <dgm:dir/>
          <dgm:resizeHandles val="exact"/>
        </dgm:presLayoutVars>
      </dgm:prSet>
      <dgm:spPr/>
    </dgm:pt>
    <dgm:pt modelId="{6453FD80-5661-4D41-A981-96883317D3B3}" type="pres">
      <dgm:prSet presAssocID="{0F4A467D-1995-4F92-B4D9-3ABD2E73ECA5}" presName="compNode" presStyleCnt="0"/>
      <dgm:spPr/>
    </dgm:pt>
    <dgm:pt modelId="{A1FF3F6B-3138-447B-8493-3096D7091E82}" type="pres">
      <dgm:prSet presAssocID="{0F4A467D-1995-4F92-B4D9-3ABD2E73ECA5}" presName="iconBgRect" presStyleLbl="bgShp" presStyleIdx="0" presStyleCnt="4"/>
      <dgm:spPr/>
    </dgm:pt>
    <dgm:pt modelId="{298B6B5A-2498-48F5-82A7-7599E3FFDAF5}" type="pres">
      <dgm:prSet presAssocID="{0F4A467D-1995-4F92-B4D9-3ABD2E73EC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F1DE3B9-A9ED-40CA-8388-809F5AC24B8F}" type="pres">
      <dgm:prSet presAssocID="{0F4A467D-1995-4F92-B4D9-3ABD2E73ECA5}" presName="spaceRect" presStyleCnt="0"/>
      <dgm:spPr/>
    </dgm:pt>
    <dgm:pt modelId="{005C7024-C88A-4EFC-8F86-F141907EE4A8}" type="pres">
      <dgm:prSet presAssocID="{0F4A467D-1995-4F92-B4D9-3ABD2E73ECA5}" presName="textRect" presStyleLbl="revTx" presStyleIdx="0" presStyleCnt="4">
        <dgm:presLayoutVars>
          <dgm:chMax val="1"/>
          <dgm:chPref val="1"/>
        </dgm:presLayoutVars>
      </dgm:prSet>
      <dgm:spPr/>
    </dgm:pt>
    <dgm:pt modelId="{8CAD2B9A-AB0F-4DDD-93D2-F3F3903A6D87}" type="pres">
      <dgm:prSet presAssocID="{A4494F5E-80A5-4CFC-9A7C-FA70359EE8DE}" presName="sibTrans" presStyleCnt="0"/>
      <dgm:spPr/>
    </dgm:pt>
    <dgm:pt modelId="{B4C98685-3A0D-4B3B-84AA-62E3A787950B}" type="pres">
      <dgm:prSet presAssocID="{ED61AD5E-DB88-4FC6-98E9-18615B3A175E}" presName="compNode" presStyleCnt="0"/>
      <dgm:spPr/>
    </dgm:pt>
    <dgm:pt modelId="{42D3C173-45B3-4545-8D80-B40EB2B212D3}" type="pres">
      <dgm:prSet presAssocID="{ED61AD5E-DB88-4FC6-98E9-18615B3A175E}" presName="iconBgRect" presStyleLbl="bgShp" presStyleIdx="1" presStyleCnt="4"/>
      <dgm:spPr/>
    </dgm:pt>
    <dgm:pt modelId="{52DDC927-69B3-4384-B8C7-901B627D5477}" type="pres">
      <dgm:prSet presAssocID="{ED61AD5E-DB88-4FC6-98E9-18615B3A17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18B0BD1-BB0B-44D6-A225-D55C73B2B6F6}" type="pres">
      <dgm:prSet presAssocID="{ED61AD5E-DB88-4FC6-98E9-18615B3A175E}" presName="spaceRect" presStyleCnt="0"/>
      <dgm:spPr/>
    </dgm:pt>
    <dgm:pt modelId="{19DDC0C9-7BA4-406F-B58F-3236DE19F44F}" type="pres">
      <dgm:prSet presAssocID="{ED61AD5E-DB88-4FC6-98E9-18615B3A175E}" presName="textRect" presStyleLbl="revTx" presStyleIdx="1" presStyleCnt="4">
        <dgm:presLayoutVars>
          <dgm:chMax val="1"/>
          <dgm:chPref val="1"/>
        </dgm:presLayoutVars>
      </dgm:prSet>
      <dgm:spPr/>
    </dgm:pt>
    <dgm:pt modelId="{8DA2B08F-5DD9-46BC-873A-AABDC8CAD98A}" type="pres">
      <dgm:prSet presAssocID="{F27B2DCA-CDFB-4046-B25A-ACC5EC661269}" presName="sibTrans" presStyleCnt="0"/>
      <dgm:spPr/>
    </dgm:pt>
    <dgm:pt modelId="{64CEE2DF-74A4-47BD-B934-2D2EFEA764DF}" type="pres">
      <dgm:prSet presAssocID="{F1DA8D18-D8AD-42DE-AEF4-7F1F0EA44E36}" presName="compNode" presStyleCnt="0"/>
      <dgm:spPr/>
    </dgm:pt>
    <dgm:pt modelId="{95700E27-F30C-4271-BF8C-FDECB3A8B737}" type="pres">
      <dgm:prSet presAssocID="{F1DA8D18-D8AD-42DE-AEF4-7F1F0EA44E36}" presName="iconBgRect" presStyleLbl="bgShp" presStyleIdx="2" presStyleCnt="4"/>
      <dgm:spPr/>
    </dgm:pt>
    <dgm:pt modelId="{A5A0F9C6-1F83-4189-9384-989C25528AFB}" type="pres">
      <dgm:prSet presAssocID="{F1DA8D18-D8AD-42DE-AEF4-7F1F0EA44E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C39548DA-D5C8-44D9-83A9-14EE830FCFF7}" type="pres">
      <dgm:prSet presAssocID="{F1DA8D18-D8AD-42DE-AEF4-7F1F0EA44E36}" presName="spaceRect" presStyleCnt="0"/>
      <dgm:spPr/>
    </dgm:pt>
    <dgm:pt modelId="{62EE2456-592D-480B-8EE3-16CDA9179782}" type="pres">
      <dgm:prSet presAssocID="{F1DA8D18-D8AD-42DE-AEF4-7F1F0EA44E36}" presName="textRect" presStyleLbl="revTx" presStyleIdx="2" presStyleCnt="4">
        <dgm:presLayoutVars>
          <dgm:chMax val="1"/>
          <dgm:chPref val="1"/>
        </dgm:presLayoutVars>
      </dgm:prSet>
      <dgm:spPr/>
    </dgm:pt>
    <dgm:pt modelId="{B2682361-0206-406B-8073-0D6D029BC692}" type="pres">
      <dgm:prSet presAssocID="{47FDA507-509B-4593-9CD5-2198726AB343}" presName="sibTrans" presStyleCnt="0"/>
      <dgm:spPr/>
    </dgm:pt>
    <dgm:pt modelId="{5EB63427-7E6F-4624-A977-AAB11AD92AAE}" type="pres">
      <dgm:prSet presAssocID="{6EFA5E37-9548-4628-9053-DA9B59515AA3}" presName="compNode" presStyleCnt="0"/>
      <dgm:spPr/>
    </dgm:pt>
    <dgm:pt modelId="{0456473B-2A04-48E4-A25C-C0688EFE0D16}" type="pres">
      <dgm:prSet presAssocID="{6EFA5E37-9548-4628-9053-DA9B59515AA3}" presName="iconBgRect" presStyleLbl="bgShp" presStyleIdx="3" presStyleCnt="4"/>
      <dgm:spPr/>
    </dgm:pt>
    <dgm:pt modelId="{E4D81A50-AECD-4CFB-97A7-97321AF7CE3D}" type="pres">
      <dgm:prSet presAssocID="{6EFA5E37-9548-4628-9053-DA9B59515A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490AD53-AB69-42C1-8EF6-6F01A9D0E614}" type="pres">
      <dgm:prSet presAssocID="{6EFA5E37-9548-4628-9053-DA9B59515AA3}" presName="spaceRect" presStyleCnt="0"/>
      <dgm:spPr/>
    </dgm:pt>
    <dgm:pt modelId="{944F0F13-E983-4DC2-9ABE-4E200DA2FD4C}" type="pres">
      <dgm:prSet presAssocID="{6EFA5E37-9548-4628-9053-DA9B59515A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8DDF00-A333-4820-B5D3-CCE8E336ACF3}" type="presOf" srcId="{56AE31D8-7E03-4F3E-83E0-7325281C26CC}" destId="{1E587A94-ED92-4977-85B0-5E24AA6200E9}" srcOrd="0" destOrd="0" presId="urn:microsoft.com/office/officeart/2018/5/layout/IconCircleLabelList"/>
    <dgm:cxn modelId="{E167315E-83B3-43AB-BBFF-B5F680921163}" type="presOf" srcId="{6EFA5E37-9548-4628-9053-DA9B59515AA3}" destId="{944F0F13-E983-4DC2-9ABE-4E200DA2FD4C}" srcOrd="0" destOrd="0" presId="urn:microsoft.com/office/officeart/2018/5/layout/IconCircleLabelList"/>
    <dgm:cxn modelId="{18663943-48C4-4518-9FB0-DB2ADDC3B21A}" type="presOf" srcId="{ED61AD5E-DB88-4FC6-98E9-18615B3A175E}" destId="{19DDC0C9-7BA4-406F-B58F-3236DE19F44F}" srcOrd="0" destOrd="0" presId="urn:microsoft.com/office/officeart/2018/5/layout/IconCircleLabelList"/>
    <dgm:cxn modelId="{1CEB6252-555D-4EC3-936B-D66849B601C3}" type="presOf" srcId="{F1DA8D18-D8AD-42DE-AEF4-7F1F0EA44E36}" destId="{62EE2456-592D-480B-8EE3-16CDA9179782}" srcOrd="0" destOrd="0" presId="urn:microsoft.com/office/officeart/2018/5/layout/IconCircleLabelList"/>
    <dgm:cxn modelId="{4B4DB7B6-C568-44DD-9576-11B8EEB8CE18}" srcId="{56AE31D8-7E03-4F3E-83E0-7325281C26CC}" destId="{6EFA5E37-9548-4628-9053-DA9B59515AA3}" srcOrd="3" destOrd="0" parTransId="{388EA416-E1EF-4771-BDCB-D0302C006914}" sibTransId="{8D67A057-1340-4FEC-866A-9023F004F148}"/>
    <dgm:cxn modelId="{23A67DB8-1098-469B-A1E3-43AAA9C69A79}" type="presOf" srcId="{0F4A467D-1995-4F92-B4D9-3ABD2E73ECA5}" destId="{005C7024-C88A-4EFC-8F86-F141907EE4A8}" srcOrd="0" destOrd="0" presId="urn:microsoft.com/office/officeart/2018/5/layout/IconCircleLabelList"/>
    <dgm:cxn modelId="{AA039DB8-5F3D-4D2D-9799-3B054C913835}" srcId="{56AE31D8-7E03-4F3E-83E0-7325281C26CC}" destId="{0F4A467D-1995-4F92-B4D9-3ABD2E73ECA5}" srcOrd="0" destOrd="0" parTransId="{FDB7ACD1-48BE-4327-93CC-7D087A260A01}" sibTransId="{A4494F5E-80A5-4CFC-9A7C-FA70359EE8DE}"/>
    <dgm:cxn modelId="{BD3708E1-11B9-45A6-A1D2-58E394BEEE72}" srcId="{56AE31D8-7E03-4F3E-83E0-7325281C26CC}" destId="{F1DA8D18-D8AD-42DE-AEF4-7F1F0EA44E36}" srcOrd="2" destOrd="0" parTransId="{7446FA5E-4CD1-40AD-9562-3C63A3698665}" sibTransId="{47FDA507-509B-4593-9CD5-2198726AB343}"/>
    <dgm:cxn modelId="{DD1BA9FB-64FD-4F8B-9917-96E2649F0449}" srcId="{56AE31D8-7E03-4F3E-83E0-7325281C26CC}" destId="{ED61AD5E-DB88-4FC6-98E9-18615B3A175E}" srcOrd="1" destOrd="0" parTransId="{E874FED9-1ED0-4A3C-850B-5F57C1D68534}" sibTransId="{F27B2DCA-CDFB-4046-B25A-ACC5EC661269}"/>
    <dgm:cxn modelId="{7DDED6CD-8022-4EF4-B3F8-2140C6052CE5}" type="presParOf" srcId="{1E587A94-ED92-4977-85B0-5E24AA6200E9}" destId="{6453FD80-5661-4D41-A981-96883317D3B3}" srcOrd="0" destOrd="0" presId="urn:microsoft.com/office/officeart/2018/5/layout/IconCircleLabelList"/>
    <dgm:cxn modelId="{78C7C423-88EE-481C-AB28-580E32FA69A0}" type="presParOf" srcId="{6453FD80-5661-4D41-A981-96883317D3B3}" destId="{A1FF3F6B-3138-447B-8493-3096D7091E82}" srcOrd="0" destOrd="0" presId="urn:microsoft.com/office/officeart/2018/5/layout/IconCircleLabelList"/>
    <dgm:cxn modelId="{013AA33D-622E-42F4-884C-0BFCCD62999E}" type="presParOf" srcId="{6453FD80-5661-4D41-A981-96883317D3B3}" destId="{298B6B5A-2498-48F5-82A7-7599E3FFDAF5}" srcOrd="1" destOrd="0" presId="urn:microsoft.com/office/officeart/2018/5/layout/IconCircleLabelList"/>
    <dgm:cxn modelId="{A5122A61-4933-4002-9425-26331B1E479C}" type="presParOf" srcId="{6453FD80-5661-4D41-A981-96883317D3B3}" destId="{2F1DE3B9-A9ED-40CA-8388-809F5AC24B8F}" srcOrd="2" destOrd="0" presId="urn:microsoft.com/office/officeart/2018/5/layout/IconCircleLabelList"/>
    <dgm:cxn modelId="{6165B17F-8E7C-4C38-995E-DE26881FF004}" type="presParOf" srcId="{6453FD80-5661-4D41-A981-96883317D3B3}" destId="{005C7024-C88A-4EFC-8F86-F141907EE4A8}" srcOrd="3" destOrd="0" presId="urn:microsoft.com/office/officeart/2018/5/layout/IconCircleLabelList"/>
    <dgm:cxn modelId="{4CDD0F9A-AD20-4B04-A773-D50B2D76C62F}" type="presParOf" srcId="{1E587A94-ED92-4977-85B0-5E24AA6200E9}" destId="{8CAD2B9A-AB0F-4DDD-93D2-F3F3903A6D87}" srcOrd="1" destOrd="0" presId="urn:microsoft.com/office/officeart/2018/5/layout/IconCircleLabelList"/>
    <dgm:cxn modelId="{6545FD6A-A6D6-4AE8-8BDF-7ABE9534C656}" type="presParOf" srcId="{1E587A94-ED92-4977-85B0-5E24AA6200E9}" destId="{B4C98685-3A0D-4B3B-84AA-62E3A787950B}" srcOrd="2" destOrd="0" presId="urn:microsoft.com/office/officeart/2018/5/layout/IconCircleLabelList"/>
    <dgm:cxn modelId="{DBD85F21-3271-46AD-9A13-7649CABF7605}" type="presParOf" srcId="{B4C98685-3A0D-4B3B-84AA-62E3A787950B}" destId="{42D3C173-45B3-4545-8D80-B40EB2B212D3}" srcOrd="0" destOrd="0" presId="urn:microsoft.com/office/officeart/2018/5/layout/IconCircleLabelList"/>
    <dgm:cxn modelId="{3A93BA3E-9221-4D94-8AAC-E922FF8D28C3}" type="presParOf" srcId="{B4C98685-3A0D-4B3B-84AA-62E3A787950B}" destId="{52DDC927-69B3-4384-B8C7-901B627D5477}" srcOrd="1" destOrd="0" presId="urn:microsoft.com/office/officeart/2018/5/layout/IconCircleLabelList"/>
    <dgm:cxn modelId="{20DBE41F-834B-4629-932B-E4582E37764A}" type="presParOf" srcId="{B4C98685-3A0D-4B3B-84AA-62E3A787950B}" destId="{918B0BD1-BB0B-44D6-A225-D55C73B2B6F6}" srcOrd="2" destOrd="0" presId="urn:microsoft.com/office/officeart/2018/5/layout/IconCircleLabelList"/>
    <dgm:cxn modelId="{FBE3028B-949D-4988-83AA-22B0E25ACE9B}" type="presParOf" srcId="{B4C98685-3A0D-4B3B-84AA-62E3A787950B}" destId="{19DDC0C9-7BA4-406F-B58F-3236DE19F44F}" srcOrd="3" destOrd="0" presId="urn:microsoft.com/office/officeart/2018/5/layout/IconCircleLabelList"/>
    <dgm:cxn modelId="{06FF3F17-D2B7-4BFC-BB93-16DDE4119B86}" type="presParOf" srcId="{1E587A94-ED92-4977-85B0-5E24AA6200E9}" destId="{8DA2B08F-5DD9-46BC-873A-AABDC8CAD98A}" srcOrd="3" destOrd="0" presId="urn:microsoft.com/office/officeart/2018/5/layout/IconCircleLabelList"/>
    <dgm:cxn modelId="{86F6CCEE-87C4-4920-AD76-B8988BFBDC65}" type="presParOf" srcId="{1E587A94-ED92-4977-85B0-5E24AA6200E9}" destId="{64CEE2DF-74A4-47BD-B934-2D2EFEA764DF}" srcOrd="4" destOrd="0" presId="urn:microsoft.com/office/officeart/2018/5/layout/IconCircleLabelList"/>
    <dgm:cxn modelId="{D902A571-27B5-4C2B-B558-D472420DE7C4}" type="presParOf" srcId="{64CEE2DF-74A4-47BD-B934-2D2EFEA764DF}" destId="{95700E27-F30C-4271-BF8C-FDECB3A8B737}" srcOrd="0" destOrd="0" presId="urn:microsoft.com/office/officeart/2018/5/layout/IconCircleLabelList"/>
    <dgm:cxn modelId="{4488AB36-810A-4659-931D-82492988B85E}" type="presParOf" srcId="{64CEE2DF-74A4-47BD-B934-2D2EFEA764DF}" destId="{A5A0F9C6-1F83-4189-9384-989C25528AFB}" srcOrd="1" destOrd="0" presId="urn:microsoft.com/office/officeart/2018/5/layout/IconCircleLabelList"/>
    <dgm:cxn modelId="{ECF59043-16B2-4616-9FE4-1B6F469B546D}" type="presParOf" srcId="{64CEE2DF-74A4-47BD-B934-2D2EFEA764DF}" destId="{C39548DA-D5C8-44D9-83A9-14EE830FCFF7}" srcOrd="2" destOrd="0" presId="urn:microsoft.com/office/officeart/2018/5/layout/IconCircleLabelList"/>
    <dgm:cxn modelId="{A8503C91-A3A4-461A-908C-7B91217BD7B5}" type="presParOf" srcId="{64CEE2DF-74A4-47BD-B934-2D2EFEA764DF}" destId="{62EE2456-592D-480B-8EE3-16CDA9179782}" srcOrd="3" destOrd="0" presId="urn:microsoft.com/office/officeart/2018/5/layout/IconCircleLabelList"/>
    <dgm:cxn modelId="{BE620E06-D2FD-4804-945A-08584E01BC3A}" type="presParOf" srcId="{1E587A94-ED92-4977-85B0-5E24AA6200E9}" destId="{B2682361-0206-406B-8073-0D6D029BC692}" srcOrd="5" destOrd="0" presId="urn:microsoft.com/office/officeart/2018/5/layout/IconCircleLabelList"/>
    <dgm:cxn modelId="{64861E59-3A82-4FD6-B94F-A46EC60AADE0}" type="presParOf" srcId="{1E587A94-ED92-4977-85B0-5E24AA6200E9}" destId="{5EB63427-7E6F-4624-A977-AAB11AD92AAE}" srcOrd="6" destOrd="0" presId="urn:microsoft.com/office/officeart/2018/5/layout/IconCircleLabelList"/>
    <dgm:cxn modelId="{3B1B25C2-FC1F-4171-9445-749C4DFB5F23}" type="presParOf" srcId="{5EB63427-7E6F-4624-A977-AAB11AD92AAE}" destId="{0456473B-2A04-48E4-A25C-C0688EFE0D16}" srcOrd="0" destOrd="0" presId="urn:microsoft.com/office/officeart/2018/5/layout/IconCircleLabelList"/>
    <dgm:cxn modelId="{D2D71F5E-0488-411F-A17B-CD278B22E1DC}" type="presParOf" srcId="{5EB63427-7E6F-4624-A977-AAB11AD92AAE}" destId="{E4D81A50-AECD-4CFB-97A7-97321AF7CE3D}" srcOrd="1" destOrd="0" presId="urn:microsoft.com/office/officeart/2018/5/layout/IconCircleLabelList"/>
    <dgm:cxn modelId="{DB4C1C58-4D28-42D9-B92D-D66F27D5B0D6}" type="presParOf" srcId="{5EB63427-7E6F-4624-A977-AAB11AD92AAE}" destId="{2490AD53-AB69-42C1-8EF6-6F01A9D0E614}" srcOrd="2" destOrd="0" presId="urn:microsoft.com/office/officeart/2018/5/layout/IconCircleLabelList"/>
    <dgm:cxn modelId="{12B04D95-26AD-4B6F-8F54-4CA3405C727C}" type="presParOf" srcId="{5EB63427-7E6F-4624-A977-AAB11AD92AAE}" destId="{944F0F13-E983-4DC2-9ABE-4E200DA2FD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F3F6B-3138-447B-8493-3096D7091E82}">
      <dsp:nvSpPr>
        <dsp:cNvPr id="0" name=""/>
        <dsp:cNvSpPr/>
      </dsp:nvSpPr>
      <dsp:spPr>
        <a:xfrm>
          <a:off x="707775" y="589532"/>
          <a:ext cx="1252520" cy="1252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B6B5A-2498-48F5-82A7-7599E3FFDAF5}">
      <dsp:nvSpPr>
        <dsp:cNvPr id="0" name=""/>
        <dsp:cNvSpPr/>
      </dsp:nvSpPr>
      <dsp:spPr>
        <a:xfrm>
          <a:off x="974706" y="856462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C7024-C88A-4EFC-8F86-F141907EE4A8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Government Agencies</a:t>
          </a:r>
          <a:endParaRPr lang="en-US" sz="2200" kern="1200"/>
        </a:p>
      </dsp:txBody>
      <dsp:txXfrm>
        <a:off x="307380" y="2232181"/>
        <a:ext cx="2053312" cy="720000"/>
      </dsp:txXfrm>
    </dsp:sp>
    <dsp:sp modelId="{42D3C173-45B3-4545-8D80-B40EB2B212D3}">
      <dsp:nvSpPr>
        <dsp:cNvPr id="0" name=""/>
        <dsp:cNvSpPr/>
      </dsp:nvSpPr>
      <dsp:spPr>
        <a:xfrm>
          <a:off x="3120418" y="589532"/>
          <a:ext cx="1252520" cy="1252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DC927-69B3-4384-B8C7-901B627D5477}">
      <dsp:nvSpPr>
        <dsp:cNvPr id="0" name=""/>
        <dsp:cNvSpPr/>
      </dsp:nvSpPr>
      <dsp:spPr>
        <a:xfrm>
          <a:off x="3387348" y="856462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DC0C9-7BA4-406F-B58F-3236DE19F44F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International Organizations</a:t>
          </a:r>
          <a:endParaRPr lang="en-US" sz="2200" kern="1200"/>
        </a:p>
      </dsp:txBody>
      <dsp:txXfrm>
        <a:off x="2720022" y="2232181"/>
        <a:ext cx="2053312" cy="720000"/>
      </dsp:txXfrm>
    </dsp:sp>
    <dsp:sp modelId="{95700E27-F30C-4271-BF8C-FDECB3A8B737}">
      <dsp:nvSpPr>
        <dsp:cNvPr id="0" name=""/>
        <dsp:cNvSpPr/>
      </dsp:nvSpPr>
      <dsp:spPr>
        <a:xfrm>
          <a:off x="5533060" y="589532"/>
          <a:ext cx="1252520" cy="1252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0F9C6-1F83-4189-9384-989C25528AFB}">
      <dsp:nvSpPr>
        <dsp:cNvPr id="0" name=""/>
        <dsp:cNvSpPr/>
      </dsp:nvSpPr>
      <dsp:spPr>
        <a:xfrm>
          <a:off x="5799990" y="856462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E2456-592D-480B-8EE3-16CDA9179782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Research Institutions</a:t>
          </a:r>
          <a:endParaRPr lang="en-US" sz="2200" kern="1200"/>
        </a:p>
      </dsp:txBody>
      <dsp:txXfrm>
        <a:off x="5132664" y="2232181"/>
        <a:ext cx="2053312" cy="720000"/>
      </dsp:txXfrm>
    </dsp:sp>
    <dsp:sp modelId="{0456473B-2A04-48E4-A25C-C0688EFE0D16}">
      <dsp:nvSpPr>
        <dsp:cNvPr id="0" name=""/>
        <dsp:cNvSpPr/>
      </dsp:nvSpPr>
      <dsp:spPr>
        <a:xfrm>
          <a:off x="7945702" y="589532"/>
          <a:ext cx="1252520" cy="1252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81A50-AECD-4CFB-97A7-97321AF7CE3D}">
      <dsp:nvSpPr>
        <dsp:cNvPr id="0" name=""/>
        <dsp:cNvSpPr/>
      </dsp:nvSpPr>
      <dsp:spPr>
        <a:xfrm>
          <a:off x="8212633" y="856462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F0F13-E983-4DC2-9ABE-4E200DA2FD4C}">
      <dsp:nvSpPr>
        <dsp:cNvPr id="0" name=""/>
        <dsp:cNvSpPr/>
      </dsp:nvSpPr>
      <dsp:spPr>
        <a:xfrm>
          <a:off x="7545306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Policy Makers</a:t>
          </a:r>
          <a:endParaRPr lang="en-US" sz="2200" kern="1200"/>
        </a:p>
      </dsp:txBody>
      <dsp:txXfrm>
        <a:off x="7545306" y="2232181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35725-0C92-4285-BB0B-013F5C31D75B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4BE84-893B-40EA-9FDB-F9189EC90F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72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BE84-893B-40EA-9FDB-F9189EC90FDA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19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249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06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679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292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76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6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28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89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999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09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041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30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99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24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6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234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18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F1DE-7007-4A72-9C24-8D9175CCF4A4}" type="datetimeFigureOut">
              <a:rPr lang="en-IE" smtClean="0"/>
              <a:t>31/01/2024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C2E6-AF2F-4616-A60C-2E4712E7D0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6452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F6F7281-CACF-9087-1A37-9D5E690AAF92}"/>
              </a:ext>
            </a:extLst>
          </p:cNvPr>
          <p:cNvSpPr/>
          <p:nvPr/>
        </p:nvSpPr>
        <p:spPr>
          <a:xfrm>
            <a:off x="8074854" y="3343190"/>
            <a:ext cx="3390314" cy="2644727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0557-1EF9-DE06-974C-1E6A76446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6400"/>
            <a:ext cx="8791575" cy="2387600"/>
          </a:xfrm>
        </p:spPr>
        <p:txBody>
          <a:bodyPr/>
          <a:lstStyle/>
          <a:p>
            <a:r>
              <a:rPr lang="en-GB" b="1" dirty="0"/>
              <a:t>Data Storage solutions for  data analytics</a:t>
            </a:r>
            <a:endParaRPr lang="en-I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0AC2C-F8D0-F66F-EC77-E33886529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921" y="3602038"/>
            <a:ext cx="2964180" cy="187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40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1DD5-516D-44F5-A593-557446B7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57064"/>
          </a:xfrm>
        </p:spPr>
        <p:txBody>
          <a:bodyPr/>
          <a:lstStyle/>
          <a:p>
            <a:r>
              <a:rPr lang="en-GB" b="1" dirty="0"/>
              <a:t>TABLEAU DASHBOARD</a:t>
            </a:r>
            <a:endParaRPr lang="en-I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3E8C-2FFF-E691-2141-C1936B4D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87" y="1090999"/>
            <a:ext cx="107346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C1B40-73F1-F89D-6CC6-24425C1B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rgbClr val="FFFFFF"/>
                </a:solidFill>
              </a:rPr>
              <a:t>SSRS REPORTS - MATRIX</a:t>
            </a:r>
            <a:endParaRPr lang="en-IE" sz="32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82BA-F32B-0642-DC47-59271B95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39" y="2042486"/>
            <a:ext cx="3211382" cy="439800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E" sz="1400" b="1" dirty="0">
                <a:solidFill>
                  <a:srgbClr val="FFFFFF"/>
                </a:solidFill>
              </a:rPr>
              <a:t>SELECT </a:t>
            </a:r>
            <a:r>
              <a:rPr lang="en-IE" sz="1400" b="1" dirty="0" err="1">
                <a:solidFill>
                  <a:srgbClr val="FFFFFF"/>
                </a:solidFill>
              </a:rPr>
              <a:t>TerrorGroup_Dim.GroupName</a:t>
            </a:r>
            <a:r>
              <a:rPr lang="en-IE" sz="1400" b="1" dirty="0">
                <a:solidFill>
                  <a:srgbClr val="FFFFFF"/>
                </a:solidFill>
              </a:rPr>
              <a:t>,  </a:t>
            </a:r>
            <a:r>
              <a:rPr lang="en-IE" sz="1400" b="1" dirty="0" err="1">
                <a:solidFill>
                  <a:srgbClr val="FFFFFF"/>
                </a:solidFill>
              </a:rPr>
              <a:t>AWD.WeaponType</a:t>
            </a:r>
            <a:r>
              <a:rPr lang="en-IE" sz="1400" b="1" dirty="0">
                <a:solidFill>
                  <a:srgbClr val="FFFFFF"/>
                </a:solidFill>
              </a:rPr>
              <a:t>,  </a:t>
            </a:r>
            <a:r>
              <a:rPr lang="en-IE" sz="1400" b="1" dirty="0" err="1">
                <a:solidFill>
                  <a:srgbClr val="FFFFFF"/>
                </a:solidFill>
              </a:rPr>
              <a:t>ATD.TargType</a:t>
            </a:r>
            <a:r>
              <a:rPr lang="en-IE" sz="1400" b="1" dirty="0">
                <a:solidFill>
                  <a:srgbClr val="FFFFFF"/>
                </a:solidFill>
              </a:rPr>
              <a:t>,  </a:t>
            </a:r>
            <a:r>
              <a:rPr lang="en-IE" sz="1400" b="1" dirty="0" err="1">
                <a:solidFill>
                  <a:srgbClr val="FFFFFF"/>
                </a:solidFill>
              </a:rPr>
              <a:t>DD.IYear</a:t>
            </a:r>
            <a:r>
              <a:rPr lang="en-IE" sz="1400" b="1" dirty="0">
                <a:solidFill>
                  <a:srgbClr val="FFFFFF"/>
                </a:solidFill>
              </a:rPr>
              <a:t>, COUNT(*) AS </a:t>
            </a:r>
            <a:r>
              <a:rPr lang="en-IE" sz="1400" b="1" dirty="0" err="1">
                <a:solidFill>
                  <a:srgbClr val="FFFFFF"/>
                </a:solidFill>
              </a:rPr>
              <a:t>total_attacks</a:t>
            </a:r>
            <a:r>
              <a:rPr lang="en-IE" sz="1400" b="1" dirty="0">
                <a:solidFill>
                  <a:srgbClr val="FFFFFF"/>
                </a:solidFill>
              </a:rPr>
              <a:t> FROM </a:t>
            </a:r>
            <a:r>
              <a:rPr lang="en-IE" sz="1400" b="1" dirty="0" err="1">
                <a:solidFill>
                  <a:srgbClr val="FFFFFF"/>
                </a:solidFill>
              </a:rPr>
              <a:t>AttackEvent_Fact</a:t>
            </a:r>
            <a:r>
              <a:rPr lang="en-IE" sz="1400" b="1" dirty="0">
                <a:solidFill>
                  <a:srgbClr val="FFFFFF"/>
                </a:solidFill>
              </a:rPr>
              <a:t> AS AEF INNER JOIN </a:t>
            </a:r>
            <a:r>
              <a:rPr lang="en-IE" sz="1400" b="1" dirty="0" err="1">
                <a:solidFill>
                  <a:srgbClr val="FFFFFF"/>
                </a:solidFill>
              </a:rPr>
              <a:t>AttackTarget_Dim</a:t>
            </a:r>
            <a:r>
              <a:rPr lang="en-IE" sz="1400" b="1" dirty="0">
                <a:solidFill>
                  <a:srgbClr val="FFFFFF"/>
                </a:solidFill>
              </a:rPr>
              <a:t> ATD ON </a:t>
            </a:r>
            <a:r>
              <a:rPr lang="en-IE" sz="1400" b="1" dirty="0" err="1">
                <a:solidFill>
                  <a:srgbClr val="FFFFFF"/>
                </a:solidFill>
              </a:rPr>
              <a:t>AEF.TargetKey</a:t>
            </a:r>
            <a:r>
              <a:rPr lang="en-IE" sz="1400" b="1" dirty="0">
                <a:solidFill>
                  <a:srgbClr val="FFFFFF"/>
                </a:solidFill>
              </a:rPr>
              <a:t> = </a:t>
            </a:r>
            <a:r>
              <a:rPr lang="en-IE" sz="1400" b="1" dirty="0" err="1">
                <a:solidFill>
                  <a:srgbClr val="FFFFFF"/>
                </a:solidFill>
              </a:rPr>
              <a:t>ATD.TargetKey</a:t>
            </a:r>
            <a:r>
              <a:rPr lang="en-IE" sz="1400" b="1" dirty="0">
                <a:solidFill>
                  <a:srgbClr val="FFFFFF"/>
                </a:solidFill>
              </a:rPr>
              <a:t> INNER JOIN </a:t>
            </a:r>
            <a:r>
              <a:rPr lang="en-IE" sz="1400" b="1" dirty="0" err="1">
                <a:solidFill>
                  <a:srgbClr val="FFFFFF"/>
                </a:solidFill>
              </a:rPr>
              <a:t>AttackWeapon_Dim</a:t>
            </a:r>
            <a:r>
              <a:rPr lang="en-IE" sz="1400" b="1" dirty="0">
                <a:solidFill>
                  <a:srgbClr val="FFFFFF"/>
                </a:solidFill>
              </a:rPr>
              <a:t> AWD ON </a:t>
            </a:r>
            <a:r>
              <a:rPr lang="en-IE" sz="1400" b="1" dirty="0" err="1">
                <a:solidFill>
                  <a:srgbClr val="FFFFFF"/>
                </a:solidFill>
              </a:rPr>
              <a:t>AEF.WeaponKey</a:t>
            </a:r>
            <a:r>
              <a:rPr lang="en-IE" sz="1400" b="1" dirty="0">
                <a:solidFill>
                  <a:srgbClr val="FFFFFF"/>
                </a:solidFill>
              </a:rPr>
              <a:t> = </a:t>
            </a:r>
            <a:r>
              <a:rPr lang="en-IE" sz="1400" b="1" dirty="0" err="1">
                <a:solidFill>
                  <a:srgbClr val="FFFFFF"/>
                </a:solidFill>
              </a:rPr>
              <a:t>AWD.WeaponKey</a:t>
            </a:r>
            <a:r>
              <a:rPr lang="en-IE" sz="1400" b="1" dirty="0">
                <a:solidFill>
                  <a:srgbClr val="FFFFFF"/>
                </a:solidFill>
              </a:rPr>
              <a:t> INNER JOIN </a:t>
            </a:r>
            <a:r>
              <a:rPr lang="en-IE" sz="1400" b="1" dirty="0" err="1">
                <a:solidFill>
                  <a:srgbClr val="FFFFFF"/>
                </a:solidFill>
              </a:rPr>
              <a:t>TerrorGroup_Dim</a:t>
            </a:r>
            <a:r>
              <a:rPr lang="en-IE" sz="1400" b="1" dirty="0">
                <a:solidFill>
                  <a:srgbClr val="FFFFFF"/>
                </a:solidFill>
              </a:rPr>
              <a:t> ON </a:t>
            </a:r>
            <a:r>
              <a:rPr lang="en-IE" sz="1400" b="1" dirty="0" err="1">
                <a:solidFill>
                  <a:srgbClr val="FFFFFF"/>
                </a:solidFill>
              </a:rPr>
              <a:t>AEF.GroupKey</a:t>
            </a:r>
            <a:r>
              <a:rPr lang="en-IE" sz="1400" b="1" dirty="0">
                <a:solidFill>
                  <a:srgbClr val="FFFFFF"/>
                </a:solidFill>
              </a:rPr>
              <a:t> = </a:t>
            </a:r>
            <a:r>
              <a:rPr lang="en-IE" sz="1400" b="1" dirty="0" err="1">
                <a:solidFill>
                  <a:srgbClr val="FFFFFF"/>
                </a:solidFill>
              </a:rPr>
              <a:t>TerrorGroup_Dim.GroupKey</a:t>
            </a:r>
            <a:r>
              <a:rPr lang="en-IE" sz="1400" b="1" dirty="0">
                <a:solidFill>
                  <a:srgbClr val="FFFFFF"/>
                </a:solidFill>
              </a:rPr>
              <a:t> INNER JOIN </a:t>
            </a:r>
            <a:r>
              <a:rPr lang="en-IE" sz="1400" b="1" dirty="0" err="1">
                <a:solidFill>
                  <a:srgbClr val="FFFFFF"/>
                </a:solidFill>
              </a:rPr>
              <a:t>Date_Dim</a:t>
            </a:r>
            <a:r>
              <a:rPr lang="en-IE" sz="1400" b="1" dirty="0">
                <a:solidFill>
                  <a:srgbClr val="FFFFFF"/>
                </a:solidFill>
              </a:rPr>
              <a:t> DD on </a:t>
            </a:r>
            <a:r>
              <a:rPr lang="en-IE" sz="1400" b="1" dirty="0" err="1">
                <a:solidFill>
                  <a:srgbClr val="FFFFFF"/>
                </a:solidFill>
              </a:rPr>
              <a:t>AEF.DateKey</a:t>
            </a:r>
            <a:r>
              <a:rPr lang="en-IE" sz="1400" b="1" dirty="0">
                <a:solidFill>
                  <a:srgbClr val="FFFFFF"/>
                </a:solidFill>
              </a:rPr>
              <a:t>=</a:t>
            </a:r>
            <a:r>
              <a:rPr lang="en-IE" sz="1400" b="1" dirty="0" err="1">
                <a:solidFill>
                  <a:srgbClr val="FFFFFF"/>
                </a:solidFill>
              </a:rPr>
              <a:t>DD.DateKey</a:t>
            </a:r>
            <a:r>
              <a:rPr lang="en-IE" sz="1400" b="1" dirty="0">
                <a:solidFill>
                  <a:srgbClr val="FFFFFF"/>
                </a:solidFill>
              </a:rPr>
              <a:t> WHERE </a:t>
            </a:r>
            <a:r>
              <a:rPr lang="en-IE" sz="1400" b="1" dirty="0" err="1">
                <a:solidFill>
                  <a:srgbClr val="FFFFFF"/>
                </a:solidFill>
              </a:rPr>
              <a:t>TerrorGroup_Dim.GroupName</a:t>
            </a:r>
            <a:r>
              <a:rPr lang="en-IE" sz="1400" b="1" dirty="0">
                <a:solidFill>
                  <a:srgbClr val="FFFFFF"/>
                </a:solidFill>
              </a:rPr>
              <a:t>!='Unknown’ GROUP BY </a:t>
            </a:r>
            <a:r>
              <a:rPr lang="en-IE" sz="1400" b="1" dirty="0" err="1">
                <a:solidFill>
                  <a:srgbClr val="FFFFFF"/>
                </a:solidFill>
              </a:rPr>
              <a:t>TerrorGroup_Dim.GroupName,AWD.WeaponType</a:t>
            </a:r>
            <a:r>
              <a:rPr lang="en-IE" sz="1400" b="1" dirty="0">
                <a:solidFill>
                  <a:srgbClr val="FFFFFF"/>
                </a:solidFill>
              </a:rPr>
              <a:t>, </a:t>
            </a:r>
            <a:r>
              <a:rPr lang="en-IE" sz="1400" b="1" dirty="0" err="1">
                <a:solidFill>
                  <a:srgbClr val="FFFFFF"/>
                </a:solidFill>
              </a:rPr>
              <a:t>ATD.TargType</a:t>
            </a:r>
            <a:r>
              <a:rPr lang="en-IE" sz="1400" b="1" dirty="0">
                <a:solidFill>
                  <a:srgbClr val="FFFFFF"/>
                </a:solidFill>
              </a:rPr>
              <a:t>, </a:t>
            </a:r>
            <a:r>
              <a:rPr lang="en-IE" sz="1400" b="1" dirty="0" err="1">
                <a:solidFill>
                  <a:srgbClr val="FFFFFF"/>
                </a:solidFill>
              </a:rPr>
              <a:t>DD.IYear</a:t>
            </a:r>
            <a:endParaRPr lang="en-IE" sz="1400" b="1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4" name="Picture 3" descr="A grid of data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4C3BF9D1-D352-F70E-AD13-B02B4756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65" y="1801813"/>
            <a:ext cx="7644575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7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86A54-4056-39AF-A3CD-71F43C4A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rgbClr val="FFFFFF"/>
                </a:solidFill>
              </a:rPr>
              <a:t>SSRS REPORTS – DRILL DOWN</a:t>
            </a:r>
            <a:endParaRPr lang="en-IE" sz="32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F1A3-9D2F-54C1-E5A0-F1367620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SELECT </a:t>
            </a:r>
            <a:r>
              <a:rPr lang="en-IE" sz="1400" b="1" dirty="0" err="1">
                <a:solidFill>
                  <a:srgbClr val="FFFFFF"/>
                </a:solidFill>
              </a:rPr>
              <a:t>ALD.Region,ALD.Country,COUNT</a:t>
            </a:r>
            <a:r>
              <a:rPr lang="en-IE" sz="1400" b="1" dirty="0">
                <a:solidFill>
                  <a:srgbClr val="FFFFFF"/>
                </a:solidFill>
              </a:rPr>
              <a:t>(AEF.EVENTID) AS TOTAL_ATTACKS </a:t>
            </a:r>
          </a:p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FROM </a:t>
            </a:r>
            <a:r>
              <a:rPr lang="en-IE" sz="1400" b="1" dirty="0" err="1">
                <a:solidFill>
                  <a:srgbClr val="FFFFFF"/>
                </a:solidFill>
              </a:rPr>
              <a:t>AttackEvent_Fact</a:t>
            </a:r>
            <a:r>
              <a:rPr lang="en-IE" sz="1400" b="1" dirty="0">
                <a:solidFill>
                  <a:srgbClr val="FFFFFF"/>
                </a:solidFill>
              </a:rPr>
              <a:t> AEF</a:t>
            </a:r>
          </a:p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INNER JOIN </a:t>
            </a:r>
            <a:r>
              <a:rPr lang="en-IE" sz="1400" b="1" dirty="0" err="1">
                <a:solidFill>
                  <a:srgbClr val="FFFFFF"/>
                </a:solidFill>
              </a:rPr>
              <a:t>AttackLocation_Dim</a:t>
            </a:r>
            <a:r>
              <a:rPr lang="en-IE" sz="1400" b="1" dirty="0">
                <a:solidFill>
                  <a:srgbClr val="FFFFFF"/>
                </a:solidFill>
              </a:rPr>
              <a:t> ALD ON </a:t>
            </a:r>
            <a:r>
              <a:rPr lang="en-IE" sz="1400" b="1" dirty="0" err="1">
                <a:solidFill>
                  <a:srgbClr val="FFFFFF"/>
                </a:solidFill>
              </a:rPr>
              <a:t>ALD.LocationKey</a:t>
            </a:r>
            <a:r>
              <a:rPr lang="en-IE" sz="1400" b="1" dirty="0">
                <a:solidFill>
                  <a:srgbClr val="FFFFFF"/>
                </a:solidFill>
              </a:rPr>
              <a:t>=</a:t>
            </a:r>
            <a:r>
              <a:rPr lang="en-IE" sz="1400" b="1" dirty="0" err="1">
                <a:solidFill>
                  <a:srgbClr val="FFFFFF"/>
                </a:solidFill>
              </a:rPr>
              <a:t>AEF.LocationKey</a:t>
            </a:r>
            <a:endParaRPr lang="en-IE" sz="1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GROUP BY </a:t>
            </a:r>
            <a:r>
              <a:rPr lang="en-IE" sz="1400" b="1" dirty="0" err="1">
                <a:solidFill>
                  <a:srgbClr val="FFFFFF"/>
                </a:solidFill>
              </a:rPr>
              <a:t>ALD.Region,ALD.Country</a:t>
            </a:r>
            <a:endParaRPr lang="en-IE" sz="1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ORDER BY 3 DESC</a:t>
            </a:r>
          </a:p>
          <a:p>
            <a:endParaRPr lang="en-IE" sz="1400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1111E51-F895-C794-EE1B-4EF7EE837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46"/>
          <a:stretch/>
        </p:blipFill>
        <p:spPr bwMode="auto">
          <a:xfrm>
            <a:off x="5825205" y="753911"/>
            <a:ext cx="4608163" cy="55665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4598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7D2D0-1A15-EE2D-4A1C-926B7E4F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FFFF"/>
                </a:solidFill>
              </a:rPr>
              <a:t>SSRS REPORTS – CHART </a:t>
            </a:r>
            <a:endParaRPr lang="en-IE" sz="3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7F35-0F45-0E08-A6CA-768CB25E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39" y="205201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SELECT  </a:t>
            </a:r>
            <a:r>
              <a:rPr lang="en-IE" sz="1400" b="1" dirty="0" err="1">
                <a:solidFill>
                  <a:srgbClr val="FFFFFF"/>
                </a:solidFill>
              </a:rPr>
              <a:t>ATD.TargType</a:t>
            </a:r>
            <a:r>
              <a:rPr lang="en-IE" sz="1400" b="1" dirty="0">
                <a:solidFill>
                  <a:srgbClr val="FFFFFF"/>
                </a:solidFill>
              </a:rPr>
              <a:t>,   COUNT(*) AS </a:t>
            </a:r>
            <a:r>
              <a:rPr lang="en-IE" sz="1400" b="1" dirty="0" err="1">
                <a:solidFill>
                  <a:srgbClr val="FFFFFF"/>
                </a:solidFill>
              </a:rPr>
              <a:t>total_attacks</a:t>
            </a:r>
            <a:r>
              <a:rPr lang="en-IE" sz="1400" b="1" dirty="0">
                <a:solidFill>
                  <a:srgbClr val="FFFFFF"/>
                </a:solidFill>
              </a:rPr>
              <a:t>,   SUM(</a:t>
            </a:r>
            <a:r>
              <a:rPr lang="en-IE" sz="1400" b="1" dirty="0" err="1">
                <a:solidFill>
                  <a:srgbClr val="FFFFFF"/>
                </a:solidFill>
              </a:rPr>
              <a:t>AEF.TotalDeaths</a:t>
            </a:r>
            <a:r>
              <a:rPr lang="en-IE" sz="1400" b="1" dirty="0">
                <a:solidFill>
                  <a:srgbClr val="FFFFFF"/>
                </a:solidFill>
              </a:rPr>
              <a:t>) AS </a:t>
            </a:r>
            <a:r>
              <a:rPr lang="en-IE" sz="1400" b="1" dirty="0" err="1">
                <a:solidFill>
                  <a:srgbClr val="FFFFFF"/>
                </a:solidFill>
              </a:rPr>
              <a:t>total_fatalities</a:t>
            </a:r>
            <a:r>
              <a:rPr lang="en-IE" sz="1400" b="1" dirty="0">
                <a:solidFill>
                  <a:srgbClr val="FFFFFF"/>
                </a:solidFill>
              </a:rPr>
              <a:t>,   SUM(</a:t>
            </a:r>
            <a:r>
              <a:rPr lang="en-IE" sz="1400" b="1" dirty="0" err="1">
                <a:solidFill>
                  <a:srgbClr val="FFFFFF"/>
                </a:solidFill>
              </a:rPr>
              <a:t>AEF.TotalWounded</a:t>
            </a:r>
            <a:r>
              <a:rPr lang="en-IE" sz="1400" b="1" dirty="0">
                <a:solidFill>
                  <a:srgbClr val="FFFFFF"/>
                </a:solidFill>
              </a:rPr>
              <a:t>) AS </a:t>
            </a:r>
            <a:r>
              <a:rPr lang="en-IE" sz="1400" b="1" dirty="0" err="1">
                <a:solidFill>
                  <a:srgbClr val="FFFFFF"/>
                </a:solidFill>
              </a:rPr>
              <a:t>total_wounded</a:t>
            </a:r>
            <a:endParaRPr lang="en-IE" sz="1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FROM </a:t>
            </a:r>
            <a:r>
              <a:rPr lang="en-IE" sz="1400" b="1" dirty="0" err="1">
                <a:solidFill>
                  <a:srgbClr val="FFFFFF"/>
                </a:solidFill>
              </a:rPr>
              <a:t>AttackEvent_Fact</a:t>
            </a:r>
            <a:r>
              <a:rPr lang="en-IE" sz="1400" b="1" dirty="0">
                <a:solidFill>
                  <a:srgbClr val="FFFFFF"/>
                </a:solidFill>
              </a:rPr>
              <a:t> AS AEF</a:t>
            </a:r>
          </a:p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INNER JOIN </a:t>
            </a:r>
            <a:r>
              <a:rPr lang="en-IE" sz="1400" b="1" dirty="0" err="1">
                <a:solidFill>
                  <a:srgbClr val="FFFFFF"/>
                </a:solidFill>
              </a:rPr>
              <a:t>AttackTarget_Dim</a:t>
            </a:r>
            <a:r>
              <a:rPr lang="en-IE" sz="1400" b="1" dirty="0">
                <a:solidFill>
                  <a:srgbClr val="FFFFFF"/>
                </a:solidFill>
              </a:rPr>
              <a:t> ATD ON </a:t>
            </a:r>
            <a:r>
              <a:rPr lang="en-IE" sz="1400" b="1" dirty="0" err="1">
                <a:solidFill>
                  <a:srgbClr val="FFFFFF"/>
                </a:solidFill>
              </a:rPr>
              <a:t>AEF.TargetKey</a:t>
            </a:r>
            <a:r>
              <a:rPr lang="en-IE" sz="1400" b="1" dirty="0">
                <a:solidFill>
                  <a:srgbClr val="FFFFFF"/>
                </a:solidFill>
              </a:rPr>
              <a:t> = </a:t>
            </a:r>
            <a:r>
              <a:rPr lang="en-IE" sz="1400" b="1" dirty="0" err="1">
                <a:solidFill>
                  <a:srgbClr val="FFFFFF"/>
                </a:solidFill>
              </a:rPr>
              <a:t>ATD.TargetKey</a:t>
            </a:r>
            <a:endParaRPr lang="en-IE" sz="1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WHERE </a:t>
            </a:r>
            <a:r>
              <a:rPr lang="en-IE" sz="1400" b="1" dirty="0" err="1">
                <a:solidFill>
                  <a:srgbClr val="FFFFFF"/>
                </a:solidFill>
              </a:rPr>
              <a:t>ATD.TargType</a:t>
            </a:r>
            <a:r>
              <a:rPr lang="en-IE" sz="1400" b="1" dirty="0">
                <a:solidFill>
                  <a:srgbClr val="FFFFFF"/>
                </a:solidFill>
              </a:rPr>
              <a:t> != 'Unknown'</a:t>
            </a:r>
          </a:p>
          <a:p>
            <a:pPr marL="0" indent="0">
              <a:buNone/>
            </a:pPr>
            <a:r>
              <a:rPr lang="en-IE" sz="1400" b="1" dirty="0">
                <a:solidFill>
                  <a:srgbClr val="FFFFFF"/>
                </a:solidFill>
              </a:rPr>
              <a:t>GROUP BY </a:t>
            </a:r>
            <a:r>
              <a:rPr lang="en-IE" sz="1400" b="1" dirty="0" err="1">
                <a:solidFill>
                  <a:srgbClr val="FFFFFF"/>
                </a:solidFill>
              </a:rPr>
              <a:t>ATD.TargType</a:t>
            </a:r>
            <a:endParaRPr lang="en-IE" sz="1400" b="1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7FF5D14-9520-A3AE-5C26-8CD6AAE6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64" y="1692324"/>
            <a:ext cx="6844045" cy="34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4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27254-96CA-CF6F-9FC6-7BE6C3E2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FFFF"/>
                </a:solidFill>
              </a:rPr>
              <a:t>SSRS REPORTS –SUBREPORT</a:t>
            </a:r>
            <a:endParaRPr lang="en-IE" sz="3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9953-9A47-3768-C53A-9D71BE37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9" y="2249487"/>
            <a:ext cx="3323782" cy="395730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E" sz="1400" b="1" dirty="0">
                <a:solidFill>
                  <a:srgbClr val="FFFFFF"/>
                </a:solidFill>
              </a:rPr>
              <a:t>SELECT   </a:t>
            </a:r>
            <a:r>
              <a:rPr lang="en-IE" sz="1400" b="1" dirty="0" err="1">
                <a:solidFill>
                  <a:srgbClr val="FFFFFF"/>
                </a:solidFill>
              </a:rPr>
              <a:t>AL.Region</a:t>
            </a:r>
            <a:r>
              <a:rPr lang="en-IE" sz="1400" b="1" dirty="0">
                <a:solidFill>
                  <a:srgbClr val="FFFFFF"/>
                </a:solidFill>
              </a:rPr>
              <a:t>,   </a:t>
            </a:r>
            <a:r>
              <a:rPr lang="en-IE" sz="1400" b="1" dirty="0" err="1">
                <a:solidFill>
                  <a:srgbClr val="FFFFFF"/>
                </a:solidFill>
              </a:rPr>
              <a:t>DD.IYear</a:t>
            </a:r>
            <a:r>
              <a:rPr lang="en-IE" sz="1400" b="1" dirty="0">
                <a:solidFill>
                  <a:srgbClr val="FFFFFF"/>
                </a:solidFill>
              </a:rPr>
              <a:t> AS </a:t>
            </a:r>
            <a:r>
              <a:rPr lang="en-IE" sz="1400" b="1" dirty="0" err="1">
                <a:solidFill>
                  <a:srgbClr val="FFFFFF"/>
                </a:solidFill>
              </a:rPr>
              <a:t>AttackYear</a:t>
            </a:r>
            <a:r>
              <a:rPr lang="en-IE" sz="1400" b="1" dirty="0">
                <a:solidFill>
                  <a:srgbClr val="FFFFFF"/>
                </a:solidFill>
              </a:rPr>
              <a:t>,  COUNT(</a:t>
            </a:r>
            <a:r>
              <a:rPr lang="en-IE" sz="1400" b="1" dirty="0" err="1">
                <a:solidFill>
                  <a:srgbClr val="FFFFFF"/>
                </a:solidFill>
              </a:rPr>
              <a:t>AEF.eventid</a:t>
            </a:r>
            <a:r>
              <a:rPr lang="en-IE" sz="1400" b="1" dirty="0">
                <a:solidFill>
                  <a:srgbClr val="FFFFFF"/>
                </a:solidFill>
              </a:rPr>
              <a:t>) as </a:t>
            </a:r>
            <a:r>
              <a:rPr lang="en-IE" sz="1400" b="1" dirty="0" err="1">
                <a:solidFill>
                  <a:srgbClr val="FFFFFF"/>
                </a:solidFill>
              </a:rPr>
              <a:t>Total_Attacks</a:t>
            </a:r>
            <a:r>
              <a:rPr lang="en-IE" sz="1400" b="1" dirty="0">
                <a:solidFill>
                  <a:srgbClr val="FFFFFF"/>
                </a:solidFill>
              </a:rPr>
              <a:t>,   SUM(</a:t>
            </a:r>
            <a:r>
              <a:rPr lang="en-IE" sz="1400" b="1" dirty="0" err="1">
                <a:solidFill>
                  <a:srgbClr val="FFFFFF"/>
                </a:solidFill>
              </a:rPr>
              <a:t>AEF.TotalDeaths</a:t>
            </a:r>
            <a:r>
              <a:rPr lang="en-IE" sz="1400" b="1" dirty="0">
                <a:solidFill>
                  <a:srgbClr val="FFFFFF"/>
                </a:solidFill>
              </a:rPr>
              <a:t>) AS </a:t>
            </a:r>
            <a:r>
              <a:rPr lang="en-IE" sz="1400" b="1" dirty="0" err="1">
                <a:solidFill>
                  <a:srgbClr val="FFFFFF"/>
                </a:solidFill>
              </a:rPr>
              <a:t>Total_Fatalities</a:t>
            </a:r>
            <a:r>
              <a:rPr lang="en-IE" sz="1400" b="1" dirty="0">
                <a:solidFill>
                  <a:srgbClr val="FFFFFF"/>
                </a:solidFill>
              </a:rPr>
              <a:t>,  SUM(</a:t>
            </a:r>
            <a:r>
              <a:rPr lang="en-IE" sz="1400" b="1" dirty="0" err="1">
                <a:solidFill>
                  <a:srgbClr val="FFFFFF"/>
                </a:solidFill>
              </a:rPr>
              <a:t>AEF.TotalWounded</a:t>
            </a:r>
            <a:r>
              <a:rPr lang="en-IE" sz="1400" b="1" dirty="0">
                <a:solidFill>
                  <a:srgbClr val="FFFFFF"/>
                </a:solidFill>
              </a:rPr>
              <a:t>) AS </a:t>
            </a:r>
            <a:r>
              <a:rPr lang="en-IE" sz="1400" b="1" dirty="0" err="1">
                <a:solidFill>
                  <a:srgbClr val="FFFFFF"/>
                </a:solidFill>
              </a:rPr>
              <a:t>Total_Wounded</a:t>
            </a:r>
            <a:r>
              <a:rPr lang="en-IE" sz="1400" b="1" dirty="0">
                <a:solidFill>
                  <a:srgbClr val="FFFFFF"/>
                </a:solidFill>
              </a:rPr>
              <a:t>, SUM(</a:t>
            </a:r>
            <a:r>
              <a:rPr lang="en-IE" sz="1400" b="1" dirty="0" err="1">
                <a:solidFill>
                  <a:srgbClr val="FFFFFF"/>
                </a:solidFill>
              </a:rPr>
              <a:t>AEF.TotalDamages</a:t>
            </a:r>
            <a:r>
              <a:rPr lang="en-IE" sz="1400" b="1" dirty="0">
                <a:solidFill>
                  <a:srgbClr val="FFFFFF"/>
                </a:solidFill>
              </a:rPr>
              <a:t>) AS </a:t>
            </a:r>
            <a:r>
              <a:rPr lang="en-IE" sz="1400" b="1" dirty="0" err="1">
                <a:solidFill>
                  <a:srgbClr val="FFFFFF"/>
                </a:solidFill>
              </a:rPr>
              <a:t>Total_Damages</a:t>
            </a:r>
            <a:r>
              <a:rPr lang="en-IE" sz="1400" b="1" dirty="0">
                <a:solidFill>
                  <a:srgbClr val="FFFFFF"/>
                </a:solidFill>
              </a:rPr>
              <a:t> FROM </a:t>
            </a:r>
            <a:r>
              <a:rPr lang="en-IE" sz="1400" b="1" dirty="0" err="1">
                <a:solidFill>
                  <a:srgbClr val="FFFFFF"/>
                </a:solidFill>
              </a:rPr>
              <a:t>AttackEvent_Fact</a:t>
            </a:r>
            <a:r>
              <a:rPr lang="en-IE" sz="1400" b="1" dirty="0">
                <a:solidFill>
                  <a:srgbClr val="FFFFFF"/>
                </a:solidFill>
              </a:rPr>
              <a:t> AS AEF INNER JOIN </a:t>
            </a:r>
            <a:r>
              <a:rPr lang="en-IE" sz="1400" b="1" dirty="0" err="1">
                <a:solidFill>
                  <a:srgbClr val="FFFFFF"/>
                </a:solidFill>
              </a:rPr>
              <a:t>AttackLocation_Dim</a:t>
            </a:r>
            <a:r>
              <a:rPr lang="en-IE" sz="1400" b="1" dirty="0">
                <a:solidFill>
                  <a:srgbClr val="FFFFFF"/>
                </a:solidFill>
              </a:rPr>
              <a:t> AL ON </a:t>
            </a:r>
            <a:r>
              <a:rPr lang="en-IE" sz="1400" b="1" dirty="0" err="1">
                <a:solidFill>
                  <a:srgbClr val="FFFFFF"/>
                </a:solidFill>
              </a:rPr>
              <a:t>AEF.LocationKey</a:t>
            </a:r>
            <a:r>
              <a:rPr lang="en-IE" sz="1400" b="1" dirty="0">
                <a:solidFill>
                  <a:srgbClr val="FFFFFF"/>
                </a:solidFill>
              </a:rPr>
              <a:t> = </a:t>
            </a:r>
            <a:r>
              <a:rPr lang="en-IE" sz="1400" b="1" dirty="0" err="1">
                <a:solidFill>
                  <a:srgbClr val="FFFFFF"/>
                </a:solidFill>
              </a:rPr>
              <a:t>AL.LocationKey</a:t>
            </a:r>
            <a:r>
              <a:rPr lang="en-IE" sz="1400" b="1" dirty="0">
                <a:solidFill>
                  <a:srgbClr val="FFFFFF"/>
                </a:solidFill>
              </a:rPr>
              <a:t> INNER JOIN </a:t>
            </a:r>
            <a:r>
              <a:rPr lang="en-IE" sz="1400" b="1" dirty="0" err="1">
                <a:solidFill>
                  <a:srgbClr val="FFFFFF"/>
                </a:solidFill>
              </a:rPr>
              <a:t>Date_Dim</a:t>
            </a:r>
            <a:r>
              <a:rPr lang="en-IE" sz="1400" b="1" dirty="0">
                <a:solidFill>
                  <a:srgbClr val="FFFFFF"/>
                </a:solidFill>
              </a:rPr>
              <a:t> DD ON </a:t>
            </a:r>
            <a:r>
              <a:rPr lang="en-IE" sz="1400" b="1" dirty="0" err="1">
                <a:solidFill>
                  <a:srgbClr val="FFFFFF"/>
                </a:solidFill>
              </a:rPr>
              <a:t>AEF.DateKey</a:t>
            </a:r>
            <a:r>
              <a:rPr lang="en-IE" sz="1400" b="1" dirty="0">
                <a:solidFill>
                  <a:srgbClr val="FFFFFF"/>
                </a:solidFill>
              </a:rPr>
              <a:t> = </a:t>
            </a:r>
            <a:r>
              <a:rPr lang="en-IE" sz="1400" b="1" dirty="0" err="1">
                <a:solidFill>
                  <a:srgbClr val="FFFFFF"/>
                </a:solidFill>
              </a:rPr>
              <a:t>DD.DateKey</a:t>
            </a:r>
            <a:r>
              <a:rPr lang="en-IE" sz="1400" b="1" dirty="0">
                <a:solidFill>
                  <a:srgbClr val="FFFFFF"/>
                </a:solidFill>
              </a:rPr>
              <a:t> WHERE </a:t>
            </a:r>
            <a:r>
              <a:rPr lang="en-IE" sz="1400" b="1" dirty="0" err="1">
                <a:solidFill>
                  <a:srgbClr val="FFFFFF"/>
                </a:solidFill>
              </a:rPr>
              <a:t>DD.IYear</a:t>
            </a:r>
            <a:r>
              <a:rPr lang="en-IE" sz="1400" b="1" dirty="0">
                <a:solidFill>
                  <a:srgbClr val="FFFFFF"/>
                </a:solidFill>
              </a:rPr>
              <a:t> = @attackYear and </a:t>
            </a:r>
            <a:r>
              <a:rPr lang="en-IE" sz="1400" b="1" dirty="0" err="1">
                <a:solidFill>
                  <a:srgbClr val="FFFFFF"/>
                </a:solidFill>
              </a:rPr>
              <a:t>AL.Region</a:t>
            </a:r>
            <a:r>
              <a:rPr lang="en-IE" sz="1400" b="1" dirty="0">
                <a:solidFill>
                  <a:srgbClr val="FFFFFF"/>
                </a:solidFill>
              </a:rPr>
              <a:t> = @Region GROUP BY </a:t>
            </a:r>
            <a:r>
              <a:rPr lang="en-IE" sz="1400" b="1" dirty="0" err="1">
                <a:solidFill>
                  <a:srgbClr val="FFFFFF"/>
                </a:solidFill>
              </a:rPr>
              <a:t>AL.Region</a:t>
            </a:r>
            <a:r>
              <a:rPr lang="en-IE" sz="1400" b="1" dirty="0">
                <a:solidFill>
                  <a:srgbClr val="FFFFFF"/>
                </a:solidFill>
              </a:rPr>
              <a:t>, </a:t>
            </a:r>
            <a:r>
              <a:rPr lang="en-IE" sz="1400" b="1" dirty="0" err="1">
                <a:solidFill>
                  <a:srgbClr val="FFFFFF"/>
                </a:solidFill>
              </a:rPr>
              <a:t>DD.IYear</a:t>
            </a:r>
            <a:endParaRPr lang="en-IE" sz="1400" b="1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AAD76A-F091-ED08-8FA7-0F3D21FF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0" y="425905"/>
            <a:ext cx="5556738" cy="60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7" name="Rectangle 316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164327-D66C-8276-8F67-873E6C5A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50" y="1697649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GRAPH DATABASES – NEO4J</a:t>
            </a:r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320D9915-994F-3817-E211-5D3232771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1" r="35363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19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0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1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2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3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4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5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6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7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8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9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0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1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2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3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4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5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6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7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8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9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0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1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2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3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4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5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6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7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8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9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0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1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2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3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4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5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6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7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8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9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0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1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2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3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4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5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6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7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8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9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0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1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2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5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6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7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8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9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0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1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2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3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54119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059-5CF4-6077-5D13-EDDAE0A0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Bikestore</a:t>
            </a:r>
            <a:r>
              <a:rPr lang="en-GB" b="1" dirty="0"/>
              <a:t> sample database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D46D-D744-9500-51FD-FF798829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sample database with sales and product details of a </a:t>
            </a:r>
            <a:r>
              <a:rPr lang="en-GB" dirty="0" err="1"/>
              <a:t>bikestore</a:t>
            </a:r>
            <a:endParaRPr lang="en-GB" dirty="0"/>
          </a:p>
          <a:p>
            <a:r>
              <a:rPr lang="en-GB" dirty="0"/>
              <a:t>Contains two schemas – sales and production</a:t>
            </a:r>
          </a:p>
          <a:p>
            <a:r>
              <a:rPr lang="en-GB" dirty="0"/>
              <a:t>Contains 9 tables – 5 in sales schema and 4 in production</a:t>
            </a:r>
          </a:p>
          <a:p>
            <a:r>
              <a:rPr lang="en-GB" dirty="0"/>
              <a:t>Every table is connected to </a:t>
            </a:r>
            <a:r>
              <a:rPr lang="en-GB" dirty="0" err="1"/>
              <a:t>atleast</a:t>
            </a:r>
            <a:r>
              <a:rPr lang="en-GB" dirty="0"/>
              <a:t> one other by a foreign key reference.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200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E77E-E769-9698-40E6-ADCB7A17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Node LABELS and NODES: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8445-6C6B-B14B-8DCA-F4074CAC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tables from the relational database are created as nodes with labels on NEO4J and loaded from CSV files exported from the SQL server database.</a:t>
            </a:r>
          </a:p>
          <a:p>
            <a:r>
              <a:rPr lang="en-GB" dirty="0"/>
              <a:t>The primary keys of SQL server tables are created as unique constraints on the node labels.</a:t>
            </a:r>
          </a:p>
          <a:p>
            <a:r>
              <a:rPr lang="en-GB" dirty="0"/>
              <a:t>The foreign key references are created as relationships on the nodes.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814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F8BD-A127-48C3-0A5A-DAC32189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GB" b="1" dirty="0"/>
              <a:t>Samples of NEO4j OBJECTS</a:t>
            </a:r>
            <a:endParaRPr lang="en-IE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200F2A-9BD9-C900-4F38-E399109E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r>
              <a:rPr lang="en-US" sz="2300" dirty="0"/>
              <a:t>The pictures on the right show the list of node labels, count of nodes, relationship types and count of relationships and a sample of a relationship connecting its nodes.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EA27A70-74D2-C601-9374-94B82E52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47" y="321734"/>
            <a:ext cx="2066238" cy="2739814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mountain bike&#10;&#10;Description automatically generated">
            <a:extLst>
              <a:ext uri="{FF2B5EF4-FFF2-40B4-BE49-F238E27FC236}">
                <a16:creationId xmlns:a16="http://schemas.microsoft.com/office/drawing/2014/main" id="{877408FB-15B2-9304-7C18-B002FDE0F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775" y="583367"/>
            <a:ext cx="2364317" cy="2216547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98EE4B-D9C4-793C-0B92-B84E83DEB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395" y="3796452"/>
            <a:ext cx="3578227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3D064-6122-CCF3-139C-F20EB76E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3100" b="1"/>
              <a:t>Comparative study between rdbms and graph Database</a:t>
            </a:r>
            <a:endParaRPr lang="en-IE" sz="3100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643F-1903-D313-5766-6F1AB756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sz="1800"/>
              <a:t>The following observations were made during the NEO4J graph database implementation.</a:t>
            </a:r>
          </a:p>
          <a:p>
            <a:pPr lvl="1"/>
            <a:r>
              <a:rPr lang="en-IE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Neo4j </a:t>
            </a: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does not natively support referential cascade rules 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</a:rPr>
              <a:t>Node properties with any null values are not stored on the node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</a:rPr>
              <a:t>Named relationships providing a meaningful reference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</a:rPr>
              <a:t>Composite unique keys cannot be created in NEO4J. Alternatively Node key can be used.</a:t>
            </a:r>
          </a:p>
          <a:p>
            <a:pPr lvl="1"/>
            <a:endParaRPr lang="en-IE" sz="18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23112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3B96-16F3-97D3-6841-2149E7B2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 and Business Understanding 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3C79-A36F-EF15-52E7-E1633079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Global Terrorism Database – an open-source dataset</a:t>
            </a:r>
          </a:p>
          <a:p>
            <a:r>
              <a:rPr lang="en-GB" dirty="0"/>
              <a:t>135 variables and 200k+ records</a:t>
            </a:r>
          </a:p>
          <a:p>
            <a:r>
              <a:rPr lang="en-GB" dirty="0"/>
              <a:t>Dates, location, weapons, casualties and nature of target information of Terrorist events</a:t>
            </a:r>
          </a:p>
          <a:p>
            <a:r>
              <a:rPr lang="en-IE" dirty="0"/>
              <a:t>Understanding of patterns and evolution of Terror attacks globally and assist in developing counter-terrorist strategies</a:t>
            </a:r>
          </a:p>
        </p:txBody>
      </p:sp>
    </p:spTree>
    <p:extLst>
      <p:ext uri="{BB962C8B-B14F-4D97-AF65-F5344CB8AC3E}">
        <p14:creationId xmlns:p14="http://schemas.microsoft.com/office/powerpoint/2010/main" val="247766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A415-94F1-DEE4-4E98-C190D089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SQL and CQL query comparison</a:t>
            </a:r>
            <a:endParaRPr lang="en-IE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0BA-B78D-1092-E8DD-4A3752F6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342"/>
            <a:ext cx="8959191" cy="4586067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Retrieve details of products with their categories and brands: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SQL: 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category_name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brand_name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production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 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production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categories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category_id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category_id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 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production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brands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brand_id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brand_id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OF_CATEGORY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categories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OF_BRAND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brands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ProductID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CategoryName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BrandName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864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3FF1-FBF4-7EC0-E632-4EE9CE2A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390" y="984739"/>
            <a:ext cx="10928668" cy="548640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i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List 10 recent orders with customer information: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TOP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10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order_status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order_date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last_name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order_date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ORDERED_BY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OrderID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OrderStatus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date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({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year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substring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OrderDate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2AA1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2AA1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)),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month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substring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OrderDate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2AA1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2AA1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)),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substring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OrderDate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2AA1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2AA1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))})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date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endParaRPr lang="en-IE" sz="1600" b="1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date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 LIMIT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2AA1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74859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8350C-2DCE-03D5-2B62-D847E87A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8"/>
            <a:ext cx="9905999" cy="5036234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i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Count the number of orders for each customer:</a:t>
            </a:r>
            <a:endParaRPr lang="en-IE" sz="1600" b="1" i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SQL: </a:t>
            </a:r>
            <a:endParaRPr lang="en-IE" sz="16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COUNT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order_count</a:t>
            </a:r>
            <a:endParaRPr lang="en-IE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</a:t>
            </a:r>
            <a:endParaRPr lang="en-IE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LEFT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endParaRPr lang="en-IE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CQL: </a:t>
            </a:r>
            <a:endParaRPr lang="en-IE" sz="16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ORDERED_BY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0" lvl="0" indent="0">
              <a:lnSpc>
                <a:spcPct val="12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CustomerID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COUNT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order_count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21220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5AF9-95A4-782C-219E-026E0D74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34" y="787792"/>
            <a:ext cx="10886465" cy="6239022"/>
          </a:xfrm>
        </p:spPr>
        <p:txBody>
          <a:bodyPr>
            <a:normAutofit/>
          </a:bodyPr>
          <a:lstStyle/>
          <a:p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E" sz="1600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</a:t>
            </a:r>
            <a:r>
              <a:rPr lang="en-IE" sz="1600" b="1" i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Calculate the average order quantity and total order amount for each product:</a:t>
            </a:r>
          </a:p>
          <a:p>
            <a:pPr marL="0" indent="0"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SQL: </a:t>
            </a:r>
            <a:br>
              <a:rPr lang="en-IE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avg_quantity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list_price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total_amount</a:t>
            </a:r>
            <a:endParaRPr lang="en-IE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production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 </a:t>
            </a:r>
          </a:p>
          <a:p>
            <a:pPr marL="0" indent="0"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oi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</a:p>
          <a:p>
            <a:pPr marL="0" indent="0">
              <a:buNone/>
            </a:pPr>
            <a:endParaRPr lang="en-IE" sz="1600" b="1" dirty="0">
              <a:solidFill>
                <a:srgbClr val="80808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CQL:  </a:t>
            </a:r>
          </a:p>
          <a:p>
            <a:pPr marL="0" indent="0"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)&lt;-[: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PRODUCT_DETAILS_OF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ITEM_DETAILS_OF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AVG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avg_quantity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SUM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toFloat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ListPrice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total_amount</a:t>
            </a:r>
            <a:endParaRPr lang="en-IE" sz="1600" b="1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ProductID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avg_quantity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total_amount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br>
              <a:rPr lang="en-IE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E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4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6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CED-7C38-6374-66C2-E3D4C6B2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454"/>
            <a:ext cx="9905999" cy="5031546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i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Find the total revenue for each order: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SQL: 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list_price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total_revenue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oi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ITEM_DETAILS_OF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OrderID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SUM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toFloat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ListPrice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total_revenue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68354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00AC-DD02-E256-62A0-7C98F601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4738"/>
            <a:ext cx="10392508" cy="6133513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i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List the staff members and their total sales amount: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list_price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total_sales_amount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staff_id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oi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ITEM_DETAILS_OF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ORDER_TAKEN_BY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StaffID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SUM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toFloat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ListPrice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total_sales_amount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05859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9F8E-6A0A-9B2A-37F3-1845BD3D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22031"/>
            <a:ext cx="10309690" cy="6435969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i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7. List the top 5 customers with the highest total order amounts: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TOP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5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list_price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total_order_amount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oi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last_name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total_order_amount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)&lt;-[: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ORDERED_BY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)&lt;-[: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ITEM_DETAILS_OF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CustomerID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SUM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toFloat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ListPrice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total_order_amount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total_order_amount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 LIMIT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2AA19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64563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262C-B9F5-6B75-64D3-0BE8FFC8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6264"/>
            <a:ext cx="9905999" cy="5613009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i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8. Find the average quantity of each product sold: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avg_quantity_sold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production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JOIN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sales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oi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product_id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product_name</a:t>
            </a:r>
            <a:r>
              <a:rPr lang="en-IE" sz="16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CQL:</a:t>
            </a:r>
            <a:endParaRPr lang="en-IE" sz="1600" b="1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order_items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)-[: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PRODUCT_DETAILS_OF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]-&gt;(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products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ProductID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ProductName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AVG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toInteger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IE" sz="1600" b="1" dirty="0" err="1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Quantity</a:t>
            </a:r>
            <a:r>
              <a:rPr lang="en-IE" sz="1600" b="1" dirty="0">
                <a:solidFill>
                  <a:srgbClr val="586E7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>
                <a:solidFill>
                  <a:srgbClr val="85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E" sz="16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E" sz="1600" b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avg_quantity_sold</a:t>
            </a:r>
            <a:endParaRPr lang="en-I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17647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6718-C5BC-F679-10BB-8BBF44D1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8050"/>
            <a:ext cx="9905998" cy="1478570"/>
          </a:xfrm>
        </p:spPr>
        <p:txBody>
          <a:bodyPr/>
          <a:lstStyle/>
          <a:p>
            <a:r>
              <a:rPr lang="en-GB" b="1" dirty="0"/>
              <a:t>conclusion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79F7-DA72-4769-F94C-895D75457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9311"/>
            <a:ext cx="9905999" cy="51206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This project helped us in understanding the following aspects:</a:t>
            </a:r>
          </a:p>
          <a:p>
            <a:r>
              <a:rPr lang="en-GB" b="1" dirty="0"/>
              <a:t>Importance of Data Warehouse in:</a:t>
            </a:r>
          </a:p>
          <a:p>
            <a:pPr lvl="1"/>
            <a:r>
              <a:rPr lang="en-GB" b="1" dirty="0"/>
              <a:t>Storing and managing structural and historical data for analytical purposes</a:t>
            </a:r>
          </a:p>
          <a:p>
            <a:pPr lvl="1"/>
            <a:r>
              <a:rPr lang="en-GB" b="1" dirty="0"/>
              <a:t>Integrating data from various sources</a:t>
            </a:r>
          </a:p>
          <a:p>
            <a:pPr lvl="1"/>
            <a:r>
              <a:rPr lang="en-GB" b="1" dirty="0"/>
              <a:t>Scalability and optimal performance</a:t>
            </a:r>
          </a:p>
          <a:p>
            <a:pPr lvl="1"/>
            <a:r>
              <a:rPr lang="en-GB" b="1" dirty="0"/>
              <a:t>Security and access control</a:t>
            </a:r>
          </a:p>
          <a:p>
            <a:r>
              <a:rPr lang="en-GB" b="1" dirty="0"/>
              <a:t>Use of Reports and Visualisations:</a:t>
            </a:r>
          </a:p>
          <a:p>
            <a:pPr lvl="1"/>
            <a:r>
              <a:rPr lang="en-GB" b="1" dirty="0"/>
              <a:t>In addressing business and analytical requirements.</a:t>
            </a:r>
          </a:p>
          <a:p>
            <a:pPr lvl="1"/>
            <a:r>
              <a:rPr lang="en-GB" b="1" dirty="0"/>
              <a:t>To recognise patterns and trends in data visually</a:t>
            </a:r>
          </a:p>
          <a:p>
            <a:pPr lvl="1"/>
            <a:r>
              <a:rPr lang="en-GB" b="1" dirty="0"/>
              <a:t>To convey complex information in more accessible and engaging way like charts and graphs.</a:t>
            </a:r>
          </a:p>
          <a:p>
            <a:pPr lvl="1"/>
            <a:r>
              <a:rPr lang="en-GB" b="1" dirty="0"/>
              <a:t>Help in decision making using relevant and structured presentation of data</a:t>
            </a:r>
          </a:p>
          <a:p>
            <a:r>
              <a:rPr lang="en-GB" b="1" dirty="0"/>
              <a:t>Graph databases:</a:t>
            </a:r>
          </a:p>
          <a:p>
            <a:pPr lvl="1"/>
            <a:r>
              <a:rPr lang="en-GB" b="1" dirty="0"/>
              <a:t>Understanding storing and retrieving data using relationships</a:t>
            </a:r>
          </a:p>
          <a:p>
            <a:pPr lvl="1"/>
            <a:r>
              <a:rPr lang="en-GB" b="1" dirty="0"/>
              <a:t>Identifying the flexibility in using schema-less structure</a:t>
            </a:r>
          </a:p>
          <a:p>
            <a:pPr lvl="1"/>
            <a:r>
              <a:rPr lang="en-GB" b="1" dirty="0"/>
              <a:t>Comparative study of relational to graph databases in terms of storage and retrieval of data.</a:t>
            </a:r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3153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7AA9-249D-08AC-3724-79C13578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STAKEHOLDERS</a:t>
            </a:r>
            <a:endParaRPr lang="en-IE" b="1" dirty="0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08E8773-BF74-A5B9-2E0D-F31B713243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60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24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8C685-C276-3D0C-4333-7F7AFC3B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/>
              <a:t>SCHEMA and ETL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33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77FEE-CC1D-FB94-EEC8-65DBEC9F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106" y="828583"/>
            <a:ext cx="3489569" cy="745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STAR SCHEMA</a:t>
            </a:r>
          </a:p>
        </p:txBody>
      </p:sp>
      <p:sp useBgFill="1">
        <p:nvSpPr>
          <p:cNvPr id="33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r Schema of the Data Warehouse&#10;">
            <a:extLst>
              <a:ext uri="{FF2B5EF4-FFF2-40B4-BE49-F238E27FC236}">
                <a16:creationId xmlns:a16="http://schemas.microsoft.com/office/drawing/2014/main" id="{23EEDDC7-7AA2-E0DD-0EAC-095429DB0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2" t="1094" r="3326" b="1381"/>
          <a:stretch/>
        </p:blipFill>
        <p:spPr>
          <a:xfrm>
            <a:off x="908047" y="1445923"/>
            <a:ext cx="6532452" cy="4017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B685F-3EAE-57EB-B395-7BAC07B3C12C}"/>
              </a:ext>
            </a:extLst>
          </p:cNvPr>
          <p:cNvSpPr txBox="1"/>
          <p:nvPr/>
        </p:nvSpPr>
        <p:spPr>
          <a:xfrm>
            <a:off x="8340603" y="1955337"/>
            <a:ext cx="3156072" cy="3446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500"/>
              </a:spcBef>
            </a:pPr>
            <a:r>
              <a:rPr lang="en-IE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DIMENSION TABLES:</a:t>
            </a:r>
          </a:p>
          <a:p>
            <a:pPr marL="342900" lvl="0" indent="-342900" algn="just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IE" b="1" dirty="0" err="1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Date_Dim</a:t>
            </a:r>
            <a:endParaRPr lang="en-IE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IE" b="1" dirty="0" err="1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AttackTarget_Dim</a:t>
            </a:r>
            <a:endParaRPr lang="en-IE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IE" b="1" dirty="0" err="1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AttackWeapon_Dim</a:t>
            </a:r>
            <a:endParaRPr lang="en-IE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IE" b="1" dirty="0" err="1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AttackLocation_Dim</a:t>
            </a:r>
            <a:endParaRPr lang="en-IE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E" b="1" dirty="0" err="1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TerrorGroup_Dim</a:t>
            </a:r>
            <a:endParaRPr lang="en-IE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endParaRPr lang="en-IE" b="1" dirty="0">
              <a:solidFill>
                <a:schemeClr val="bg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IE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FACT TABLE:</a:t>
            </a:r>
          </a:p>
          <a:p>
            <a:pPr marL="342900" indent="-342900" algn="just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IE" b="1" dirty="0" err="1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AttackEvent_Fact</a:t>
            </a:r>
            <a:endParaRPr lang="en-IE" b="1" dirty="0">
              <a:solidFill>
                <a:schemeClr val="bg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586856-3BD5-9BDE-F3CC-DFA46274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82673"/>
            <a:ext cx="3262057" cy="4708528"/>
          </a:xfrm>
        </p:spPr>
        <p:txBody>
          <a:bodyPr>
            <a:normAutofit/>
          </a:bodyPr>
          <a:lstStyle/>
          <a:p>
            <a:pPr algn="r"/>
            <a:r>
              <a:rPr lang="en-GB" sz="3700" b="1" dirty="0"/>
              <a:t>ETL – extract, transform and load</a:t>
            </a:r>
            <a:endParaRPr lang="en-IE" sz="37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006BF935-C640-3588-AB8A-B1472322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124877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dirty="0"/>
              <a:t>Extract – Two CSV files that contain the data are loaded to SQL server database as a raw dataset.</a:t>
            </a:r>
          </a:p>
          <a:p>
            <a:r>
              <a:rPr lang="en-GB" dirty="0"/>
              <a:t>Transform – Data was cleaned by addressing null values and unrecognized data records.</a:t>
            </a:r>
          </a:p>
          <a:p>
            <a:r>
              <a:rPr lang="en-GB" dirty="0"/>
              <a:t>Load –  The data was loaded into the dimension and fact tables using SSIS packages from visual studio.</a:t>
            </a:r>
          </a:p>
          <a:p>
            <a:endParaRPr lang="en-IE" sz="18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73261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1146B-CA5E-9614-2885-4208E35F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61" y="2423501"/>
            <a:ext cx="2851417" cy="147857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FFFF"/>
                </a:solidFill>
              </a:rPr>
              <a:t>SSIS DATA FLOW TASK </a:t>
            </a:r>
            <a:endParaRPr lang="en-IE" sz="3200" b="1" dirty="0">
              <a:solidFill>
                <a:srgbClr val="FFFFFF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E7602DC3-EA34-0E2C-A477-65CB4A44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05" y="234427"/>
            <a:ext cx="7719659" cy="3975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FACB67-78DB-0D72-981E-F60D1E431ED4}"/>
              </a:ext>
            </a:extLst>
          </p:cNvPr>
          <p:cNvSpPr txBox="1"/>
          <p:nvPr/>
        </p:nvSpPr>
        <p:spPr>
          <a:xfrm>
            <a:off x="7392573" y="4259813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Dimension Tables</a:t>
            </a: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CD6B8-C525-98A4-E96E-6678AAEEC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479" y="5243671"/>
            <a:ext cx="5731510" cy="699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03B33-8957-0A57-A046-7F999B7EA8AB}"/>
              </a:ext>
            </a:extLst>
          </p:cNvPr>
          <p:cNvSpPr txBox="1"/>
          <p:nvPr/>
        </p:nvSpPr>
        <p:spPr>
          <a:xfrm>
            <a:off x="7392573" y="6051034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Fact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8140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9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9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1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2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4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5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6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8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9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0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1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2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3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4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5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6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8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9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0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1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2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3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4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5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6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7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8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9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24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55C143-F79B-1AAC-2CDB-12DE4D2E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446" y="1194816"/>
            <a:ext cx="4182228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Database DIAGRAM of </a:t>
            </a:r>
            <a:r>
              <a:rPr lang="en-US" sz="2800" b="1" dirty="0" err="1">
                <a:solidFill>
                  <a:srgbClr val="FFFFFF"/>
                </a:solidFill>
              </a:rPr>
              <a:t>Global_terrorism</a:t>
            </a:r>
            <a:r>
              <a:rPr lang="en-US" sz="2800" b="1" dirty="0">
                <a:solidFill>
                  <a:srgbClr val="FFFFFF"/>
                </a:solidFill>
              </a:rPr>
              <a:t> DB</a:t>
            </a:r>
          </a:p>
        </p:txBody>
      </p:sp>
      <p:sp useBgFill="1">
        <p:nvSpPr>
          <p:cNvPr id="241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867913-19DA-96E5-701A-4E67A8113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43" y="922338"/>
            <a:ext cx="6018637" cy="4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9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1" name="Rectangle 190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CEAF6-3598-E5BC-4101-C67AAF64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26" y="1762125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Visualizations and reports</a:t>
            </a:r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BAC203F8-A79B-2ECB-73DA-B1F0CBD22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32" r="23346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94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7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0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2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3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4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5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6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7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8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9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0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1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3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4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5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6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7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8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9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0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1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2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3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4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40343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2061</Words>
  <Application>Microsoft Office PowerPoint</Application>
  <PresentationFormat>Widescreen</PresentationFormat>
  <Paragraphs>162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</vt:lpstr>
      <vt:lpstr>Calibri</vt:lpstr>
      <vt:lpstr>Tw Cen MT</vt:lpstr>
      <vt:lpstr>Circuit</vt:lpstr>
      <vt:lpstr>Data Storage solutions for  data analytics</vt:lpstr>
      <vt:lpstr>Dataset and Business Understanding </vt:lpstr>
      <vt:lpstr>KEY STAKEHOLDERS</vt:lpstr>
      <vt:lpstr>SCHEMA and ETL</vt:lpstr>
      <vt:lpstr>STAR SCHEMA</vt:lpstr>
      <vt:lpstr>ETL – extract, transform and load</vt:lpstr>
      <vt:lpstr>SSIS DATA FLOW TASK </vt:lpstr>
      <vt:lpstr>Database DIAGRAM of Global_terrorism DB</vt:lpstr>
      <vt:lpstr>Visualizations and reports</vt:lpstr>
      <vt:lpstr>TABLEAU DASHBOARD</vt:lpstr>
      <vt:lpstr>SSRS REPORTS - MATRIX</vt:lpstr>
      <vt:lpstr>SSRS REPORTS – DRILL DOWN</vt:lpstr>
      <vt:lpstr>SSRS REPORTS – CHART </vt:lpstr>
      <vt:lpstr>SSRS REPORTS –SUBREPORT</vt:lpstr>
      <vt:lpstr>GRAPH DATABASES – NEO4J</vt:lpstr>
      <vt:lpstr>Bikestore sample database</vt:lpstr>
      <vt:lpstr>Node LABELS and NODES:</vt:lpstr>
      <vt:lpstr>Samples of NEO4j OBJECTS</vt:lpstr>
      <vt:lpstr>Comparative study between rdbms and graph Database</vt:lpstr>
      <vt:lpstr>SQL and CQL query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solutions for  data analytics</dc:title>
  <dc:creator>Durga Gurajala</dc:creator>
  <cp:lastModifiedBy>Sonal Shetty</cp:lastModifiedBy>
  <cp:revision>2</cp:revision>
  <dcterms:created xsi:type="dcterms:W3CDTF">2023-12-13T19:56:54Z</dcterms:created>
  <dcterms:modified xsi:type="dcterms:W3CDTF">2024-01-31T00:29:06Z</dcterms:modified>
</cp:coreProperties>
</file>