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27.jpg" ContentType="image/jpg"/>
  <Override PartName="/ppt/media/image139.jpg" ContentType="image/jpg"/>
  <Override PartName="/ppt/media/image129.jpg" ContentType="image/jpg"/>
  <Override PartName="/ppt/media/image126.jpg" ContentType="image/jpg"/>
  <Override PartName="/ppt/media/image125.jpg" ContentType="image/jpg"/>
  <Override PartName="/ppt/media/image133.jpg" ContentType="image/jpg"/>
  <Override PartName="/ppt/media/image131.jpg" ContentType="image/jpg"/>
  <Override PartName="/ppt/media/image138.jpg" ContentType="image/jpg"/>
  <Override PartName="/ppt/media/image137.jpg" ContentType="image/jpg"/>
  <Override PartName="/ppt/media/image135.jpg" ContentType="image/jpg"/>
  <Override PartName="/ppt/media/image134.jpg" ContentType="image/jpg"/>
  <Override PartName="/ppt/media/image132.jpg" ContentType="image/jpg"/>
  <Override PartName="/ppt/media/image130.jpg" ContentType="image/jpg"/>
  <Override PartName="/ppt/media/image120.jpg" ContentType="image/jpg"/>
  <Override PartName="/ppt/media/image123.jpg" ContentType="image/jpg"/>
  <Override PartName="/ppt/media/image114.jpg" ContentType="image/jpg"/>
  <Override PartName="/ppt/media/image112.jpg" ContentType="image/jpg"/>
  <Override PartName="/ppt/media/image115.jpg" ContentType="image/jpg"/>
  <Override PartName="/ppt/media/image116.jpg" ContentType="image/jpg"/>
  <Override PartName="/ppt/media/image119.jpg" ContentType="image/jpg"/>
  <Override PartName="/ppt/media/image118.jpg" ContentType="image/jpg"/>
  <Override PartName="/ppt/media/image124.jpg" ContentType="image/jpg"/>
  <Override PartName="/ppt/media/image141.jpg" ContentType="image/jpg"/>
  <Override PartName="/ppt/handoutMasters/handoutMaster1.xml" ContentType="application/vnd.openxmlformats-officedocument.presentationml.handoutMaster+xml"/>
  <Override PartName="/ppt/media/image171.jpg" ContentType="image/jpg"/>
  <Override PartName="/ppt/media/image170.jpg" ContentType="image/jpg"/>
  <Override PartName="/ppt/media/image168.jpg" ContentType="image/jpg"/>
  <Override PartName="/ppt/notesMasters/notesMaster1.xml" ContentType="application/vnd.openxmlformats-officedocument.presentationml.notesMaster+xml"/>
  <Override PartName="/ppt/media/image148.jpg" ContentType="image/jpg"/>
  <Override PartName="/ppt/media/image147.jpg" ContentType="image/jpg"/>
  <Override PartName="/ppt/media/image146.jpg" ContentType="image/jpg"/>
  <Override PartName="/ppt/media/image145.jpg" ContentType="image/jpg"/>
  <Override PartName="/ppt/media/image144.jpg" ContentType="image/jpg"/>
  <Override PartName="/ppt/media/image143.jpg" ContentType="image/jpg"/>
  <Override PartName="/ppt/media/image150.jpg" ContentType="image/jpg"/>
  <Override PartName="/ppt/media/image152.jpg" ContentType="image/jpg"/>
  <Override PartName="/ppt/media/image159.jpg" ContentType="image/jpg"/>
  <Override PartName="/ppt/media/image158.jpg" ContentType="image/jpg"/>
  <Override PartName="/ppt/media/image140.jpg" ContentType="image/jpg"/>
  <Override PartName="/ppt/media/image103.jpg" ContentType="image/jpg"/>
  <Override PartName="/ppt/media/image21.jpg" ContentType="image/jpg"/>
  <Override PartName="/ppt/media/image22.jpg" ContentType="image/jpg"/>
  <Override PartName="/ppt/media/image104.jpg" ContentType="image/jpg"/>
  <Override PartName="/ppt/media/image20.jpg" ContentType="image/jpg"/>
  <Override PartName="/ppt/media/image19.jpg" ContentType="image/jpg"/>
  <Override PartName="/ppt/media/image18.jpg" ContentType="image/jpg"/>
  <Override PartName="/ppt/media/image17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36.jpg" ContentType="image/jpg"/>
  <Override PartName="/ppt/media/image39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12.jpg" ContentType="image/jpg"/>
  <Override PartName="/ppt/media/image11.jpg" ContentType="image/jpg"/>
  <Override PartName="/ppt/media/image10.jpg" ContentType="image/jp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jpg" ContentType="image/jpg"/>
  <Override PartName="/ppt/media/image41.jpg" ContentType="image/jpg"/>
  <Override PartName="/ppt/media/image23.jpg" ContentType="image/jpg"/>
  <Override PartName="/ppt/media/image80.jpg" ContentType="image/jpg"/>
  <Override PartName="/ppt/media/image79.jpg" ContentType="image/jpg"/>
  <Override PartName="/ppt/media/image78.jpg" ContentType="image/jpg"/>
  <Override PartName="/ppt/media/image73.jpg" ContentType="image/jpg"/>
  <Override PartName="/ppt/media/image74.jpg" ContentType="image/jpg"/>
  <Override PartName="/ppt/media/image76.jpg" ContentType="image/jpg"/>
  <Override PartName="/ppt/media/image77.jpg" ContentType="image/jpg"/>
  <Override PartName="/ppt/media/image86.jpg" ContentType="image/jpg"/>
  <Override PartName="/ppt/media/image87.jpg" ContentType="image/jpg"/>
  <Override PartName="/ppt/media/image88.jpg" ContentType="image/jpg"/>
  <Override PartName="/ppt/media/image98.jpg" ContentType="image/jpg"/>
  <Override PartName="/ppt/media/image100.jpg" ContentType="image/jpg"/>
  <Override PartName="/ppt/media/image101.jpg" ContentType="image/jpg"/>
  <Override PartName="/ppt/media/image96.jpg" ContentType="image/jpg"/>
  <Override PartName="/ppt/media/image95.jpg" ContentType="image/jpg"/>
  <Override PartName="/ppt/media/image90.jpg" ContentType="image/jpg"/>
  <Override PartName="/ppt/media/image91.jpg" ContentType="image/jpg"/>
  <Override PartName="/ppt/media/image92.jpg" ContentType="image/jpg"/>
  <Override PartName="/ppt/media/image94.jpg" ContentType="image/jpg"/>
  <Override PartName="/ppt/media/image72.jpg" ContentType="image/jpg"/>
  <Override PartName="/ppt/media/image42.jpg" ContentType="image/jpg"/>
  <Override PartName="/ppt/media/image52.jpg" ContentType="image/jpg"/>
  <Override PartName="/ppt/media/image46.jpg" ContentType="image/jpg"/>
  <Override PartName="/ppt/media/image57.jpg" ContentType="image/jpg"/>
  <Override PartName="/ppt/media/image63.jpg" ContentType="image/jpg"/>
  <Override PartName="/ppt/media/image68.jpg" ContentType="image/jpg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28.xml" ContentType="application/vnd.openxmlformats-officedocument.presentationml.tags+xml"/>
  <Override PartName="/ppt/tags/tag8.xml" ContentType="application/vnd.openxmlformats-officedocument.presentationml.tags+xml"/>
  <Override PartName="/ppt/tags/tag36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9.xml" ContentType="application/vnd.openxmlformats-officedocument.presentationml.tags+xml"/>
  <Override PartName="/ppt/tags/tag7.xml" ContentType="application/vnd.openxmlformats-officedocument.presentationml.tags+xml"/>
  <Override PartName="/ppt/tags/tag12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37.xml" ContentType="application/vnd.openxmlformats-officedocument.presentationml.tags+xml"/>
  <Override PartName="/ppt/tags/tag35.xml" ContentType="application/vnd.openxmlformats-officedocument.presentationml.tags+xml"/>
  <Override PartName="/ppt/tags/tag29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app.xml" ContentType="application/vnd.openxmlformats-officedocument.extended-properties+xml"/>
  <Override PartName="/ppt/tags/tag30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3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33.xml" ContentType="application/vnd.openxmlformats-officedocument.presentationml.tags+xml"/>
  <Override PartName="/ppt/tags/tag19.xml" ContentType="application/vnd.openxmlformats-officedocument.presentationml.tags+xml"/>
  <Override PartName="/ppt/tags/tag32.xml" ContentType="application/vnd.openxmlformats-officedocument.presentationml.tags+xml"/>
  <Override PartName="/ppt/tags/tag1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282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6" r:id="rId18"/>
    <p:sldId id="271" r:id="rId19"/>
    <p:sldId id="272" r:id="rId20"/>
    <p:sldId id="273" r:id="rId21"/>
    <p:sldId id="274" r:id="rId22"/>
    <p:sldId id="275" r:id="rId23"/>
    <p:sldId id="287" r:id="rId24"/>
    <p:sldId id="277" r:id="rId25"/>
    <p:sldId id="279" r:id="rId26"/>
    <p:sldId id="289" r:id="rId27"/>
  </p:sldIdLst>
  <p:sldSz cx="9906000" cy="6858000" type="A4"/>
  <p:notesSz cx="5029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24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000" y="-96"/>
      </p:cViewPr>
      <p:guideLst>
        <p:guide orient="horz" pos="2448"/>
        <p:guide pos="15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320" cy="388620"/>
          </a:xfrm>
          <a:prstGeom prst="rect">
            <a:avLst/>
          </a:prstGeom>
        </p:spPr>
        <p:txBody>
          <a:bodyPr vert="horz" lIns="69193" tIns="34596" rIns="69193" bIns="34596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716" y="0"/>
            <a:ext cx="2179320" cy="388620"/>
          </a:xfrm>
          <a:prstGeom prst="rect">
            <a:avLst/>
          </a:prstGeom>
        </p:spPr>
        <p:txBody>
          <a:bodyPr vert="horz" lIns="69193" tIns="34596" rIns="69193" bIns="34596" rtlCol="0"/>
          <a:lstStyle>
            <a:lvl1pPr algn="r">
              <a:defRPr sz="900"/>
            </a:lvl1pPr>
          </a:lstStyle>
          <a:p>
            <a:fld id="{30570CDC-BB67-4C21-AAC6-2200A7575AC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535"/>
            <a:ext cx="2179320" cy="388620"/>
          </a:xfrm>
          <a:prstGeom prst="rect">
            <a:avLst/>
          </a:prstGeom>
        </p:spPr>
        <p:txBody>
          <a:bodyPr vert="horz" lIns="69193" tIns="34596" rIns="69193" bIns="34596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716" y="7382535"/>
            <a:ext cx="2179320" cy="388620"/>
          </a:xfrm>
          <a:prstGeom prst="rect">
            <a:avLst/>
          </a:prstGeom>
        </p:spPr>
        <p:txBody>
          <a:bodyPr vert="horz" lIns="69193" tIns="34596" rIns="69193" bIns="34596" rtlCol="0" anchor="b"/>
          <a:lstStyle>
            <a:lvl1pPr algn="r">
              <a:defRPr sz="900"/>
            </a:lvl1pPr>
          </a:lstStyle>
          <a:p>
            <a:fld id="{D4E7786D-BDC2-43DF-881F-76415E6B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1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33413" y="584200"/>
            <a:ext cx="421005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9193" tIns="34596" rIns="69193" bIns="34596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09600" y="3587261"/>
            <a:ext cx="4266136" cy="3497580"/>
          </a:xfrm>
          <a:prstGeom prst="rect">
            <a:avLst/>
          </a:prstGeom>
        </p:spPr>
        <p:txBody>
          <a:bodyPr vert="horz" lIns="69193" tIns="34596" rIns="69193" bIns="34596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7200" y="538090"/>
            <a:ext cx="0" cy="6696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69193" tIns="34596" rIns="69193" bIns="34596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76954" y="119576"/>
            <a:ext cx="476726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954" tIns="34977" rIns="69954" bIns="34977"/>
          <a:lstStyle/>
          <a:p>
            <a:pPr marL="0" marR="0" indent="0" algn="l" defTabSz="691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900" dirty="0" smtClean="0">
                <a:latin typeface="Arial" pitchFamily="34" charset="0"/>
                <a:cs typeface="Arial" pitchFamily="34" charset="0"/>
              </a:rPr>
              <a:t>Teradata Bacis		</a:t>
            </a:r>
            <a:r>
              <a:rPr lang="sv-SE" sz="900" dirty="0" smtClean="0">
                <a:latin typeface="Arial" pitchFamily="34" charset="0"/>
                <a:cs typeface="Arial" pitchFamily="34" charset="0"/>
              </a:rPr>
              <a:t>                         Teradata </a:t>
            </a:r>
            <a:r>
              <a:rPr lang="sv-SE" sz="900" dirty="0" smtClean="0">
                <a:latin typeface="Arial" pitchFamily="34" charset="0"/>
                <a:cs typeface="Arial" pitchFamily="34" charset="0"/>
              </a:rPr>
              <a:t>Utilities Fast Export 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849880" y="7162800"/>
            <a:ext cx="2025856" cy="35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954" tIns="34977" rIns="69954" bIns="34977"/>
          <a:lstStyle/>
          <a:p>
            <a:pPr marL="0" marR="0" indent="0" algn="l" defTabSz="691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800" baseline="0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Page 05-</a:t>
            </a:r>
            <a:fld id="{BD9FB300-F9DC-4669-88F4-967ABA23CC04}" type="slidenum">
              <a:rPr lang="en-US" sz="800" smtClean="0">
                <a:latin typeface="Arial" pitchFamily="34" charset="0"/>
                <a:cs typeface="Arial" pitchFamily="34" charset="0"/>
              </a:rPr>
              <a:pPr marL="0" marR="0" indent="0" algn="l" defTabSz="6919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823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9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6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75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0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4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5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35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46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1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7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4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87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3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3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7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6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9"/>
            <a:ext cx="5454732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865917" y="4949636"/>
            <a:ext cx="5040086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0501650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1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9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98453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8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44275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8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08836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2858" y="1459814"/>
            <a:ext cx="4323005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858" y="1984895"/>
            <a:ext cx="4323005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63448" y="1459814"/>
            <a:ext cx="4323005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63448" y="1984895"/>
            <a:ext cx="4323005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858" y="3843789"/>
            <a:ext cx="4323005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42858" y="4375491"/>
            <a:ext cx="4323005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63448" y="3843789"/>
            <a:ext cx="4323005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163448" y="4375491"/>
            <a:ext cx="4323005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809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24802" y="1828799"/>
            <a:ext cx="1835103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2" y="1494769"/>
            <a:ext cx="7593937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18717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1629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55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1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14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1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9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3754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2" y="1494769"/>
            <a:ext cx="7359911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03" y="1828800"/>
            <a:ext cx="2170125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3" y="1494769"/>
            <a:ext cx="720389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95" y="1828800"/>
            <a:ext cx="227838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88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3" y="1494769"/>
            <a:ext cx="71061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28800"/>
            <a:ext cx="24765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1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4" y="1494769"/>
            <a:ext cx="746133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92" y="1494990"/>
            <a:ext cx="1774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7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4" y="1494769"/>
            <a:ext cx="746133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40" y="1828800"/>
            <a:ext cx="19812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29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40" y="1828800"/>
            <a:ext cx="19812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3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4" y="1494769"/>
            <a:ext cx="746133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467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2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323393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9567492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741831" y="6623405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3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93001" y="6439028"/>
            <a:ext cx="1557944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12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18" Type="http://schemas.openxmlformats.org/officeDocument/2006/relationships/image" Target="../media/image32.jpg"/><Relationship Id="rId3" Type="http://schemas.openxmlformats.org/officeDocument/2006/relationships/image" Target="../media/image17.jpg"/><Relationship Id="rId21" Type="http://schemas.openxmlformats.org/officeDocument/2006/relationships/image" Target="../media/image35.pn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17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jp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png"/><Relationship Id="rId5" Type="http://schemas.openxmlformats.org/officeDocument/2006/relationships/image" Target="../media/image19.jpg"/><Relationship Id="rId15" Type="http://schemas.openxmlformats.org/officeDocument/2006/relationships/image" Target="../media/image29.jp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jpg"/><Relationship Id="rId9" Type="http://schemas.openxmlformats.org/officeDocument/2006/relationships/image" Target="../media/image23.jpg"/><Relationship Id="rId1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13" Type="http://schemas.openxmlformats.org/officeDocument/2006/relationships/image" Target="../media/image46.jp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jp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11" Type="http://schemas.openxmlformats.org/officeDocument/2006/relationships/image" Target="../media/image44.png"/><Relationship Id="rId24" Type="http://schemas.openxmlformats.org/officeDocument/2006/relationships/image" Target="../media/image57.jp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43.png"/><Relationship Id="rId19" Type="http://schemas.openxmlformats.org/officeDocument/2006/relationships/image" Target="../media/image52.jp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jp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jpg"/><Relationship Id="rId35" Type="http://schemas.openxmlformats.org/officeDocument/2006/relationships/image" Target="../media/image6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g"/><Relationship Id="rId13" Type="http://schemas.openxmlformats.org/officeDocument/2006/relationships/image" Target="../media/image82.png"/><Relationship Id="rId3" Type="http://schemas.openxmlformats.org/officeDocument/2006/relationships/image" Target="../media/image72.jpg"/><Relationship Id="rId7" Type="http://schemas.openxmlformats.org/officeDocument/2006/relationships/image" Target="../media/image76.jp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jpg"/><Relationship Id="rId5" Type="http://schemas.openxmlformats.org/officeDocument/2006/relationships/image" Target="../media/image74.jpg"/><Relationship Id="rId15" Type="http://schemas.openxmlformats.org/officeDocument/2006/relationships/image" Target="../media/image84.png"/><Relationship Id="rId10" Type="http://schemas.openxmlformats.org/officeDocument/2006/relationships/image" Target="../media/image79.jpg"/><Relationship Id="rId4" Type="http://schemas.openxmlformats.org/officeDocument/2006/relationships/image" Target="../media/image73.jpg"/><Relationship Id="rId9" Type="http://schemas.openxmlformats.org/officeDocument/2006/relationships/image" Target="../media/image78.jpg"/><Relationship Id="rId1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jpg"/><Relationship Id="rId13" Type="http://schemas.openxmlformats.org/officeDocument/2006/relationships/image" Target="../media/image96.jpg"/><Relationship Id="rId18" Type="http://schemas.openxmlformats.org/officeDocument/2006/relationships/image" Target="../media/image101.jpg"/><Relationship Id="rId26" Type="http://schemas.openxmlformats.org/officeDocument/2006/relationships/image" Target="../media/image109.png"/><Relationship Id="rId3" Type="http://schemas.openxmlformats.org/officeDocument/2006/relationships/image" Target="../media/image86.jpg"/><Relationship Id="rId21" Type="http://schemas.openxmlformats.org/officeDocument/2006/relationships/image" Target="../media/image104.jpg"/><Relationship Id="rId7" Type="http://schemas.openxmlformats.org/officeDocument/2006/relationships/image" Target="../media/image90.jpg"/><Relationship Id="rId12" Type="http://schemas.openxmlformats.org/officeDocument/2006/relationships/image" Target="../media/image95.jpg"/><Relationship Id="rId17" Type="http://schemas.openxmlformats.org/officeDocument/2006/relationships/image" Target="../media/image100.jpg"/><Relationship Id="rId25" Type="http://schemas.openxmlformats.org/officeDocument/2006/relationships/image" Target="../media/image10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9.png"/><Relationship Id="rId20" Type="http://schemas.openxmlformats.org/officeDocument/2006/relationships/image" Target="../media/image10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jpg"/><Relationship Id="rId24" Type="http://schemas.openxmlformats.org/officeDocument/2006/relationships/image" Target="../media/image107.png"/><Relationship Id="rId5" Type="http://schemas.openxmlformats.org/officeDocument/2006/relationships/image" Target="../media/image88.jpg"/><Relationship Id="rId15" Type="http://schemas.openxmlformats.org/officeDocument/2006/relationships/image" Target="../media/image98.jp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jpg"/><Relationship Id="rId9" Type="http://schemas.openxmlformats.org/officeDocument/2006/relationships/image" Target="../media/image92.jp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jpg"/><Relationship Id="rId26" Type="http://schemas.openxmlformats.org/officeDocument/2006/relationships/image" Target="../media/image135.jpg"/><Relationship Id="rId3" Type="http://schemas.openxmlformats.org/officeDocument/2006/relationships/image" Target="../media/image112.jpg"/><Relationship Id="rId21" Type="http://schemas.openxmlformats.org/officeDocument/2006/relationships/image" Target="../media/image130.jpg"/><Relationship Id="rId7" Type="http://schemas.openxmlformats.org/officeDocument/2006/relationships/image" Target="../media/image116.jpg"/><Relationship Id="rId12" Type="http://schemas.openxmlformats.org/officeDocument/2006/relationships/image" Target="../media/image121.png"/><Relationship Id="rId17" Type="http://schemas.openxmlformats.org/officeDocument/2006/relationships/image" Target="../media/image126.jpg"/><Relationship Id="rId25" Type="http://schemas.openxmlformats.org/officeDocument/2006/relationships/image" Target="../media/image134.jp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5.jpg"/><Relationship Id="rId20" Type="http://schemas.openxmlformats.org/officeDocument/2006/relationships/image" Target="../media/image1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jpg"/><Relationship Id="rId11" Type="http://schemas.openxmlformats.org/officeDocument/2006/relationships/image" Target="../media/image120.jpg"/><Relationship Id="rId24" Type="http://schemas.openxmlformats.org/officeDocument/2006/relationships/image" Target="../media/image133.jpg"/><Relationship Id="rId5" Type="http://schemas.openxmlformats.org/officeDocument/2006/relationships/image" Target="../media/image114.jpg"/><Relationship Id="rId15" Type="http://schemas.openxmlformats.org/officeDocument/2006/relationships/image" Target="../media/image124.jpg"/><Relationship Id="rId23" Type="http://schemas.openxmlformats.org/officeDocument/2006/relationships/image" Target="../media/image132.jpg"/><Relationship Id="rId10" Type="http://schemas.openxmlformats.org/officeDocument/2006/relationships/image" Target="../media/image119.jp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jpg"/><Relationship Id="rId14" Type="http://schemas.openxmlformats.org/officeDocument/2006/relationships/image" Target="../media/image123.jpg"/><Relationship Id="rId22" Type="http://schemas.openxmlformats.org/officeDocument/2006/relationships/image" Target="../media/image131.jpg"/><Relationship Id="rId27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jpg"/><Relationship Id="rId18" Type="http://schemas.openxmlformats.org/officeDocument/2006/relationships/image" Target="../media/image152.jpg"/><Relationship Id="rId3" Type="http://schemas.openxmlformats.org/officeDocument/2006/relationships/image" Target="../media/image137.jpg"/><Relationship Id="rId21" Type="http://schemas.openxmlformats.org/officeDocument/2006/relationships/image" Target="../media/image155.png"/><Relationship Id="rId7" Type="http://schemas.openxmlformats.org/officeDocument/2006/relationships/image" Target="../media/image141.jpg"/><Relationship Id="rId12" Type="http://schemas.openxmlformats.org/officeDocument/2006/relationships/image" Target="../media/image146.jpg"/><Relationship Id="rId17" Type="http://schemas.openxmlformats.org/officeDocument/2006/relationships/image" Target="../media/image15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0.jp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jpg"/><Relationship Id="rId11" Type="http://schemas.openxmlformats.org/officeDocument/2006/relationships/image" Target="../media/image145.jpg"/><Relationship Id="rId5" Type="http://schemas.openxmlformats.org/officeDocument/2006/relationships/image" Target="../media/image139.jp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10" Type="http://schemas.openxmlformats.org/officeDocument/2006/relationships/image" Target="../media/image144.jpg"/><Relationship Id="rId19" Type="http://schemas.openxmlformats.org/officeDocument/2006/relationships/image" Target="../media/image153.png"/><Relationship Id="rId4" Type="http://schemas.openxmlformats.org/officeDocument/2006/relationships/image" Target="../media/image138.jpg"/><Relationship Id="rId9" Type="http://schemas.openxmlformats.org/officeDocument/2006/relationships/image" Target="../media/image143.jpg"/><Relationship Id="rId14" Type="http://schemas.openxmlformats.org/officeDocument/2006/relationships/image" Target="../media/image148.jpg"/><Relationship Id="rId22" Type="http://schemas.openxmlformats.org/officeDocument/2006/relationships/image" Target="../media/image1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jpg"/><Relationship Id="rId3" Type="http://schemas.openxmlformats.org/officeDocument/2006/relationships/image" Target="../media/image158.jp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jpg"/><Relationship Id="rId10" Type="http://schemas.openxmlformats.org/officeDocument/2006/relationships/image" Target="../media/image165.png"/><Relationship Id="rId4" Type="http://schemas.openxmlformats.org/officeDocument/2006/relationships/image" Target="../media/image159.jp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04: Teradata Utilities Fast Export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Teradata </a:t>
            </a:r>
            <a:r>
              <a:rPr lang="en-US" dirty="0" smtClean="0"/>
              <a:t>Basics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0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.BEGIN EXPORT .END EXPORT    </a:t>
            </a:r>
            <a:endParaRPr lang="en-US" dirty="0"/>
          </a:p>
        </p:txBody>
      </p:sp>
      <p:sp>
        <p:nvSpPr>
          <p:cNvPr id="58" name="object 25"/>
          <p:cNvSpPr/>
          <p:nvPr/>
        </p:nvSpPr>
        <p:spPr>
          <a:xfrm>
            <a:off x="1956966" y="5541264"/>
            <a:ext cx="7391206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9" name="object 26"/>
          <p:cNvSpPr/>
          <p:nvPr/>
        </p:nvSpPr>
        <p:spPr>
          <a:xfrm>
            <a:off x="1956966" y="5191506"/>
            <a:ext cx="6506456" cy="164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0" name="object 27"/>
          <p:cNvSpPr/>
          <p:nvPr/>
        </p:nvSpPr>
        <p:spPr>
          <a:xfrm>
            <a:off x="1956966" y="4850892"/>
            <a:ext cx="7057424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1" name="object 28"/>
          <p:cNvSpPr/>
          <p:nvPr/>
        </p:nvSpPr>
        <p:spPr>
          <a:xfrm>
            <a:off x="1956966" y="4325112"/>
            <a:ext cx="7105434" cy="342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2" name="object 29"/>
          <p:cNvSpPr/>
          <p:nvPr/>
        </p:nvSpPr>
        <p:spPr>
          <a:xfrm>
            <a:off x="1956966" y="3797046"/>
            <a:ext cx="6449302" cy="352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3" name="object 30"/>
          <p:cNvSpPr/>
          <p:nvPr/>
        </p:nvSpPr>
        <p:spPr>
          <a:xfrm>
            <a:off x="518961" y="5548121"/>
            <a:ext cx="875605" cy="1234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4" name="object 31"/>
          <p:cNvSpPr/>
          <p:nvPr/>
        </p:nvSpPr>
        <p:spPr>
          <a:xfrm>
            <a:off x="509817" y="5200649"/>
            <a:ext cx="875605" cy="1211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5" name="object 32"/>
          <p:cNvSpPr/>
          <p:nvPr/>
        </p:nvSpPr>
        <p:spPr>
          <a:xfrm>
            <a:off x="518961" y="4860035"/>
            <a:ext cx="713286" cy="1234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6" name="object 33"/>
          <p:cNvSpPr/>
          <p:nvPr/>
        </p:nvSpPr>
        <p:spPr>
          <a:xfrm>
            <a:off x="518961" y="4334255"/>
            <a:ext cx="953335" cy="1211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7" name="object 34"/>
          <p:cNvSpPr/>
          <p:nvPr/>
        </p:nvSpPr>
        <p:spPr>
          <a:xfrm>
            <a:off x="557826" y="3806189"/>
            <a:ext cx="493813" cy="1211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8" name="object 35"/>
          <p:cNvSpPr/>
          <p:nvPr/>
        </p:nvSpPr>
        <p:spPr>
          <a:xfrm>
            <a:off x="2359333" y="3072383"/>
            <a:ext cx="612695" cy="1645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36"/>
          <p:cNvSpPr/>
          <p:nvPr/>
        </p:nvSpPr>
        <p:spPr>
          <a:xfrm>
            <a:off x="2359333" y="2029967"/>
            <a:ext cx="4352878" cy="9418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37"/>
          <p:cNvSpPr/>
          <p:nvPr/>
        </p:nvSpPr>
        <p:spPr>
          <a:xfrm>
            <a:off x="1051640" y="3072383"/>
            <a:ext cx="923615" cy="1645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38"/>
          <p:cNvSpPr/>
          <p:nvPr/>
        </p:nvSpPr>
        <p:spPr>
          <a:xfrm>
            <a:off x="1051640" y="2560319"/>
            <a:ext cx="923615" cy="4114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39"/>
          <p:cNvSpPr/>
          <p:nvPr/>
        </p:nvSpPr>
        <p:spPr>
          <a:xfrm>
            <a:off x="1051640" y="2295143"/>
            <a:ext cx="969338" cy="1645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40"/>
          <p:cNvSpPr/>
          <p:nvPr/>
        </p:nvSpPr>
        <p:spPr>
          <a:xfrm>
            <a:off x="1051640" y="2029967"/>
            <a:ext cx="630984" cy="164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41"/>
          <p:cNvSpPr/>
          <p:nvPr/>
        </p:nvSpPr>
        <p:spPr>
          <a:xfrm>
            <a:off x="539537" y="1508759"/>
            <a:ext cx="8522863" cy="20665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42"/>
          <p:cNvSpPr/>
          <p:nvPr/>
        </p:nvSpPr>
        <p:spPr>
          <a:xfrm>
            <a:off x="9007532" y="1517903"/>
            <a:ext cx="64012" cy="20482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43"/>
          <p:cNvSpPr/>
          <p:nvPr/>
        </p:nvSpPr>
        <p:spPr>
          <a:xfrm>
            <a:off x="384077" y="1289303"/>
            <a:ext cx="9144703" cy="4828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14"/>
          <p:cNvSpPr txBox="1"/>
          <p:nvPr/>
        </p:nvSpPr>
        <p:spPr>
          <a:xfrm>
            <a:off x="1948838" y="3775718"/>
            <a:ext cx="6489771" cy="374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If</a:t>
            </a:r>
            <a:r>
              <a:rPr sz="1250" spc="27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RECORD</a:t>
            </a:r>
            <a:r>
              <a:rPr sz="1250" spc="0" dirty="0" smtClean="0">
                <a:solidFill>
                  <a:srgbClr val="4F565D"/>
                </a:solidFill>
                <a:latin typeface="+mj-lt"/>
                <a:cs typeface="Times New Roman"/>
              </a:rPr>
              <a:t>,</a:t>
            </a:r>
            <a:r>
              <a:rPr sz="1250" spc="138" dirty="0" smtClean="0">
                <a:solidFill>
                  <a:srgbClr val="4F565D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then </a:t>
            </a:r>
            <a:r>
              <a:rPr sz="1200" spc="-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'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ndlicat</a:t>
            </a:r>
            <a:r>
              <a:rPr sz="375" spc="0" baseline="34785" dirty="0" smtClean="0">
                <a:solidFill>
                  <a:srgbClr val="E5B274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or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lbyt</a:t>
            </a:r>
            <a:r>
              <a:rPr sz="375" spc="0" baseline="34785" dirty="0" smtClean="0">
                <a:solidFill>
                  <a:srgbClr val="E5B274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es</a:t>
            </a:r>
            <a:r>
              <a:rPr sz="1200" spc="0" dirty="0" smtClean="0">
                <a:solidFill>
                  <a:srgbClr val="89BDDE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89BDDE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fo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 </a:t>
            </a:r>
            <a:r>
              <a:rPr sz="1200" spc="5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700" spc="0" dirty="0" smtClean="0">
                <a:solidFill>
                  <a:srgbClr val="91CFF1"/>
                </a:solidFill>
                <a:latin typeface="+mj-lt"/>
                <a:cs typeface="Arial"/>
              </a:rPr>
              <a:t>r</a:t>
            </a:r>
            <a:r>
              <a:rPr sz="700" spc="0" dirty="0" smtClean="0">
                <a:solidFill>
                  <a:srgbClr val="E5B274"/>
                </a:solidFill>
                <a:latin typeface="+mj-lt"/>
                <a:cs typeface="Arial"/>
              </a:rPr>
              <a:t>·. </a:t>
            </a:r>
            <a:r>
              <a:rPr sz="700" spc="25" dirty="0" smtClean="0">
                <a:solidFill>
                  <a:srgbClr val="E5B274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ULLs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re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not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mcluded</a:t>
            </a:r>
            <a:r>
              <a:rPr sz="1200" spc="13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ln</a:t>
            </a:r>
            <a:r>
              <a:rPr sz="1250" spc="139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exported</a:t>
            </a:r>
            <a:r>
              <a:rPr sz="1200" spc="7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da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ta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.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endParaRPr sz="1200">
              <a:latin typeface="+mj-lt"/>
              <a:cs typeface="Arial"/>
            </a:endParaRPr>
          </a:p>
          <a:p>
            <a:pPr marL="12700" marR="24193">
              <a:lnSpc>
                <a:spcPct val="95825"/>
              </a:lnSpc>
            </a:pP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If</a:t>
            </a:r>
            <a:r>
              <a:rPr sz="1250" spc="-47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INDICATOR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,</a:t>
            </a:r>
            <a:r>
              <a:rPr sz="1200" spc="114" dirty="0" smtClean="0">
                <a:solidFill>
                  <a:srgbClr val="4F565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then </a:t>
            </a:r>
            <a:r>
              <a:rPr sz="1200" spc="-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ind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-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ca</a:t>
            </a:r>
            <a:r>
              <a:rPr sz="1200" spc="0" dirty="0" smtClean="0">
                <a:solidFill>
                  <a:srgbClr val="89BDDE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tor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bytes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CCA36C"/>
                </a:solidFill>
                <a:latin typeface="+mj-lt"/>
                <a:cs typeface="Arial"/>
              </a:rPr>
              <a:t>'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for</a:t>
            </a:r>
            <a:r>
              <a:rPr sz="1200" spc="11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NU </a:t>
            </a:r>
            <a:r>
              <a:rPr sz="1200" spc="295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Ls</a:t>
            </a:r>
            <a:r>
              <a:rPr sz="1250" spc="78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are</a:t>
            </a:r>
            <a:r>
              <a:rPr sz="1200" spc="273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'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ncl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uded </a:t>
            </a:r>
            <a:r>
              <a:rPr sz="1200" spc="-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ln </a:t>
            </a:r>
            <a:r>
              <a:rPr sz="1150" spc="46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exipo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rted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dat</a:t>
            </a:r>
            <a:r>
              <a:rPr sz="1250" spc="-4" dirty="0" smtClean="0">
                <a:solidFill>
                  <a:srgbClr val="424048"/>
                </a:solidFill>
                <a:latin typeface="+mj-lt"/>
                <a:cs typeface="Times New Roman"/>
              </a:rPr>
              <a:t>a</a:t>
            </a:r>
            <a:r>
              <a:rPr sz="1250" spc="0" dirty="0" smtClean="0">
                <a:solidFill>
                  <a:srgbClr val="4F565D"/>
                </a:solidFill>
                <a:latin typeface="+mj-lt"/>
                <a:cs typeface="Times New Roman"/>
              </a:rPr>
              <a:t>,</a:t>
            </a:r>
            <a:endParaRPr sz="1250">
              <a:latin typeface="+mj-lt"/>
              <a:cs typeface="Times New Roman"/>
            </a:endParaRPr>
          </a:p>
        </p:txBody>
      </p:sp>
      <p:sp>
        <p:nvSpPr>
          <p:cNvPr id="78" name="object 13"/>
          <p:cNvSpPr txBox="1"/>
          <p:nvPr/>
        </p:nvSpPr>
        <p:spPr>
          <a:xfrm>
            <a:off x="549699" y="3785327"/>
            <a:ext cx="532878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MODE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9" name="object 12"/>
          <p:cNvSpPr txBox="1"/>
          <p:nvPr/>
        </p:nvSpPr>
        <p:spPr>
          <a:xfrm>
            <a:off x="510834" y="4313393"/>
            <a:ext cx="99240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BLOCKSIZE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0" name="object 11"/>
          <p:cNvSpPr txBox="1"/>
          <p:nvPr/>
        </p:nvSpPr>
        <p:spPr>
          <a:xfrm>
            <a:off x="1948838" y="4311107"/>
            <a:ext cx="7144390" cy="350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424048"/>
                </a:solidFill>
                <a:latin typeface="+mj-lt"/>
                <a:cs typeface="Arial"/>
              </a:rPr>
              <a:t>Defines</a:t>
            </a:r>
            <a:r>
              <a:rPr sz="1200" dirty="0" smtClean="0">
                <a:solidFill>
                  <a:srgbClr val="89BDDE"/>
                </a:solidFill>
                <a:latin typeface="+mj-lt"/>
                <a:cs typeface="Arial"/>
              </a:rPr>
              <a:t>,</a:t>
            </a:r>
            <a:r>
              <a:rPr sz="1200" spc="-25" dirty="0" smtClean="0">
                <a:solidFill>
                  <a:srgbClr val="89BDDE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the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m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ax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miu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m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 </a:t>
            </a:r>
            <a:r>
              <a:rPr sz="1200" spc="-14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block</a:t>
            </a:r>
            <a:r>
              <a:rPr sz="1200" spc="-120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size</a:t>
            </a:r>
            <a:r>
              <a:rPr sz="1200" spc="-202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to</a:t>
            </a:r>
            <a:r>
              <a:rPr sz="1150" spc="190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be </a:t>
            </a:r>
            <a:r>
              <a:rPr sz="1200" spc="2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used </a:t>
            </a:r>
            <a:r>
              <a:rPr sz="1200" spc="256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in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119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retulining </a:t>
            </a:r>
            <a:r>
              <a:rPr sz="1200" spc="-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exported</a:t>
            </a:r>
            <a:r>
              <a:rPr sz="1200" spc="31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data.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  </a:t>
            </a:r>
            <a:r>
              <a:rPr sz="1200" spc="-9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Def.au</a:t>
            </a:r>
            <a:r>
              <a:rPr sz="1200" spc="23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It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(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and</a:t>
            </a:r>
            <a:endParaRPr sz="1200">
              <a:latin typeface="+mj-lt"/>
              <a:cs typeface="Arial"/>
            </a:endParaRPr>
          </a:p>
          <a:p>
            <a:pPr marL="12700" marR="22669">
              <a:lnSpc>
                <a:spcPts val="1370"/>
              </a:lnSpc>
              <a:spcBef>
                <a:spcPts val="2"/>
              </a:spcBef>
            </a:pPr>
            <a:r>
              <a:rPr sz="1200" dirty="0" smtClean="0">
                <a:solidFill>
                  <a:srgbClr val="424048"/>
                </a:solidFill>
                <a:latin typeface="+mj-lt"/>
                <a:cs typeface="Arial"/>
              </a:rPr>
              <a:t>max:i'mum) </a:t>
            </a:r>
            <a:r>
              <a:rPr sz="1200" spc="-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'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s</a:t>
            </a:r>
            <a:r>
              <a:rPr sz="1200" spc="0" dirty="0" smtClean="0">
                <a:solidFill>
                  <a:srgbClr val="89BDDE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89BDD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63.,5 </a:t>
            </a:r>
            <a:r>
              <a:rPr sz="1150" spc="-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KB.</a:t>
            </a:r>
            <a:r>
              <a:rPr sz="115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endParaRPr sz="1150">
              <a:latin typeface="+mj-lt"/>
              <a:cs typeface="Arial"/>
            </a:endParaRPr>
          </a:p>
        </p:txBody>
      </p:sp>
      <p:sp>
        <p:nvSpPr>
          <p:cNvPr id="81" name="object 10"/>
          <p:cNvSpPr txBox="1"/>
          <p:nvPr/>
        </p:nvSpPr>
        <p:spPr>
          <a:xfrm>
            <a:off x="1948838" y="4830940"/>
            <a:ext cx="7097969" cy="186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sz="1200" dirty="0" smtClean="0">
                <a:solidFill>
                  <a:srgbClr val="424048"/>
                </a:solidFill>
                <a:latin typeface="+mj-lt"/>
                <a:cs typeface="Arial"/>
              </a:rPr>
              <a:t>Record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format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375" spc="0" baseline="46380" dirty="0" smtClean="0">
                <a:solidFill>
                  <a:srgbClr val="E5B274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of</a:t>
            </a:r>
            <a:r>
              <a:rPr sz="1200" spc="-2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the</a:t>
            </a:r>
            <a:r>
              <a:rPr sz="1200" spc="-45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export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fil</a:t>
            </a:r>
            <a:r>
              <a:rPr sz="375" spc="0" baseline="46380" dirty="0" smtClean="0">
                <a:solidFill>
                  <a:srgbClr val="CCA36C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89BDDE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89BDDE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on </a:t>
            </a:r>
            <a:r>
              <a:rPr sz="1200" spc="81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netw</a:t>
            </a:r>
            <a:r>
              <a:rPr sz="1200" spc="0" dirty="0" smtClean="0">
                <a:solidFill>
                  <a:srgbClr val="6EA7D0"/>
                </a:solidFill>
                <a:latin typeface="+mj-lt"/>
                <a:cs typeface="Arial"/>
              </a:rPr>
              <a:t>·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o</a:t>
            </a:r>
            <a:r>
              <a:rPr sz="1200" spc="0" dirty="0" smtClean="0">
                <a:solidFill>
                  <a:srgbClr val="CCA36C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rk-att</a:t>
            </a:r>
            <a:r>
              <a:rPr sz="1200" spc="-4" dirty="0" smtClean="0">
                <a:solidFill>
                  <a:srgbClr val="424048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ched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UNIX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and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ndows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E5B274"/>
                </a:solidFill>
                <a:latin typeface="+mj-lt"/>
                <a:cs typeface="Arial"/>
              </a:rPr>
              <a:t>I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Arial"/>
              </a:rPr>
              <a:t>P</a:t>
            </a:r>
            <a:r>
              <a:rPr sz="1250" spc="10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</a:t>
            </a:r>
            <a:r>
              <a:rPr sz="1200" spc="-4" dirty="0" smtClean="0">
                <a:solidFill>
                  <a:srgbClr val="424048"/>
                </a:solidFill>
                <a:latin typeface="+mj-lt"/>
                <a:cs typeface="Arial"/>
              </a:rPr>
              <a:t>f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orms</a:t>
            </a:r>
            <a:r>
              <a:rPr sz="1200" spc="0" dirty="0" smtClean="0">
                <a:solidFill>
                  <a:srgbClr val="C1B296"/>
                </a:solidFill>
                <a:latin typeface="+mj-lt"/>
                <a:cs typeface="Arial"/>
              </a:rPr>
              <a:t>,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.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2" name="object 9"/>
          <p:cNvSpPr txBox="1"/>
          <p:nvPr/>
        </p:nvSpPr>
        <p:spPr>
          <a:xfrm>
            <a:off x="510834" y="4841459"/>
            <a:ext cx="75235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FORMAT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3" name="object 8"/>
          <p:cNvSpPr txBox="1"/>
          <p:nvPr/>
        </p:nvSpPr>
        <p:spPr>
          <a:xfrm>
            <a:off x="1948838" y="5161518"/>
            <a:ext cx="6547811" cy="19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sz="1150" dirty="0" smtClean="0">
                <a:solidFill>
                  <a:srgbClr val="424048"/>
                </a:solidFill>
                <a:latin typeface="+mj-lt"/>
                <a:cs typeface="Arial"/>
              </a:rPr>
              <a:t>Defines</a:t>
            </a:r>
            <a:r>
              <a:rPr sz="1150" dirty="0" smtClean="0">
                <a:solidFill>
                  <a:srgbClr val="89BDDE"/>
                </a:solidFill>
                <a:latin typeface="+mj-lt"/>
                <a:cs typeface="Arial"/>
              </a:rPr>
              <a:t>,</a:t>
            </a:r>
            <a:r>
              <a:rPr sz="1150" spc="-14" dirty="0" smtClean="0">
                <a:solidFill>
                  <a:srgbClr val="89BDD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the</a:t>
            </a:r>
            <a:r>
              <a:rPr sz="115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150" spc="59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axi</a:t>
            </a:r>
            <a:r>
              <a:rPr sz="1150" spc="0" dirty="0" smtClean="0">
                <a:solidFill>
                  <a:srgbClr val="4F565D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miu</a:t>
            </a:r>
            <a:r>
              <a:rPr sz="115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91CFF1"/>
                </a:solidFill>
                <a:latin typeface="+mj-lt"/>
                <a:cs typeface="Arial"/>
              </a:rPr>
              <a:t>1 </a:t>
            </a:r>
            <a:r>
              <a:rPr sz="1150" spc="-11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number</a:t>
            </a:r>
            <a:r>
              <a:rPr sz="1150" spc="70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of</a:t>
            </a:r>
            <a:r>
              <a:rPr sz="1250" spc="-27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records</a:t>
            </a:r>
            <a:r>
              <a:rPr sz="1150" spc="-70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to</a:t>
            </a:r>
            <a:r>
              <a:rPr sz="1150" spc="165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lbe</a:t>
            </a:r>
            <a:r>
              <a:rPr sz="1150" spc="5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Wli</a:t>
            </a:r>
            <a:r>
              <a:rPr sz="1150" spc="0" dirty="0" smtClean="0">
                <a:solidFill>
                  <a:srgbClr val="4F565D"/>
                </a:solidFill>
                <a:latin typeface="+mj-lt"/>
                <a:cs typeface="Arial"/>
              </a:rPr>
              <a:t>-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tt</a:t>
            </a:r>
            <a:r>
              <a:rPr sz="1150" spc="-4" dirty="0" smtClean="0">
                <a:solidFill>
                  <a:srgbClr val="424048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n</a:t>
            </a:r>
            <a:r>
              <a:rPr sz="1150" spc="12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to</a:t>
            </a:r>
            <a:r>
              <a:rPr sz="1150" spc="252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91CFF1"/>
                </a:solidFill>
                <a:latin typeface="+mj-lt"/>
                <a:cs typeface="Arial"/>
              </a:rPr>
              <a:t>,   </a:t>
            </a:r>
            <a:r>
              <a:rPr sz="1150" spc="51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he</a:t>
            </a:r>
            <a:r>
              <a:rPr sz="1150" spc="-20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output</a:t>
            </a:r>
            <a:r>
              <a:rPr sz="1150" spc="5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host</a:t>
            </a:r>
            <a:r>
              <a:rPr sz="1150" spc="-118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300" spc="0" dirty="0" smtClean="0">
                <a:solidFill>
                  <a:srgbClr val="424048"/>
                </a:solidFill>
                <a:latin typeface="+mj-lt"/>
                <a:cs typeface="Times New Roman"/>
              </a:rPr>
              <a:t>fi'</a:t>
            </a:r>
            <a:r>
              <a:rPr sz="1300" spc="-8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e,</a:t>
            </a:r>
            <a:endParaRPr sz="1150">
              <a:latin typeface="+mj-lt"/>
              <a:cs typeface="Arial"/>
            </a:endParaRPr>
          </a:p>
        </p:txBody>
      </p:sp>
      <p:sp>
        <p:nvSpPr>
          <p:cNvPr id="84" name="object 7"/>
          <p:cNvSpPr txBox="1"/>
          <p:nvPr/>
        </p:nvSpPr>
        <p:spPr>
          <a:xfrm>
            <a:off x="501689" y="5179787"/>
            <a:ext cx="914905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OU</a:t>
            </a:r>
            <a:r>
              <a:rPr sz="1200" dirty="0" smtClean="0">
                <a:solidFill>
                  <a:srgbClr val="0F07A0"/>
                </a:solidFill>
                <a:latin typeface="+mj-lt"/>
                <a:cs typeface="Arial"/>
              </a:rPr>
              <a:t>T</a:t>
            </a: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0F07A0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MIT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5" name="object 6"/>
          <p:cNvSpPr txBox="1"/>
          <p:nvPr/>
        </p:nvSpPr>
        <p:spPr>
          <a:xfrm>
            <a:off x="1948838" y="5508452"/>
            <a:ext cx="7421074" cy="371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145"/>
              </a:spcBef>
            </a:pPr>
            <a:r>
              <a:rPr sz="1200" dirty="0" smtClean="0">
                <a:solidFill>
                  <a:srgbClr val="424048"/>
                </a:solidFill>
                <a:latin typeface="+mj-lt"/>
                <a:cs typeface="Arial"/>
              </a:rPr>
              <a:t>Fast </a:t>
            </a:r>
            <a:r>
              <a:rPr sz="1200" spc="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xport</a:t>
            </a:r>
            <a:r>
              <a:rPr sz="1200" spc="-51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gene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: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ra</a:t>
            </a:r>
            <a:r>
              <a:rPr sz="1200" spc="0" dirty="0" smtClean="0">
                <a:solidFill>
                  <a:srgbClr val="89BDDE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tes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 </a:t>
            </a:r>
            <a:r>
              <a:rPr sz="1200" spc="138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500" spc="0" dirty="0" smtClean="0">
                <a:solidFill>
                  <a:srgbClr val="91CFF1"/>
                </a:solidFill>
                <a:latin typeface="+mj-lt"/>
                <a:cs typeface="Times New Roman"/>
              </a:rPr>
              <a:t>1</a:t>
            </a:r>
            <a:r>
              <a:rPr sz="500" spc="0" dirty="0" smtClean="0">
                <a:solidFill>
                  <a:srgbClr val="E5B274"/>
                </a:solidFill>
                <a:latin typeface="+mj-lt"/>
                <a:cs typeface="Times New Roman"/>
              </a:rPr>
              <a:t>1  </a:t>
            </a:r>
            <a:r>
              <a:rPr sz="500" spc="-34" dirty="0" smtClean="0">
                <a:solidFill>
                  <a:srgbClr val="E5B274"/>
                </a:solidFill>
                <a:latin typeface="+mj-lt"/>
                <a:cs typeface="Times New Roman"/>
              </a:rPr>
              <a:t> </a:t>
            </a:r>
            <a:r>
              <a:rPr sz="1350" spc="0" dirty="0" smtClean="0">
                <a:solidFill>
                  <a:srgbClr val="424048"/>
                </a:solidFill>
                <a:latin typeface="+mj-lt"/>
                <a:cs typeface="Times New Roman"/>
              </a:rPr>
              <a:t>JUI</a:t>
            </a:r>
            <a:r>
              <a:rPr sz="1350" spc="75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_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Load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scrlpt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that</a:t>
            </a:r>
            <a:r>
              <a:rPr sz="1200" spc="-2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can</a:t>
            </a:r>
            <a:r>
              <a:rPr sz="1200" spc="61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be </a:t>
            </a:r>
            <a:r>
              <a:rPr sz="1200" spc="2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used </a:t>
            </a:r>
            <a:r>
              <a:rPr sz="1200" spc="88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ater</a:t>
            </a:r>
            <a:r>
              <a:rPr sz="1200" spc="-9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to</a:t>
            </a:r>
            <a:r>
              <a:rPr sz="1200" spc="38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load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the</a:t>
            </a:r>
            <a:r>
              <a:rPr sz="1200" spc="-45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exported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data back</a:t>
            </a:r>
            <a:r>
              <a:rPr sz="1200" spc="57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into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</a:t>
            </a:r>
            <a:r>
              <a:rPr sz="1200" spc="108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Teradata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syst</a:t>
            </a:r>
            <a:r>
              <a:rPr sz="225" spc="0" baseline="57975" dirty="0" smtClean="0">
                <a:solidFill>
                  <a:srgbClr val="CCA36C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: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m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.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6" name="object 5"/>
          <p:cNvSpPr txBox="1"/>
          <p:nvPr/>
        </p:nvSpPr>
        <p:spPr>
          <a:xfrm>
            <a:off x="510834" y="5529545"/>
            <a:ext cx="91467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M</a:t>
            </a:r>
            <a:r>
              <a:rPr sz="1200" dirty="0" smtClean="0">
                <a:solidFill>
                  <a:srgbClr val="0F07A0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SCR</a:t>
            </a:r>
            <a:r>
              <a:rPr sz="1200" dirty="0" smtClean="0">
                <a:solidFill>
                  <a:srgbClr val="0F07A0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P</a:t>
            </a:r>
            <a:r>
              <a:rPr sz="1200" dirty="0" smtClean="0">
                <a:solidFill>
                  <a:srgbClr val="0F07A0"/>
                </a:solidFill>
                <a:latin typeface="+mj-lt"/>
                <a:cs typeface="Arial"/>
              </a:rPr>
              <a:t>T</a:t>
            </a:r>
            <a:endParaRPr sz="12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0" y="0"/>
            <a:ext cx="0" cy="6362699"/>
          </a:xfrm>
          <a:custGeom>
            <a:avLst/>
            <a:gdLst/>
            <a:ahLst/>
            <a:cxnLst/>
            <a:rect l="l" t="t" r="r" b="b"/>
            <a:pathLst>
              <a:path h="6362699">
                <a:moveTo>
                  <a:pt x="0" y="6362699"/>
                </a:moveTo>
                <a:lnTo>
                  <a:pt x="0" y="0"/>
                </a:lnTo>
                <a:lnTo>
                  <a:pt x="0" y="6362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Title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 Export Script</a:t>
            </a:r>
            <a:endParaRPr lang="en-US" dirty="0"/>
          </a:p>
        </p:txBody>
      </p:sp>
      <p:sp>
        <p:nvSpPr>
          <p:cNvPr id="77" name="object 25"/>
          <p:cNvSpPr/>
          <p:nvPr/>
        </p:nvSpPr>
        <p:spPr>
          <a:xfrm>
            <a:off x="4791824" y="5276088"/>
            <a:ext cx="603550" cy="530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26"/>
          <p:cNvSpPr/>
          <p:nvPr/>
        </p:nvSpPr>
        <p:spPr>
          <a:xfrm>
            <a:off x="694997" y="5724144"/>
            <a:ext cx="4096827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27"/>
          <p:cNvSpPr/>
          <p:nvPr/>
        </p:nvSpPr>
        <p:spPr>
          <a:xfrm>
            <a:off x="393222" y="5852160"/>
            <a:ext cx="9126414" cy="128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28"/>
          <p:cNvSpPr/>
          <p:nvPr/>
        </p:nvSpPr>
        <p:spPr>
          <a:xfrm>
            <a:off x="722431" y="1746504"/>
            <a:ext cx="530392" cy="484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29"/>
          <p:cNvSpPr/>
          <p:nvPr/>
        </p:nvSpPr>
        <p:spPr>
          <a:xfrm>
            <a:off x="694997" y="2231136"/>
            <a:ext cx="82302" cy="3575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30"/>
          <p:cNvSpPr/>
          <p:nvPr/>
        </p:nvSpPr>
        <p:spPr>
          <a:xfrm>
            <a:off x="1024206" y="3653028"/>
            <a:ext cx="2123857" cy="838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31"/>
          <p:cNvSpPr/>
          <p:nvPr/>
        </p:nvSpPr>
        <p:spPr>
          <a:xfrm>
            <a:off x="4682088" y="4032504"/>
            <a:ext cx="1947821" cy="82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32"/>
          <p:cNvSpPr/>
          <p:nvPr/>
        </p:nvSpPr>
        <p:spPr>
          <a:xfrm>
            <a:off x="4672943" y="3675888"/>
            <a:ext cx="64012" cy="4206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33"/>
          <p:cNvSpPr/>
          <p:nvPr/>
        </p:nvSpPr>
        <p:spPr>
          <a:xfrm>
            <a:off x="2789134" y="3666744"/>
            <a:ext cx="1938677" cy="64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34"/>
          <p:cNvSpPr/>
          <p:nvPr/>
        </p:nvSpPr>
        <p:spPr>
          <a:xfrm>
            <a:off x="2112426" y="3941064"/>
            <a:ext cx="7416354" cy="10332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35"/>
          <p:cNvSpPr/>
          <p:nvPr/>
        </p:nvSpPr>
        <p:spPr>
          <a:xfrm>
            <a:off x="1031065" y="2475738"/>
            <a:ext cx="2727407" cy="4274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36"/>
          <p:cNvSpPr/>
          <p:nvPr/>
        </p:nvSpPr>
        <p:spPr>
          <a:xfrm>
            <a:off x="2752555" y="2523744"/>
            <a:ext cx="1911243" cy="640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37"/>
          <p:cNvSpPr/>
          <p:nvPr/>
        </p:nvSpPr>
        <p:spPr>
          <a:xfrm>
            <a:off x="6565897" y="2811779"/>
            <a:ext cx="2825713" cy="1965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38"/>
          <p:cNvSpPr/>
          <p:nvPr/>
        </p:nvSpPr>
        <p:spPr>
          <a:xfrm>
            <a:off x="6565897" y="2715768"/>
            <a:ext cx="2834858" cy="640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39"/>
          <p:cNvSpPr/>
          <p:nvPr/>
        </p:nvSpPr>
        <p:spPr>
          <a:xfrm>
            <a:off x="6520173" y="2338577"/>
            <a:ext cx="2825713" cy="2034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40"/>
          <p:cNvSpPr/>
          <p:nvPr/>
        </p:nvSpPr>
        <p:spPr>
          <a:xfrm>
            <a:off x="3923077" y="2368296"/>
            <a:ext cx="2679398" cy="5669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41"/>
          <p:cNvSpPr/>
          <p:nvPr/>
        </p:nvSpPr>
        <p:spPr>
          <a:xfrm>
            <a:off x="5212480" y="2350008"/>
            <a:ext cx="1335126" cy="731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42"/>
          <p:cNvSpPr/>
          <p:nvPr/>
        </p:nvSpPr>
        <p:spPr>
          <a:xfrm>
            <a:off x="4608930" y="1883664"/>
            <a:ext cx="73157" cy="7040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43"/>
          <p:cNvSpPr/>
          <p:nvPr/>
        </p:nvSpPr>
        <p:spPr>
          <a:xfrm>
            <a:off x="6511028" y="1856231"/>
            <a:ext cx="2825713" cy="1920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44"/>
          <p:cNvSpPr/>
          <p:nvPr/>
        </p:nvSpPr>
        <p:spPr>
          <a:xfrm>
            <a:off x="4618075" y="1856232"/>
            <a:ext cx="1920387" cy="822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45"/>
          <p:cNvSpPr/>
          <p:nvPr/>
        </p:nvSpPr>
        <p:spPr>
          <a:xfrm>
            <a:off x="4453470" y="3364992"/>
            <a:ext cx="1088219" cy="640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46"/>
          <p:cNvSpPr/>
          <p:nvPr/>
        </p:nvSpPr>
        <p:spPr>
          <a:xfrm>
            <a:off x="5331362" y="1728216"/>
            <a:ext cx="109736" cy="3547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47"/>
          <p:cNvSpPr/>
          <p:nvPr/>
        </p:nvSpPr>
        <p:spPr>
          <a:xfrm>
            <a:off x="2789134" y="3099816"/>
            <a:ext cx="1920387" cy="457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48"/>
          <p:cNvSpPr/>
          <p:nvPr/>
        </p:nvSpPr>
        <p:spPr>
          <a:xfrm>
            <a:off x="9446478" y="1216152"/>
            <a:ext cx="82302" cy="273405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49"/>
          <p:cNvSpPr/>
          <p:nvPr/>
        </p:nvSpPr>
        <p:spPr>
          <a:xfrm>
            <a:off x="1252824" y="1728216"/>
            <a:ext cx="4151695" cy="822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51"/>
          <p:cNvSpPr/>
          <p:nvPr/>
        </p:nvSpPr>
        <p:spPr>
          <a:xfrm>
            <a:off x="384077" y="1335024"/>
            <a:ext cx="82302" cy="46360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52"/>
          <p:cNvSpPr/>
          <p:nvPr/>
        </p:nvSpPr>
        <p:spPr>
          <a:xfrm>
            <a:off x="384077" y="1295400"/>
            <a:ext cx="9144703" cy="19202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61"/>
          <p:cNvSpPr/>
          <p:nvPr/>
        </p:nvSpPr>
        <p:spPr>
          <a:xfrm>
            <a:off x="1031065" y="4924044"/>
            <a:ext cx="452662" cy="1371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62"/>
          <p:cNvSpPr/>
          <p:nvPr/>
        </p:nvSpPr>
        <p:spPr>
          <a:xfrm>
            <a:off x="1031065" y="4642866"/>
            <a:ext cx="772727" cy="13944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63"/>
          <p:cNvSpPr/>
          <p:nvPr/>
        </p:nvSpPr>
        <p:spPr>
          <a:xfrm>
            <a:off x="1031065" y="3344418"/>
            <a:ext cx="3308096" cy="13944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64"/>
          <p:cNvSpPr/>
          <p:nvPr/>
        </p:nvSpPr>
        <p:spPr>
          <a:xfrm>
            <a:off x="1031065" y="3054096"/>
            <a:ext cx="1554599" cy="13944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65"/>
          <p:cNvSpPr/>
          <p:nvPr/>
        </p:nvSpPr>
        <p:spPr>
          <a:xfrm>
            <a:off x="6565897" y="3522725"/>
            <a:ext cx="2825713" cy="18973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66"/>
          <p:cNvSpPr/>
          <p:nvPr/>
        </p:nvSpPr>
        <p:spPr>
          <a:xfrm>
            <a:off x="5505111" y="3538728"/>
            <a:ext cx="1088219" cy="7315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67"/>
          <p:cNvSpPr/>
          <p:nvPr/>
        </p:nvSpPr>
        <p:spPr>
          <a:xfrm>
            <a:off x="6565897" y="3429000"/>
            <a:ext cx="2825713" cy="548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68"/>
          <p:cNvSpPr/>
          <p:nvPr/>
        </p:nvSpPr>
        <p:spPr>
          <a:xfrm>
            <a:off x="6520173" y="2249424"/>
            <a:ext cx="2825713" cy="4571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69"/>
          <p:cNvSpPr/>
          <p:nvPr/>
        </p:nvSpPr>
        <p:spPr>
          <a:xfrm>
            <a:off x="6511028" y="1764792"/>
            <a:ext cx="2825713" cy="457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8"/>
          <p:cNvSpPr txBox="1"/>
          <p:nvPr/>
        </p:nvSpPr>
        <p:spPr>
          <a:xfrm>
            <a:off x="6788673" y="1834473"/>
            <a:ext cx="230357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Define </a:t>
            </a:r>
            <a:r>
              <a:rPr sz="1100" spc="-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og</a:t>
            </a:r>
            <a:r>
              <a:rPr sz="1100" spc="29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tab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sz="1100" spc="9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fo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r  </a:t>
            </a:r>
            <a:r>
              <a:rPr sz="1100" spc="133" dirty="0" smtClean="0">
                <a:solidFill>
                  <a:srgbClr val="5241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esta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lty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4" name="object 17"/>
          <p:cNvSpPr txBox="1"/>
          <p:nvPr/>
        </p:nvSpPr>
        <p:spPr>
          <a:xfrm>
            <a:off x="7216188" y="2316819"/>
            <a:ext cx="146012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Connect</a:t>
            </a:r>
            <a:r>
              <a:rPr sz="1100" spc="29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to</a:t>
            </a:r>
            <a:r>
              <a:rPr sz="1100" spc="27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5" name="object 16"/>
          <p:cNvSpPr txBox="1"/>
          <p:nvPr/>
        </p:nvSpPr>
        <p:spPr>
          <a:xfrm>
            <a:off x="1022937" y="2462154"/>
            <a:ext cx="1620768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loet</a:t>
            </a:r>
            <a:r>
              <a:rPr sz="1050" spc="-4" dirty="0" smtClean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b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spc="94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U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QUAL2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tl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o1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6" name="object 15"/>
          <p:cNvSpPr txBox="1"/>
          <p:nvPr/>
        </p:nvSpPr>
        <p:spPr>
          <a:xfrm>
            <a:off x="1022937" y="2750190"/>
            <a:ext cx="2763856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86" dirty="0" smtClean="0">
                <a:solidFill>
                  <a:srgbClr val="414B62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aeon</a:t>
            </a:r>
            <a:r>
              <a:rPr sz="1050" spc="46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10.67</a:t>
            </a:r>
            <a:r>
              <a:rPr sz="1050" spc="-154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180.194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/U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QUA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2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,U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QUAL2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7" name="object 14"/>
          <p:cNvSpPr txBox="1"/>
          <p:nvPr/>
        </p:nvSpPr>
        <p:spPr>
          <a:xfrm>
            <a:off x="6902981" y="2790021"/>
            <a:ext cx="219157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Specify</a:t>
            </a:r>
            <a:r>
              <a:rPr sz="1100" spc="14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sz="1100" spc="92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number</a:t>
            </a:r>
            <a:r>
              <a:rPr sz="1100" spc="104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of</a:t>
            </a:r>
            <a:r>
              <a:rPr sz="1100" spc="-42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Sess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8" name="object 13"/>
          <p:cNvSpPr txBox="1"/>
          <p:nvPr/>
        </p:nvSpPr>
        <p:spPr>
          <a:xfrm>
            <a:off x="1022937" y="3038226"/>
            <a:ext cx="1591164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00" dirty="0" smtClean="0">
                <a:solidFill>
                  <a:srgbClr val="35374B"/>
                </a:solidFill>
                <a:latin typeface="Times New Roman"/>
                <a:cs typeface="Times New Roman"/>
              </a:rPr>
              <a:t>.becin</a:t>
            </a:r>
            <a:r>
              <a:rPr sz="1000" spc="39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export</a:t>
            </a:r>
            <a:r>
              <a:rPr sz="1050" spc="-10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sessio</a:t>
            </a:r>
            <a:r>
              <a:rPr sz="100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n</a:t>
            </a:r>
            <a:r>
              <a:rPr sz="100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</a:t>
            </a:r>
            <a:r>
              <a:rPr sz="1000" spc="39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4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9" name="object 12"/>
          <p:cNvSpPr txBox="1"/>
          <p:nvPr/>
        </p:nvSpPr>
        <p:spPr>
          <a:xfrm>
            <a:off x="1022937" y="3326262"/>
            <a:ext cx="3344661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export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outfile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fex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out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txt</a:t>
            </a:r>
            <a:r>
              <a:rPr sz="1050" spc="111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mode</a:t>
            </a:r>
            <a:r>
              <a:rPr sz="1050" spc="93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record</a:t>
            </a:r>
            <a:r>
              <a:rPr sz="1050" spc="-54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fo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mat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text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0" name="object 11"/>
          <p:cNvSpPr txBox="1"/>
          <p:nvPr/>
        </p:nvSpPr>
        <p:spPr>
          <a:xfrm>
            <a:off x="7435660" y="3503253"/>
            <a:ext cx="1117217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36331D"/>
                </a:solidFill>
                <a:latin typeface="Times New Roman"/>
                <a:cs typeface="Times New Roman"/>
              </a:rPr>
              <a:t>Desti</a:t>
            </a:r>
            <a:r>
              <a:rPr sz="1150" dirty="0" smtClean="0">
                <a:solidFill>
                  <a:srgbClr val="52411D"/>
                </a:solidFill>
                <a:latin typeface="Times New Roman"/>
                <a:cs typeface="Times New Roman"/>
              </a:rPr>
              <a:t>n</a:t>
            </a:r>
            <a:r>
              <a:rPr sz="1150" dirty="0" smtClean="0">
                <a:solidFill>
                  <a:srgbClr val="36331D"/>
                </a:solidFill>
                <a:latin typeface="Times New Roman"/>
                <a:cs typeface="Times New Roman"/>
              </a:rPr>
              <a:t>a</a:t>
            </a:r>
            <a:r>
              <a:rPr sz="1150" spc="-4" dirty="0" smtClean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sz="115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i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sz="115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n </a:t>
            </a:r>
            <a:r>
              <a:rPr sz="1150" spc="-125" dirty="0" smtClean="0">
                <a:solidFill>
                  <a:srgbClr val="52411D"/>
                </a:solidFill>
                <a:latin typeface="Times New Roman"/>
                <a:cs typeface="Times New Roman"/>
              </a:rPr>
              <a:t> </a:t>
            </a:r>
            <a:r>
              <a:rPr sz="11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F</a:t>
            </a:r>
            <a:r>
              <a:rPr sz="115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le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1" name="object 10"/>
          <p:cNvSpPr txBox="1"/>
          <p:nvPr/>
        </p:nvSpPr>
        <p:spPr>
          <a:xfrm>
            <a:off x="1016079" y="3618870"/>
            <a:ext cx="1543056" cy="877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93">
              <a:lnSpc>
                <a:spcPts val="1180"/>
              </a:lnSpc>
              <a:spcBef>
                <a:spcPts val="59"/>
              </a:spcBef>
            </a:pP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se</a:t>
            </a:r>
            <a:r>
              <a:rPr sz="1050" spc="41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ect</a:t>
            </a:r>
            <a:endParaRPr sz="1050">
              <a:latin typeface="Times New Roman"/>
              <a:cs typeface="Times New Roman"/>
            </a:endParaRPr>
          </a:p>
          <a:p>
            <a:pPr marL="223028" marR="20193">
              <a:lnSpc>
                <a:spcPts val="1080"/>
              </a:lnSpc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course</a:t>
            </a:r>
            <a:r>
              <a:rPr sz="105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·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d</a:t>
            </a:r>
            <a:r>
              <a:rPr sz="1050" spc="100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h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ar(l))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  <a:p>
            <a:pPr marL="223028">
              <a:lnSpc>
                <a:spcPts val="1115"/>
              </a:lnSpc>
              <a:spcBef>
                <a:spcPts val="1"/>
              </a:spcBef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course</a:t>
            </a:r>
            <a:r>
              <a:rPr sz="105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name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14B62"/>
                </a:solidFill>
                <a:latin typeface="Arial"/>
                <a:cs typeface="Arial"/>
              </a:rPr>
              <a:t>(V</a:t>
            </a:r>
            <a:r>
              <a:rPr sz="1000" spc="0" dirty="0" smtClean="0">
                <a:solidFill>
                  <a:srgbClr val="35374B"/>
                </a:solidFill>
                <a:latin typeface="Arial"/>
                <a:cs typeface="Arial"/>
              </a:rPr>
              <a:t>ARC</a:t>
            </a:r>
            <a:endParaRPr sz="1000">
              <a:latin typeface="Arial"/>
              <a:cs typeface="Arial"/>
            </a:endParaRPr>
          </a:p>
          <a:p>
            <a:pPr marL="223028" marR="309399">
              <a:lnSpc>
                <a:spcPts val="1120"/>
              </a:lnSpc>
              <a:spcBef>
                <a:spcPts val="45"/>
              </a:spcBef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d"  </a:t>
            </a:r>
            <a:r>
              <a:rPr sz="1050" spc="-14" dirty="0" smtClean="0">
                <a:solidFill>
                  <a:srgbClr val="414B62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h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S))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seats</a:t>
            </a:r>
            <a:r>
              <a:rPr sz="1050" spc="37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cha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5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))</a:t>
            </a:r>
            <a:endParaRPr sz="1050">
              <a:latin typeface="Times New Roman"/>
              <a:cs typeface="Times New Roman"/>
            </a:endParaRPr>
          </a:p>
          <a:p>
            <a:pPr marL="12700" marR="20193">
              <a:lnSpc>
                <a:spcPts val="1175"/>
              </a:lnSpc>
              <a:spcBef>
                <a:spcPts val="2"/>
              </a:spcBef>
            </a:pP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fr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om</a:t>
            </a:r>
            <a:r>
              <a:rPr sz="1050" spc="3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co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u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rse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tab</a:t>
            </a:r>
            <a:r>
              <a:rPr sz="1050" spc="100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spc="-4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1;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2" name="object 9"/>
          <p:cNvSpPr txBox="1"/>
          <p:nvPr/>
        </p:nvSpPr>
        <p:spPr>
          <a:xfrm>
            <a:off x="2614116" y="3903178"/>
            <a:ext cx="5612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35374B"/>
                </a:solidFill>
                <a:latin typeface="Arial"/>
                <a:cs typeface="Arial"/>
              </a:rPr>
              <a:t>AR</a:t>
            </a:r>
            <a:r>
              <a:rPr sz="1000" dirty="0" smtClean="0">
                <a:solidFill>
                  <a:srgbClr val="414B62"/>
                </a:solidFill>
                <a:latin typeface="Arial"/>
                <a:cs typeface="Arial"/>
              </a:rPr>
              <a:t>(</a:t>
            </a:r>
            <a:r>
              <a:rPr sz="1000" dirty="0" smtClean="0">
                <a:solidFill>
                  <a:srgbClr val="35374B"/>
                </a:solidFill>
                <a:latin typeface="Arial"/>
                <a:cs typeface="Arial"/>
              </a:rPr>
              <a:t>20</a:t>
            </a:r>
            <a:r>
              <a:rPr sz="1000" dirty="0" smtClean="0">
                <a:solidFill>
                  <a:srgbClr val="414B62"/>
                </a:solidFill>
                <a:latin typeface="Arial"/>
                <a:cs typeface="Arial"/>
              </a:rPr>
              <a:t>)),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3" name="object 8"/>
          <p:cNvSpPr txBox="1"/>
          <p:nvPr/>
        </p:nvSpPr>
        <p:spPr>
          <a:xfrm>
            <a:off x="7883751" y="4026622"/>
            <a:ext cx="3005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36331D"/>
                </a:solidFill>
                <a:latin typeface="Arial"/>
                <a:cs typeface="Arial"/>
              </a:rPr>
              <a:t>SQ</a:t>
            </a:r>
            <a:r>
              <a:rPr sz="1000" dirty="0" smtClean="0">
                <a:solidFill>
                  <a:srgbClr val="272B2B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4" name="object 7"/>
          <p:cNvSpPr txBox="1"/>
          <p:nvPr/>
        </p:nvSpPr>
        <p:spPr>
          <a:xfrm>
            <a:off x="1022937" y="4626996"/>
            <a:ext cx="809285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n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d</a:t>
            </a:r>
            <a:r>
              <a:rPr sz="1050" spc="79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export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5" name="object 6"/>
          <p:cNvSpPr txBox="1"/>
          <p:nvPr/>
        </p:nvSpPr>
        <p:spPr>
          <a:xfrm>
            <a:off x="7531680" y="4755981"/>
            <a:ext cx="982334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Send </a:t>
            </a:r>
            <a:r>
              <a:rPr sz="1150" spc="-125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Re</a:t>
            </a:r>
            <a:r>
              <a:rPr sz="115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q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uest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6" name="object 5"/>
          <p:cNvSpPr txBox="1"/>
          <p:nvPr/>
        </p:nvSpPr>
        <p:spPr>
          <a:xfrm>
            <a:off x="1022937" y="4916331"/>
            <a:ext cx="488826" cy="157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414B62"/>
                </a:solidFill>
                <a:latin typeface="Arial"/>
                <a:cs typeface="Arial"/>
              </a:rPr>
              <a:t>• </a:t>
            </a:r>
            <a:r>
              <a:rPr sz="1050" spc="9" dirty="0" smtClean="0">
                <a:solidFill>
                  <a:srgbClr val="414B62"/>
                </a:solidFill>
                <a:latin typeface="Arial"/>
                <a:cs typeface="Arial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Arial"/>
                <a:cs typeface="Arial"/>
              </a:rPr>
              <a:t>oeoff</a:t>
            </a:r>
            <a:r>
              <a:rPr sz="1050" spc="0" dirty="0" smtClean="0">
                <a:solidFill>
                  <a:srgbClr val="414B62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Fast Export Script</a:t>
            </a:r>
          </a:p>
        </p:txBody>
      </p:sp>
      <p:sp>
        <p:nvSpPr>
          <p:cNvPr id="67" name="object 37"/>
          <p:cNvSpPr/>
          <p:nvPr/>
        </p:nvSpPr>
        <p:spPr>
          <a:xfrm>
            <a:off x="3929936" y="5072633"/>
            <a:ext cx="82759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8" name="object 38"/>
          <p:cNvSpPr/>
          <p:nvPr/>
        </p:nvSpPr>
        <p:spPr>
          <a:xfrm>
            <a:off x="3939081" y="5269229"/>
            <a:ext cx="1380850" cy="349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9" name="object 39"/>
          <p:cNvSpPr/>
          <p:nvPr/>
        </p:nvSpPr>
        <p:spPr>
          <a:xfrm>
            <a:off x="3929936" y="4462271"/>
            <a:ext cx="598978" cy="521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0" name="object 40"/>
          <p:cNvSpPr/>
          <p:nvPr/>
        </p:nvSpPr>
        <p:spPr>
          <a:xfrm>
            <a:off x="3939081" y="3851909"/>
            <a:ext cx="493813" cy="118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1" name="object 41"/>
          <p:cNvSpPr/>
          <p:nvPr/>
        </p:nvSpPr>
        <p:spPr>
          <a:xfrm>
            <a:off x="5130178" y="3038094"/>
            <a:ext cx="3703604" cy="2185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2" name="object 42"/>
          <p:cNvSpPr/>
          <p:nvPr/>
        </p:nvSpPr>
        <p:spPr>
          <a:xfrm>
            <a:off x="8006187" y="4057649"/>
            <a:ext cx="875605" cy="118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3" name="object 43"/>
          <p:cNvSpPr/>
          <p:nvPr/>
        </p:nvSpPr>
        <p:spPr>
          <a:xfrm>
            <a:off x="8006187" y="3851910"/>
            <a:ext cx="875605" cy="118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4" name="object 44"/>
          <p:cNvSpPr/>
          <p:nvPr/>
        </p:nvSpPr>
        <p:spPr>
          <a:xfrm>
            <a:off x="5130178" y="1620774"/>
            <a:ext cx="2274744" cy="11727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5" name="object 45"/>
          <p:cNvSpPr/>
          <p:nvPr/>
        </p:nvSpPr>
        <p:spPr>
          <a:xfrm>
            <a:off x="3939081" y="1627632"/>
            <a:ext cx="866460" cy="11315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6" name="object 46"/>
          <p:cNvSpPr/>
          <p:nvPr/>
        </p:nvSpPr>
        <p:spPr>
          <a:xfrm>
            <a:off x="521248" y="3008376"/>
            <a:ext cx="2697687" cy="4937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47"/>
          <p:cNvSpPr/>
          <p:nvPr/>
        </p:nvSpPr>
        <p:spPr>
          <a:xfrm>
            <a:off x="521248" y="2304288"/>
            <a:ext cx="3216649" cy="6652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48"/>
          <p:cNvSpPr/>
          <p:nvPr/>
        </p:nvSpPr>
        <p:spPr>
          <a:xfrm>
            <a:off x="9419044" y="1289304"/>
            <a:ext cx="100591" cy="50017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49"/>
          <p:cNvSpPr/>
          <p:nvPr/>
        </p:nvSpPr>
        <p:spPr>
          <a:xfrm>
            <a:off x="539537" y="1517904"/>
            <a:ext cx="8929802" cy="471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50"/>
          <p:cNvSpPr/>
          <p:nvPr/>
        </p:nvSpPr>
        <p:spPr>
          <a:xfrm>
            <a:off x="374932" y="1289304"/>
            <a:ext cx="9144703" cy="50109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1" name="object 53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56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61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33"/>
          <p:cNvSpPr txBox="1"/>
          <p:nvPr/>
        </p:nvSpPr>
        <p:spPr>
          <a:xfrm>
            <a:off x="3110216" y="1408160"/>
            <a:ext cx="63445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sz="2900" spc="0" dirty="0" smtClean="0">
                <a:solidFill>
                  <a:srgbClr val="505350"/>
                </a:solidFill>
                <a:latin typeface="+mj-lt"/>
                <a:cs typeface="Arial"/>
              </a:rPr>
              <a:t>I     </a:t>
            </a:r>
            <a:r>
              <a:rPr sz="2900" spc="149" dirty="0" smtClean="0">
                <a:solidFill>
                  <a:srgbClr val="505350"/>
                </a:solidFill>
                <a:latin typeface="+mj-lt"/>
                <a:cs typeface="Arial"/>
              </a:rPr>
              <a:t> </a:t>
            </a:r>
            <a:r>
              <a:rPr sz="1500" spc="0" dirty="0" smtClean="0">
                <a:solidFill>
                  <a:srgbClr val="1211CF"/>
                </a:solidFill>
                <a:latin typeface="+mj-lt"/>
                <a:cs typeface="Times New Roman"/>
              </a:rPr>
              <a:t>-----t</a:t>
            </a:r>
            <a:endParaRPr sz="1500">
              <a:latin typeface="+mj-lt"/>
              <a:cs typeface="Times New Roman"/>
            </a:endParaRPr>
          </a:p>
        </p:txBody>
      </p:sp>
      <p:sp>
        <p:nvSpPr>
          <p:cNvPr id="85" name="object 32"/>
          <p:cNvSpPr txBox="1"/>
          <p:nvPr/>
        </p:nvSpPr>
        <p:spPr>
          <a:xfrm>
            <a:off x="453679" y="1520174"/>
            <a:ext cx="101663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sz="2900" spc="0" dirty="0" smtClean="0">
                <a:solidFill>
                  <a:srgbClr val="2E2B36"/>
                </a:solidFill>
                <a:latin typeface="+mj-lt"/>
                <a:cs typeface="Arial"/>
              </a:rPr>
              <a:t>I</a:t>
            </a:r>
            <a:endParaRPr sz="2900">
              <a:latin typeface="+mj-lt"/>
              <a:cs typeface="Arial"/>
            </a:endParaRPr>
          </a:p>
        </p:txBody>
      </p:sp>
      <p:sp>
        <p:nvSpPr>
          <p:cNvPr id="86" name="object 31"/>
          <p:cNvSpPr txBox="1"/>
          <p:nvPr/>
        </p:nvSpPr>
        <p:spPr>
          <a:xfrm>
            <a:off x="892625" y="1565613"/>
            <a:ext cx="1860246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sz="1350" b="1" spc="0" dirty="0" smtClean="0">
                <a:solidFill>
                  <a:srgbClr val="12118E"/>
                </a:solidFill>
                <a:latin typeface="+mj-lt"/>
                <a:cs typeface="Arial"/>
              </a:rPr>
              <a:t>Define</a:t>
            </a:r>
            <a:r>
              <a:rPr sz="1350" b="1" spc="191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350" b="1" spc="0" dirty="0" smtClean="0">
                <a:solidFill>
                  <a:srgbClr val="12118E"/>
                </a:solidFill>
                <a:latin typeface="+mj-lt"/>
                <a:cs typeface="Arial"/>
              </a:rPr>
              <a:t>Restart</a:t>
            </a:r>
            <a:r>
              <a:rPr sz="1350" b="1" spc="261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12118E"/>
                </a:solidFill>
                <a:latin typeface="+mj-lt"/>
                <a:cs typeface="Arial"/>
              </a:rPr>
              <a:t>Log</a:t>
            </a:r>
            <a:r>
              <a:rPr sz="1250" spc="0" dirty="0" smtClean="0">
                <a:solidFill>
                  <a:srgbClr val="5FAE3D"/>
                </a:solidFill>
                <a:latin typeface="+mj-lt"/>
                <a:cs typeface="Arial"/>
              </a:rPr>
              <a:t>1</a:t>
            </a:r>
            <a:endParaRPr sz="1250" dirty="0">
              <a:latin typeface="+mj-lt"/>
              <a:cs typeface="Arial"/>
            </a:endParaRPr>
          </a:p>
        </p:txBody>
      </p:sp>
      <p:sp>
        <p:nvSpPr>
          <p:cNvPr id="87" name="object 30"/>
          <p:cNvSpPr txBox="1"/>
          <p:nvPr/>
        </p:nvSpPr>
        <p:spPr>
          <a:xfrm>
            <a:off x="3930953" y="1605056"/>
            <a:ext cx="904562" cy="1186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L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OGTA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B</a:t>
            </a:r>
            <a:r>
              <a:rPr sz="1100" dirty="0" smtClean="0">
                <a:solidFill>
                  <a:srgbClr val="78B1D9"/>
                </a:solidFill>
                <a:latin typeface="+mj-lt"/>
                <a:cs typeface="Arial"/>
              </a:rPr>
              <a:t>,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LE</a:t>
            </a:r>
            <a:endParaRPr sz="1100">
              <a:latin typeface="+mj-lt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167"/>
              </a:spcBef>
            </a:pPr>
            <a:r>
              <a:rPr sz="1200" dirty="0" smtClean="0">
                <a:solidFill>
                  <a:srgbClr val="2E2B36"/>
                </a:solidFill>
                <a:latin typeface="+mj-lt"/>
                <a:cs typeface="Times New Roman"/>
              </a:rPr>
              <a:t>.RU</a:t>
            </a:r>
            <a:endParaRPr sz="1200">
              <a:latin typeface="+mj-lt"/>
              <a:cs typeface="Times New Roman"/>
            </a:endParaRPr>
          </a:p>
          <a:p>
            <a:pPr marL="12700" marR="21716">
              <a:lnSpc>
                <a:spcPct val="95825"/>
              </a:lnSpc>
              <a:spcBef>
                <a:spcPts val="345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.S</a:t>
            </a:r>
            <a:r>
              <a:rPr sz="1100" dirty="0" smtClean="0">
                <a:solidFill>
                  <a:srgbClr val="060219"/>
                </a:solidFill>
                <a:latin typeface="+mj-lt"/>
                <a:cs typeface="Arial"/>
              </a:rPr>
              <a:t>E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355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.S</a:t>
            </a:r>
            <a:r>
              <a:rPr sz="1100" dirty="0" smtClean="0">
                <a:solidFill>
                  <a:srgbClr val="060219"/>
                </a:solidFill>
                <a:latin typeface="+mj-lt"/>
                <a:cs typeface="Arial"/>
              </a:rPr>
              <a:t>E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  <a:p>
            <a:pPr marL="12700" marR="21716">
              <a:lnSpc>
                <a:spcPts val="1264"/>
              </a:lnSpc>
              <a:spcBef>
                <a:spcPts val="235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B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E</a:t>
            </a:r>
            <a:r>
              <a:rPr sz="225" baseline="96626" dirty="0" smtClean="0">
                <a:solidFill>
                  <a:srgbClr val="F4BD7B"/>
                </a:solidFill>
                <a:latin typeface="+mj-lt"/>
                <a:cs typeface="Arial"/>
              </a:rPr>
              <a:t>1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GIN</a:t>
            </a:r>
            <a:endParaRPr sz="1150">
              <a:latin typeface="+mj-lt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345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X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P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OR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</p:txBody>
      </p:sp>
      <p:sp>
        <p:nvSpPr>
          <p:cNvPr id="88" name="object 29"/>
          <p:cNvSpPr txBox="1"/>
          <p:nvPr/>
        </p:nvSpPr>
        <p:spPr>
          <a:xfrm>
            <a:off x="5122050" y="1608599"/>
            <a:ext cx="2303635" cy="1186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2491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Restart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l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og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l</a:t>
            </a:r>
            <a:r>
              <a:rPr sz="1150" dirty="0" smtClean="0">
                <a:solidFill>
                  <a:srgbClr val="060219"/>
                </a:solidFill>
                <a:latin typeface="+mj-lt"/>
                <a:cs typeface="Arial"/>
              </a:rPr>
              <a:t>_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fxp;</a:t>
            </a:r>
            <a:r>
              <a:rPr sz="1150" dirty="0" smtClean="0">
                <a:solidFill>
                  <a:srgbClr val="619CC8"/>
                </a:solidFill>
                <a:latin typeface="+mj-lt"/>
                <a:cs typeface="Arial"/>
              </a:rPr>
              <a:t>:</a:t>
            </a:r>
            <a:endParaRPr sz="1150">
              <a:latin typeface="+mj-lt"/>
              <a:cs typeface="Arial"/>
            </a:endParaRPr>
          </a:p>
          <a:p>
            <a:pPr marL="58423" marR="12491">
              <a:lnSpc>
                <a:spcPct val="95825"/>
              </a:lnSpc>
              <a:spcBef>
                <a:spcPts val="176"/>
              </a:spcBef>
            </a:pP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F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IL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E </a:t>
            </a:r>
            <a:r>
              <a:rPr sz="1150" spc="-11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060219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ogon;</a:t>
            </a:r>
            <a:endParaRPr sz="1150">
              <a:latin typeface="+mj-lt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80"/>
              </a:spcBef>
            </a:pPr>
            <a:r>
              <a:rPr sz="1150" dirty="0" smtClean="0">
                <a:solidFill>
                  <a:srgbClr val="2825D2"/>
                </a:solidFill>
                <a:latin typeface="+mj-lt"/>
                <a:cs typeface="Arial"/>
              </a:rPr>
              <a:t>C</a:t>
            </a:r>
            <a:r>
              <a:rPr sz="1150" dirty="0" smtClean="0">
                <a:solidFill>
                  <a:srgbClr val="3E3DD4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2825D2"/>
                </a:solidFill>
                <a:latin typeface="+mj-lt"/>
                <a:cs typeface="Arial"/>
              </a:rPr>
              <a:t>tyNa</a:t>
            </a:r>
            <a:r>
              <a:rPr sz="1150" dirty="0" smtClean="0">
                <a:solidFill>
                  <a:srgbClr val="1211CF"/>
                </a:solidFill>
                <a:latin typeface="+mj-lt"/>
                <a:cs typeface="Arial"/>
              </a:rPr>
              <a:t>m</a:t>
            </a:r>
            <a:r>
              <a:rPr sz="1150" dirty="0" smtClean="0">
                <a:solidFill>
                  <a:srgbClr val="2825D2"/>
                </a:solidFill>
                <a:latin typeface="+mj-lt"/>
                <a:cs typeface="Arial"/>
              </a:rPr>
              <a:t>e </a:t>
            </a:r>
            <a:r>
              <a:rPr sz="1150" spc="44" dirty="0" smtClean="0">
                <a:solidFill>
                  <a:srgbClr val="2825D2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TO </a:t>
            </a:r>
            <a:r>
              <a:rPr sz="1150" spc="316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52853"/>
                </a:solidFill>
                <a:latin typeface="+mj-lt"/>
                <a:cs typeface="Arial"/>
              </a:rPr>
              <a:t>'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Los</a:t>
            </a:r>
            <a:r>
              <a:rPr sz="1150" spc="59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Ange</a:t>
            </a:r>
            <a:r>
              <a:rPr sz="1150" spc="0" dirty="0" smtClean="0">
                <a:solidFill>
                  <a:srgbClr val="505350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es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,</a:t>
            </a:r>
            <a:r>
              <a:rPr sz="1150" spc="0" dirty="0" smtClean="0">
                <a:solidFill>
                  <a:srgbClr val="505350"/>
                </a:solidFill>
                <a:latin typeface="+mj-lt"/>
                <a:cs typeface="Segoe UI"/>
              </a:rPr>
              <a:t>�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; </a:t>
            </a:r>
            <a:endParaRPr sz="1150">
              <a:latin typeface="+mj-lt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241"/>
              </a:spcBef>
            </a:pPr>
            <a:r>
              <a:rPr sz="1150" spc="0" dirty="0" smtClean="0">
                <a:solidFill>
                  <a:srgbClr val="D0232C"/>
                </a:solidFill>
                <a:latin typeface="+mj-lt"/>
                <a:cs typeface="Arial"/>
              </a:rPr>
              <a:t>Zip</a:t>
            </a:r>
            <a:r>
              <a:rPr sz="225" spc="0" baseline="96626" dirty="0" smtClean="0">
                <a:solidFill>
                  <a:srgbClr val="F4BD7B"/>
                </a:solidFill>
                <a:latin typeface="+mj-lt"/>
                <a:cs typeface="Times New Roman"/>
              </a:rPr>
              <a:t>1</a:t>
            </a:r>
            <a:r>
              <a:rPr sz="1150" spc="0" dirty="0" smtClean="0">
                <a:solidFill>
                  <a:srgbClr val="D0232C"/>
                </a:solidFill>
                <a:latin typeface="+mj-lt"/>
                <a:cs typeface="Arial"/>
              </a:rPr>
              <a:t>Code   </a:t>
            </a:r>
            <a:r>
              <a:rPr sz="1150" spc="150" dirty="0" smtClean="0">
                <a:solidFill>
                  <a:srgbClr val="D0232C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O  </a:t>
            </a:r>
            <a:r>
              <a:rPr sz="1150" spc="279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90666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,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; </a:t>
            </a:r>
            <a:endParaRPr sz="1100">
              <a:latin typeface="+mj-lt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241"/>
              </a:spcBef>
            </a:pP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X</a:t>
            </a: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P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O</a:t>
            </a: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RT  </a:t>
            </a:r>
            <a:r>
              <a:rPr sz="1100" spc="129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Times New Roman"/>
              </a:rPr>
              <a:t>S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Times New Roman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Times New Roman"/>
              </a:rPr>
              <a:t>SSIONS</a:t>
            </a:r>
            <a:r>
              <a:rPr sz="1150" spc="100" dirty="0" smtClean="0">
                <a:solidFill>
                  <a:srgbClr val="2E2B36"/>
                </a:solidFill>
                <a:latin typeface="+mj-lt"/>
                <a:cs typeface="Times New Roman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Times New Roman"/>
              </a:rPr>
              <a:t>4;</a:t>
            </a:r>
            <a:endParaRPr sz="1150">
              <a:latin typeface="+mj-lt"/>
              <a:cs typeface="Times New Roman"/>
            </a:endParaRPr>
          </a:p>
          <a:p>
            <a:pPr marL="58423" marR="12491">
              <a:lnSpc>
                <a:spcPts val="1420"/>
              </a:lnSpc>
              <a:spcBef>
                <a:spcPts val="312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OUTF</a:t>
            </a:r>
            <a:r>
              <a:rPr sz="1100" dirty="0" smtClean="0">
                <a:solidFill>
                  <a:srgbClr val="E6AE69"/>
                </a:solidFill>
                <a:latin typeface="+mj-lt"/>
                <a:cs typeface="Arial"/>
              </a:rPr>
              <a:t>l</a:t>
            </a:r>
            <a:r>
              <a:rPr sz="1100" dirty="0" smtClean="0">
                <a:solidFill>
                  <a:srgbClr val="060219"/>
                </a:solidFill>
                <a:latin typeface="+mj-lt"/>
                <a:cs typeface="Arial"/>
              </a:rPr>
              <a:t>l</a:t>
            </a:r>
            <a:r>
              <a:rPr sz="1100" spc="-89" dirty="0" smtClean="0">
                <a:solidFill>
                  <a:srgbClr val="060219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l</a:t>
            </a:r>
            <a:r>
              <a:rPr sz="1100" spc="0" dirty="0" smtClean="0">
                <a:solidFill>
                  <a:srgbClr val="E6AE69"/>
                </a:solidFill>
                <a:latin typeface="+mj-lt"/>
                <a:cs typeface="Arial"/>
              </a:rPr>
              <a:t>l</a:t>
            </a:r>
            <a:r>
              <a:rPr sz="1100" spc="0" dirty="0" smtClean="0">
                <a:solidFill>
                  <a:srgbClr val="060219"/>
                </a:solidFill>
                <a:latin typeface="+mj-lt"/>
                <a:cs typeface="Arial"/>
              </a:rPr>
              <a:t>E  </a:t>
            </a:r>
            <a:r>
              <a:rPr sz="1100" spc="-84" dirty="0" smtClean="0">
                <a:solidFill>
                  <a:srgbClr val="060219"/>
                </a:solidFill>
                <a:latin typeface="+mj-lt"/>
                <a:cs typeface="Arial"/>
              </a:rPr>
              <a:t> </a:t>
            </a:r>
            <a:r>
              <a:rPr sz="1300" spc="0" dirty="0" smtClean="0">
                <a:solidFill>
                  <a:srgbClr val="2E2B36"/>
                </a:solidFill>
                <a:latin typeface="+mj-lt"/>
                <a:cs typeface="Times New Roman"/>
              </a:rPr>
              <a:t>cust</a:t>
            </a:r>
            <a:r>
              <a:rPr sz="1300" spc="0" dirty="0" smtClean="0">
                <a:solidFill>
                  <a:srgbClr val="1A1324"/>
                </a:solidFill>
                <a:latin typeface="+mj-lt"/>
                <a:cs typeface="Times New Roman"/>
              </a:rPr>
              <a:t>a</a:t>
            </a:r>
            <a:r>
              <a:rPr sz="1300" spc="0" dirty="0" smtClean="0">
                <a:solidFill>
                  <a:srgbClr val="2E2B36"/>
                </a:solidFill>
                <a:latin typeface="+mj-lt"/>
                <a:cs typeface="Times New Roman"/>
              </a:rPr>
              <a:t>c</a:t>
            </a:r>
            <a:r>
              <a:rPr sz="1300" spc="-4" dirty="0" smtClean="0">
                <a:solidFill>
                  <a:srgbClr val="2E2B36"/>
                </a:solidFill>
                <a:latin typeface="+mj-lt"/>
                <a:cs typeface="Times New Roman"/>
              </a:rPr>
              <a:t>c</a:t>
            </a:r>
            <a:r>
              <a:rPr sz="1300" spc="0" dirty="0" smtClean="0">
                <a:solidFill>
                  <a:srgbClr val="2E2B36"/>
                </a:solidFill>
                <a:latin typeface="+mj-lt"/>
                <a:cs typeface="Times New Roman"/>
              </a:rPr>
              <a:t>t</a:t>
            </a:r>
            <a:r>
              <a:rPr sz="1300" spc="0" dirty="0" smtClean="0">
                <a:solidFill>
                  <a:srgbClr val="1A1324"/>
                </a:solidFill>
                <a:latin typeface="+mj-lt"/>
                <a:cs typeface="Times New Roman"/>
              </a:rPr>
              <a:t>_</a:t>
            </a:r>
            <a:r>
              <a:rPr sz="1300" spc="0" dirty="0" smtClean="0">
                <a:solidFill>
                  <a:srgbClr val="2E2B36"/>
                </a:solidFill>
                <a:latin typeface="+mj-lt"/>
                <a:cs typeface="Times New Roman"/>
              </a:rPr>
              <a:t>dat</a:t>
            </a:r>
            <a:r>
              <a:rPr sz="1300" spc="0" dirty="0" smtClean="0">
                <a:solidFill>
                  <a:srgbClr val="1A1324"/>
                </a:solidFill>
                <a:latin typeface="+mj-lt"/>
                <a:cs typeface="Times New Roman"/>
              </a:rPr>
              <a:t>a</a:t>
            </a:r>
            <a:r>
              <a:rPr sz="1300" spc="0" dirty="0" smtClean="0">
                <a:solidFill>
                  <a:srgbClr val="2E2B36"/>
                </a:solidFill>
                <a:latin typeface="+mj-lt"/>
                <a:cs typeface="Times New Roman"/>
              </a:rPr>
              <a:t>;</a:t>
            </a:r>
            <a:endParaRPr sz="1300">
              <a:latin typeface="+mj-lt"/>
              <a:cs typeface="Times New Roman"/>
            </a:endParaRPr>
          </a:p>
        </p:txBody>
      </p:sp>
      <p:sp>
        <p:nvSpPr>
          <p:cNvPr id="89" name="object 28"/>
          <p:cNvSpPr txBox="1"/>
          <p:nvPr/>
        </p:nvSpPr>
        <p:spPr>
          <a:xfrm>
            <a:off x="3169656" y="2191002"/>
            <a:ext cx="99179" cy="672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75"/>
              </a:lnSpc>
              <a:spcBef>
                <a:spcPts val="153"/>
              </a:spcBef>
            </a:pPr>
            <a:r>
              <a:rPr sz="2900" spc="0" dirty="0" smtClean="0">
                <a:solidFill>
                  <a:srgbClr val="505350"/>
                </a:solidFill>
                <a:latin typeface="+mj-lt"/>
                <a:cs typeface="Arial"/>
              </a:rPr>
              <a:t>I</a:t>
            </a:r>
            <a:endParaRPr sz="2900">
              <a:latin typeface="+mj-lt"/>
              <a:cs typeface="Arial"/>
            </a:endParaRPr>
          </a:p>
          <a:p>
            <a:pPr marL="12700" marR="25772">
              <a:lnSpc>
                <a:spcPct val="95825"/>
              </a:lnSpc>
              <a:spcBef>
                <a:spcPts val="211"/>
              </a:spcBef>
            </a:pPr>
            <a:r>
              <a:rPr sz="1550" spc="0" dirty="0" smtClean="0">
                <a:solidFill>
                  <a:srgbClr val="505350"/>
                </a:solidFill>
                <a:latin typeface="+mj-lt"/>
                <a:cs typeface="Times New Roman"/>
              </a:rPr>
              <a:t>]</a:t>
            </a:r>
            <a:endParaRPr sz="1550">
              <a:latin typeface="+mj-lt"/>
              <a:cs typeface="Times New Roman"/>
            </a:endParaRPr>
          </a:p>
        </p:txBody>
      </p:sp>
      <p:sp>
        <p:nvSpPr>
          <p:cNvPr id="90" name="object 27"/>
          <p:cNvSpPr txBox="1"/>
          <p:nvPr/>
        </p:nvSpPr>
        <p:spPr>
          <a:xfrm>
            <a:off x="3329689" y="2191002"/>
            <a:ext cx="486163" cy="987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00672" algn="r">
              <a:lnSpc>
                <a:spcPts val="3075"/>
              </a:lnSpc>
              <a:spcBef>
                <a:spcPts val="153"/>
              </a:spcBef>
            </a:pPr>
            <a:r>
              <a:rPr sz="2900" spc="0" dirty="0" smtClean="0">
                <a:solidFill>
                  <a:srgbClr val="3E3DD4"/>
                </a:solidFill>
                <a:latin typeface="+mj-lt"/>
                <a:cs typeface="Arial"/>
              </a:rPr>
              <a:t>;</a:t>
            </a:r>
            <a:endParaRPr sz="2900">
              <a:latin typeface="+mj-lt"/>
              <a:cs typeface="Arial"/>
            </a:endParaRPr>
          </a:p>
          <a:p>
            <a:pPr marR="84639" algn="r">
              <a:lnSpc>
                <a:spcPct val="95825"/>
              </a:lnSpc>
              <a:spcBef>
                <a:spcPts val="261"/>
              </a:spcBef>
            </a:pPr>
            <a:r>
              <a:rPr sz="1500" spc="0" dirty="0" smtClean="0">
                <a:solidFill>
                  <a:srgbClr val="3E3DD4"/>
                </a:solidFill>
                <a:latin typeface="+mj-lt"/>
                <a:cs typeface="Times New Roman"/>
              </a:rPr>
              <a:t>-----t</a:t>
            </a:r>
            <a:endParaRPr sz="1500">
              <a:latin typeface="+mj-lt"/>
              <a:cs typeface="Times New Roman"/>
            </a:endParaRPr>
          </a:p>
          <a:p>
            <a:pPr marL="51564">
              <a:lnSpc>
                <a:spcPct val="95825"/>
              </a:lnSpc>
              <a:spcBef>
                <a:spcPts val="1217"/>
              </a:spcBef>
            </a:pPr>
            <a:r>
              <a:rPr sz="1100" dirty="0" smtClean="0">
                <a:solidFill>
                  <a:srgbClr val="1211CF"/>
                </a:solidFill>
                <a:latin typeface="+mj-lt"/>
                <a:cs typeface="Arial"/>
              </a:rPr>
              <a:t>__,,,,,,,</a:t>
            </a:r>
            <a:endParaRPr sz="1100">
              <a:latin typeface="+mj-lt"/>
              <a:cs typeface="Arial"/>
            </a:endParaRPr>
          </a:p>
        </p:txBody>
      </p:sp>
      <p:sp>
        <p:nvSpPr>
          <p:cNvPr id="91" name="object 26"/>
          <p:cNvSpPr txBox="1"/>
          <p:nvPr/>
        </p:nvSpPr>
        <p:spPr>
          <a:xfrm>
            <a:off x="760027" y="2372123"/>
            <a:ext cx="2217365" cy="491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S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ped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f</a:t>
            </a: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y</a:t>
            </a:r>
            <a:r>
              <a:rPr sz="1150" spc="39" dirty="0" smtClean="0">
                <a:solidFill>
                  <a:srgbClr val="1D2187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n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umb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r</a:t>
            </a:r>
            <a:r>
              <a:rPr sz="1150" spc="71" dirty="0" smtClean="0">
                <a:solidFill>
                  <a:srgbClr val="1D2187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of</a:t>
            </a:r>
            <a:r>
              <a:rPr sz="1150" spc="39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se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ss</a:t>
            </a: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o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ns</a:t>
            </a:r>
            <a:endParaRPr sz="1150">
              <a:latin typeface="+mj-lt"/>
              <a:cs typeface="Arial"/>
            </a:endParaRPr>
          </a:p>
          <a:p>
            <a:pPr marL="337212" marR="338784" algn="ctr">
              <a:lnSpc>
                <a:spcPct val="95825"/>
              </a:lnSpc>
              <a:spcBef>
                <a:spcPts val="675"/>
              </a:spcBef>
            </a:pPr>
            <a:r>
              <a:rPr sz="1550" dirty="0" smtClean="0">
                <a:solidFill>
                  <a:srgbClr val="12118E"/>
                </a:solidFill>
                <a:latin typeface="+mj-lt"/>
                <a:cs typeface="Times New Roman"/>
              </a:rPr>
              <a:t>Dest</a:t>
            </a:r>
            <a:r>
              <a:rPr sz="1550" dirty="0" smtClean="0">
                <a:solidFill>
                  <a:srgbClr val="1D2187"/>
                </a:solidFill>
                <a:latin typeface="+mj-lt"/>
                <a:cs typeface="Times New Roman"/>
              </a:rPr>
              <a:t>in</a:t>
            </a:r>
            <a:r>
              <a:rPr sz="1550" dirty="0" smtClean="0">
                <a:solidFill>
                  <a:srgbClr val="12118E"/>
                </a:solidFill>
                <a:latin typeface="+mj-lt"/>
                <a:cs typeface="Times New Roman"/>
              </a:rPr>
              <a:t>at</a:t>
            </a:r>
            <a:r>
              <a:rPr sz="1550" dirty="0" smtClean="0">
                <a:solidFill>
                  <a:srgbClr val="1D2187"/>
                </a:solidFill>
                <a:latin typeface="+mj-lt"/>
                <a:cs typeface="Times New Roman"/>
              </a:rPr>
              <a:t>i</a:t>
            </a:r>
            <a:r>
              <a:rPr sz="1550" dirty="0" smtClean="0">
                <a:solidFill>
                  <a:srgbClr val="12118E"/>
                </a:solidFill>
                <a:latin typeface="+mj-lt"/>
                <a:cs typeface="Times New Roman"/>
              </a:rPr>
              <a:t>o</a:t>
            </a:r>
            <a:r>
              <a:rPr sz="1550" dirty="0" smtClean="0">
                <a:solidFill>
                  <a:srgbClr val="1D2187"/>
                </a:solidFill>
                <a:latin typeface="+mj-lt"/>
                <a:cs typeface="Times New Roman"/>
              </a:rPr>
              <a:t>n</a:t>
            </a:r>
            <a:r>
              <a:rPr sz="1550" spc="114" dirty="0" smtClean="0">
                <a:solidFill>
                  <a:srgbClr val="1D2187"/>
                </a:solidFill>
                <a:latin typeface="+mj-lt"/>
                <a:cs typeface="Times New Roman"/>
              </a:rPr>
              <a:t> </a:t>
            </a:r>
            <a:r>
              <a:rPr sz="1550" spc="0" dirty="0" smtClean="0">
                <a:solidFill>
                  <a:srgbClr val="12118E"/>
                </a:solidFill>
                <a:latin typeface="+mj-lt"/>
                <a:cs typeface="Times New Roman"/>
              </a:rPr>
              <a:t>file</a:t>
            </a:r>
            <a:endParaRPr sz="1550">
              <a:latin typeface="+mj-lt"/>
              <a:cs typeface="Times New Roman"/>
            </a:endParaRPr>
          </a:p>
        </p:txBody>
      </p:sp>
      <p:sp>
        <p:nvSpPr>
          <p:cNvPr id="92" name="object 25"/>
          <p:cNvSpPr txBox="1"/>
          <p:nvPr/>
        </p:nvSpPr>
        <p:spPr>
          <a:xfrm>
            <a:off x="3921808" y="3010718"/>
            <a:ext cx="609267" cy="167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S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ELE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C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</p:txBody>
      </p:sp>
      <p:sp>
        <p:nvSpPr>
          <p:cNvPr id="93" name="object 24"/>
          <p:cNvSpPr txBox="1"/>
          <p:nvPr/>
        </p:nvSpPr>
        <p:spPr>
          <a:xfrm>
            <a:off x="5122050" y="3025919"/>
            <a:ext cx="1925277" cy="138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634" marR="204010" algn="ctr">
              <a:lnSpc>
                <a:spcPts val="1275"/>
              </a:lnSpc>
              <a:spcBef>
                <a:spcPts val="63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A.Account:  </a:t>
            </a:r>
            <a:r>
              <a:rPr sz="1100" spc="-89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INu</a:t>
            </a:r>
            <a:r>
              <a:rPr sz="1100" spc="-14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m</a:t>
            </a:r>
            <a:r>
              <a:rPr sz="1100" spc="47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b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er</a:t>
            </a:r>
            <a:endParaRPr sz="1150">
              <a:latin typeface="+mj-lt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16"/>
              </a:spcBef>
            </a:pP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,</a:t>
            </a:r>
            <a:r>
              <a:rPr sz="1150" spc="98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C.Last  </a:t>
            </a:r>
            <a:r>
              <a:rPr sz="1150" spc="-75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Name</a:t>
            </a:r>
            <a:endParaRPr sz="1150">
              <a:latin typeface="+mj-lt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40"/>
              </a:spcBef>
            </a:pP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,</a:t>
            </a:r>
            <a:r>
              <a:rPr sz="1150" spc="98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C.F'irst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: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_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Name</a:t>
            </a:r>
            <a:endParaRPr sz="1150">
              <a:latin typeface="+mj-lt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95"/>
              </a:spcBef>
            </a:pP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,</a:t>
            </a:r>
            <a:r>
              <a:rPr sz="1150" spc="98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69" dirty="0" smtClean="0">
                <a:solidFill>
                  <a:srgbClr val="2E2B36"/>
                </a:solidFill>
                <a:latin typeface="+mj-lt"/>
                <a:cs typeface="Arial"/>
              </a:rPr>
              <a:t>A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..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.</a:t>
            </a:r>
            <a:r>
              <a:rPr sz="1150" spc="-175" dirty="0" smtClean="0">
                <a:solidFill>
                  <a:srgbClr val="8ECEF1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Ba</a:t>
            </a:r>
            <a:r>
              <a:rPr sz="1150" spc="0" dirty="0" smtClean="0">
                <a:solidFill>
                  <a:srgbClr val="060219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ance</a:t>
            </a:r>
            <a:r>
              <a:rPr sz="1150" spc="0" dirty="0" smtClean="0">
                <a:solidFill>
                  <a:srgbClr val="060219"/>
                </a:solidFill>
                <a:latin typeface="+mj-lt"/>
                <a:cs typeface="Arial"/>
              </a:rPr>
              <a:t>_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Curre  </a:t>
            </a:r>
            <a:r>
              <a:rPr sz="1150" spc="-5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40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Aecounts</a:t>
            </a:r>
            <a:r>
              <a:rPr sz="1150" spc="-29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</a:t>
            </a:r>
            <a:endParaRPr sz="115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80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Aocou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n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rts</a:t>
            </a:r>
            <a:r>
              <a:rPr sz="1150" dirty="0" smtClean="0">
                <a:solidFill>
                  <a:srgbClr val="8ECEF1"/>
                </a:solidFill>
                <a:latin typeface="+mj-lt"/>
                <a:cs typeface="Arial"/>
              </a:rPr>
              <a:t>.  </a:t>
            </a:r>
            <a:r>
              <a:rPr sz="1150" spc="-144" dirty="0" smtClean="0">
                <a:solidFill>
                  <a:srgbClr val="8ECEF1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Cus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omer</a:t>
            </a:r>
            <a:r>
              <a:rPr sz="1150" spc="-1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AC</a:t>
            </a:r>
            <a:endParaRPr sz="1150">
              <a:latin typeface="+mj-lt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315"/>
              </a:spcBef>
            </a:pPr>
            <a:r>
              <a:rPr sz="1050" spc="0" dirty="0" smtClean="0">
                <a:solidFill>
                  <a:srgbClr val="2E2B36"/>
                </a:solidFill>
                <a:latin typeface="+mj-lt"/>
                <a:cs typeface="Arial"/>
              </a:rPr>
              <a:t>Custo</a:t>
            </a:r>
            <a:r>
              <a:rPr sz="1050" spc="-13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r</a:t>
            </a:r>
            <a:r>
              <a:rPr sz="1150" spc="-38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050" spc="0" dirty="0" smtClean="0">
                <a:solidFill>
                  <a:srgbClr val="2E2B36"/>
                </a:solidFill>
                <a:latin typeface="+mj-lt"/>
                <a:cs typeface="Arial"/>
              </a:rPr>
              <a:t>C</a:t>
            </a:r>
            <a:endParaRPr sz="1050">
              <a:latin typeface="+mj-lt"/>
              <a:cs typeface="Arial"/>
            </a:endParaRPr>
          </a:p>
        </p:txBody>
      </p:sp>
      <p:sp>
        <p:nvSpPr>
          <p:cNvPr id="94" name="object 23"/>
          <p:cNvSpPr txBox="1"/>
          <p:nvPr/>
        </p:nvSpPr>
        <p:spPr>
          <a:xfrm>
            <a:off x="883480" y="3059662"/>
            <a:ext cx="2002968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V</a:t>
            </a: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a </a:t>
            </a:r>
            <a:r>
              <a:rPr sz="1150" spc="87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300" spc="0" dirty="0" smtClean="0">
                <a:solidFill>
                  <a:srgbClr val="12118E"/>
                </a:solidFill>
                <a:latin typeface="+mj-lt"/>
                <a:cs typeface="Times New Roman"/>
              </a:rPr>
              <a:t>a</a:t>
            </a:r>
            <a:r>
              <a:rPr sz="1300" spc="211" dirty="0" smtClean="0">
                <a:solidFill>
                  <a:srgbClr val="12118E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18E"/>
                </a:solidFill>
                <a:latin typeface="+mj-lt"/>
                <a:cs typeface="Arial"/>
              </a:rPr>
              <a:t>S</a:t>
            </a:r>
            <a:r>
              <a:rPr sz="1100" spc="0" dirty="0" smtClean="0">
                <a:solidFill>
                  <a:srgbClr val="1D2187"/>
                </a:solidFill>
                <a:latin typeface="+mj-lt"/>
                <a:cs typeface="Arial"/>
              </a:rPr>
              <a:t>EL</a:t>
            </a:r>
            <a:r>
              <a:rPr sz="1100" spc="0" dirty="0" smtClean="0">
                <a:solidFill>
                  <a:srgbClr val="12118E"/>
                </a:solidFill>
                <a:latin typeface="+mj-lt"/>
                <a:cs typeface="Arial"/>
              </a:rPr>
              <a:t>ECT</a:t>
            </a:r>
            <a:r>
              <a:rPr sz="1100" spc="0" dirty="0" smtClean="0">
                <a:solidFill>
                  <a:srgbClr val="3A2B86"/>
                </a:solidFill>
                <a:latin typeface="+mj-lt"/>
                <a:cs typeface="Arial"/>
              </a:rPr>
              <a:t>,.</a:t>
            </a:r>
            <a:r>
              <a:rPr sz="1100" spc="144" dirty="0" smtClean="0">
                <a:solidFill>
                  <a:srgbClr val="3A2B86"/>
                </a:solidFill>
                <a:latin typeface="+mj-lt"/>
                <a:cs typeface="Arial"/>
              </a:rPr>
              <a:t> </a:t>
            </a:r>
            <a:r>
              <a:rPr sz="1300" spc="0" dirty="0" smtClean="0">
                <a:solidFill>
                  <a:srgbClr val="12118E"/>
                </a:solidFill>
                <a:latin typeface="+mj-lt"/>
                <a:cs typeface="Times New Roman"/>
              </a:rPr>
              <a:t>specl</a:t>
            </a:r>
            <a:r>
              <a:rPr sz="1300" spc="0" dirty="0" smtClean="0">
                <a:solidFill>
                  <a:srgbClr val="1D2187"/>
                </a:solidFill>
                <a:latin typeface="+mj-lt"/>
                <a:cs typeface="Times New Roman"/>
              </a:rPr>
              <a:t>fv</a:t>
            </a:r>
            <a:r>
              <a:rPr sz="1300" spc="-19" dirty="0" smtClean="0">
                <a:solidFill>
                  <a:srgbClr val="1D2187"/>
                </a:solidFill>
                <a:latin typeface="+mj-lt"/>
                <a:cs typeface="Times New Roman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h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e</a:t>
            </a:r>
            <a:endParaRPr sz="1150">
              <a:latin typeface="+mj-lt"/>
              <a:cs typeface="Arial"/>
            </a:endParaRPr>
          </a:p>
        </p:txBody>
      </p:sp>
      <p:sp>
        <p:nvSpPr>
          <p:cNvPr id="95" name="object 22"/>
          <p:cNvSpPr txBox="1"/>
          <p:nvPr/>
        </p:nvSpPr>
        <p:spPr>
          <a:xfrm>
            <a:off x="712017" y="3247661"/>
            <a:ext cx="105553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c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o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l</a:t>
            </a:r>
            <a:r>
              <a:rPr sz="1150" dirty="0" smtClean="0">
                <a:solidFill>
                  <a:srgbClr val="5FAE3D"/>
                </a:solidFill>
                <a:latin typeface="+mj-lt"/>
                <a:cs typeface="Arial"/>
              </a:rPr>
              <a:t>l</a:t>
            </a: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um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n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s</a:t>
            </a:r>
            <a:r>
              <a:rPr sz="1150" spc="129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and</a:t>
            </a:r>
            <a:endParaRPr sz="1150">
              <a:latin typeface="+mj-lt"/>
              <a:cs typeface="Arial"/>
            </a:endParaRPr>
          </a:p>
        </p:txBody>
      </p:sp>
      <p:sp>
        <p:nvSpPr>
          <p:cNvPr id="96" name="object 21"/>
          <p:cNvSpPr txBox="1"/>
          <p:nvPr/>
        </p:nvSpPr>
        <p:spPr>
          <a:xfrm>
            <a:off x="1786520" y="3247661"/>
            <a:ext cx="126826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r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ow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s</a:t>
            </a:r>
            <a:r>
              <a:rPr sz="1150" spc="-4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to</a:t>
            </a:r>
            <a:r>
              <a:rPr sz="1150" spc="152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xp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o</a:t>
            </a: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r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97" name="object 20"/>
          <p:cNvSpPr txBox="1"/>
          <p:nvPr/>
        </p:nvSpPr>
        <p:spPr>
          <a:xfrm>
            <a:off x="3930953" y="3832877"/>
            <a:ext cx="531978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FROM</a:t>
            </a:r>
            <a:endParaRPr sz="1150">
              <a:latin typeface="+mj-lt"/>
              <a:cs typeface="Arial"/>
            </a:endParaRPr>
          </a:p>
        </p:txBody>
      </p:sp>
      <p:sp>
        <p:nvSpPr>
          <p:cNvPr id="98" name="object 19"/>
          <p:cNvSpPr txBox="1"/>
          <p:nvPr/>
        </p:nvSpPr>
        <p:spPr>
          <a:xfrm>
            <a:off x="7998060" y="3832877"/>
            <a:ext cx="913798" cy="377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E6AE69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NN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50" dirty="0" smtClean="0">
                <a:solidFill>
                  <a:srgbClr val="E6AE69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R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JOIN</a:t>
            </a:r>
            <a:endParaRPr sz="1150">
              <a:latin typeface="+mj-lt"/>
              <a:cs typeface="Arial"/>
            </a:endParaRPr>
          </a:p>
          <a:p>
            <a:pPr marL="12700" marR="10">
              <a:lnSpc>
                <a:spcPct val="95825"/>
              </a:lnSpc>
              <a:spcBef>
                <a:spcPts val="231"/>
              </a:spcBef>
            </a:pPr>
            <a:r>
              <a:rPr sz="1150" dirty="0" smtClean="0">
                <a:solidFill>
                  <a:srgbClr val="E6AE69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N</a:t>
            </a:r>
            <a:r>
              <a:rPr sz="1150" dirty="0" smtClean="0">
                <a:solidFill>
                  <a:srgbClr val="8ECEF1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N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lE</a:t>
            </a:r>
            <a:r>
              <a:rPr sz="1150" dirty="0" smtClean="0">
                <a:solidFill>
                  <a:srgbClr val="E6AE69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R</a:t>
            </a:r>
            <a:r>
              <a:rPr sz="1150" spc="59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JOIN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I</a:t>
            </a:r>
            <a:endParaRPr sz="1150">
              <a:latin typeface="+mj-lt"/>
              <a:cs typeface="Arial"/>
            </a:endParaRPr>
          </a:p>
        </p:txBody>
      </p:sp>
      <p:sp>
        <p:nvSpPr>
          <p:cNvPr id="99" name="object 18"/>
          <p:cNvSpPr txBox="1"/>
          <p:nvPr/>
        </p:nvSpPr>
        <p:spPr>
          <a:xfrm>
            <a:off x="5122050" y="4440953"/>
            <a:ext cx="3741769" cy="379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C.Cus</a:t>
            </a:r>
            <a:r>
              <a:rPr sz="1150" dirty="0" smtClean="0">
                <a:solidFill>
                  <a:srgbClr val="78B1D9"/>
                </a:solidFill>
                <a:latin typeface="+mj-lt"/>
                <a:cs typeface="Arial"/>
              </a:rPr>
              <a:t>,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tomer  </a:t>
            </a:r>
            <a:r>
              <a:rPr sz="1150" spc="-5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Number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=</a:t>
            </a:r>
            <a:r>
              <a:rPr sz="1150" spc="39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</a:t>
            </a:r>
            <a:r>
              <a:rPr sz="1150" spc="0" dirty="0" smtClean="0">
                <a:solidFill>
                  <a:srgbClr val="536D94"/>
                </a:solidFill>
                <a:latin typeface="+mj-lt"/>
                <a:cs typeface="Arial"/>
              </a:rPr>
              <a:t>.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C..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.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Custo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r  </a:t>
            </a:r>
            <a:r>
              <a:rPr sz="1150" spc="-129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Nu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be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r</a:t>
            </a:r>
            <a:endParaRPr sz="1150">
              <a:latin typeface="+mj-lt"/>
              <a:cs typeface="Arial"/>
            </a:endParaRPr>
          </a:p>
          <a:p>
            <a:pPr marL="12700" marR="21907">
              <a:lnSpc>
                <a:spcPts val="1322"/>
              </a:lnSpc>
              <a:spcBef>
                <a:spcPts val="251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A.Account:  </a:t>
            </a:r>
            <a:r>
              <a:rPr sz="1150" spc="-5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Num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b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er</a:t>
            </a:r>
            <a:r>
              <a:rPr sz="1150" spc="0" dirty="0" smtClean="0">
                <a:solidFill>
                  <a:srgbClr val="060219"/>
                </a:solidFill>
                <a:latin typeface="+mj-lt"/>
                <a:cs typeface="Arial"/>
              </a:rPr>
              <a:t>=</a:t>
            </a:r>
            <a:r>
              <a:rPr sz="1150" spc="129" dirty="0" smtClean="0">
                <a:solidFill>
                  <a:srgbClr val="06021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AC..Ac</a:t>
            </a:r>
            <a:r>
              <a:rPr sz="225" spc="0" baseline="77301" dirty="0" smtClean="0">
                <a:solidFill>
                  <a:srgbClr val="E6AE69"/>
                </a:solidFill>
                <a:latin typeface="+mj-lt"/>
                <a:cs typeface="Times New Roman"/>
              </a:rPr>
              <a:t>1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count     </a:t>
            </a:r>
            <a:r>
              <a:rPr sz="1150" spc="-39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umb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r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0" name="object 17"/>
          <p:cNvSpPr txBox="1"/>
          <p:nvPr/>
        </p:nvSpPr>
        <p:spPr>
          <a:xfrm>
            <a:off x="3921808" y="4446326"/>
            <a:ext cx="1218083" cy="1181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7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ON</a:t>
            </a:r>
            <a:endParaRPr sz="1100">
              <a:latin typeface="+mj-lt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293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ON </a:t>
            </a:r>
            <a:endParaRPr sz="1100">
              <a:latin typeface="+mj-lt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318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W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HE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R</a:t>
            </a:r>
            <a:r>
              <a:rPr sz="1100" dirty="0" smtClean="0">
                <a:solidFill>
                  <a:srgbClr val="E6AE69"/>
                </a:solidFill>
                <a:latin typeface="+mj-lt"/>
                <a:cs typeface="Arial"/>
              </a:rPr>
              <a:t>I</a:t>
            </a:r>
            <a:r>
              <a:rPr sz="1100" dirty="0" smtClean="0">
                <a:solidFill>
                  <a:srgbClr val="060219"/>
                </a:solidFill>
                <a:latin typeface="+mj-lt"/>
                <a:cs typeface="Arial"/>
              </a:rPr>
              <a:t>E </a:t>
            </a:r>
            <a:endParaRPr sz="1100">
              <a:latin typeface="+mj-lt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318"/>
              </a:spcBef>
            </a:pP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A   </a:t>
            </a:r>
            <a:r>
              <a:rPr sz="1100" spc="63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D</a:t>
            </a:r>
            <a:endParaRPr sz="1100">
              <a:latin typeface="+mj-lt"/>
              <a:cs typeface="Arial"/>
            </a:endParaRPr>
          </a:p>
          <a:p>
            <a:pPr marL="12700" marR="21907">
              <a:lnSpc>
                <a:spcPts val="1295"/>
              </a:lnSpc>
              <a:spcBef>
                <a:spcPts val="383"/>
              </a:spcBef>
            </a:pP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ORD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R </a:t>
            </a:r>
            <a:r>
              <a:rPr sz="1150" spc="141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1A1324"/>
                </a:solidFill>
                <a:latin typeface="+mj-lt"/>
                <a:cs typeface="Times New Roman"/>
              </a:rPr>
              <a:t>B</a:t>
            </a:r>
            <a:r>
              <a:rPr sz="1250" spc="0" dirty="0" smtClean="0">
                <a:solidFill>
                  <a:srgbClr val="2E2B36"/>
                </a:solidFill>
                <a:latin typeface="+mj-lt"/>
                <a:cs typeface="Times New Roman"/>
              </a:rPr>
              <a:t>Y</a:t>
            </a:r>
            <a:endParaRPr sz="1250">
              <a:latin typeface="+mj-lt"/>
              <a:cs typeface="Times New Roman"/>
            </a:endParaRPr>
          </a:p>
          <a:p>
            <a:pPr marL="21844">
              <a:lnSpc>
                <a:spcPct val="95825"/>
              </a:lnSpc>
              <a:spcBef>
                <a:spcPts val="205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ND </a:t>
            </a:r>
            <a:r>
              <a:rPr sz="1150" spc="-11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XPOR</a:t>
            </a: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;</a:t>
            </a:r>
            <a:endParaRPr sz="1100">
              <a:latin typeface="+mj-lt"/>
              <a:cs typeface="Arial"/>
            </a:endParaRPr>
          </a:p>
        </p:txBody>
      </p:sp>
      <p:sp>
        <p:nvSpPr>
          <p:cNvPr id="101" name="object 16"/>
          <p:cNvSpPr txBox="1"/>
          <p:nvPr/>
        </p:nvSpPr>
        <p:spPr>
          <a:xfrm>
            <a:off x="6217129" y="4825339"/>
            <a:ext cx="1202016" cy="187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sz="1250" spc="0" dirty="0" smtClean="0">
                <a:solidFill>
                  <a:srgbClr val="1A1324"/>
                </a:solidFill>
                <a:latin typeface="+mj-lt"/>
                <a:cs typeface="Arial"/>
              </a:rPr>
              <a:t>=</a:t>
            </a:r>
            <a:r>
              <a:rPr sz="1250" spc="39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05350"/>
                </a:solidFill>
                <a:latin typeface="+mj-lt"/>
                <a:cs typeface="Arial"/>
              </a:rPr>
              <a:t>·</a:t>
            </a:r>
            <a:r>
              <a:rPr sz="1150" spc="0" dirty="0" smtClean="0">
                <a:solidFill>
                  <a:srgbClr val="2825D2"/>
                </a:solidFill>
                <a:latin typeface="+mj-lt"/>
                <a:cs typeface="Arial"/>
              </a:rPr>
              <a:t>&amp;c</a:t>
            </a:r>
            <a:r>
              <a:rPr sz="1150" spc="0" dirty="0" smtClean="0">
                <a:solidFill>
                  <a:srgbClr val="3E3DD4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2825D2"/>
                </a:solidFill>
                <a:latin typeface="+mj-lt"/>
                <a:cs typeface="Arial"/>
              </a:rPr>
              <a:t>tyName</a:t>
            </a:r>
            <a:r>
              <a:rPr sz="1150" spc="0" dirty="0" smtClean="0">
                <a:solidFill>
                  <a:srgbClr val="572836"/>
                </a:solidFill>
                <a:latin typeface="+mj-lt"/>
                <a:cs typeface="Arial"/>
              </a:rPr>
              <a:t>·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·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2" name="object 15"/>
          <p:cNvSpPr txBox="1"/>
          <p:nvPr/>
        </p:nvSpPr>
        <p:spPr>
          <a:xfrm>
            <a:off x="5122050" y="4830343"/>
            <a:ext cx="53369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sz="1250" dirty="0" smtClean="0">
                <a:solidFill>
                  <a:srgbClr val="2E2B36"/>
                </a:solidFill>
                <a:latin typeface="+mj-lt"/>
                <a:cs typeface="Times New Roman"/>
              </a:rPr>
              <a:t>A.</a:t>
            </a:r>
            <a:r>
              <a:rPr sz="225" baseline="77301" dirty="0" smtClean="0">
                <a:solidFill>
                  <a:srgbClr val="F4BD7B"/>
                </a:solidFill>
                <a:latin typeface="+mj-lt"/>
                <a:cs typeface="Arial"/>
              </a:rPr>
              <a:t>1</a:t>
            </a:r>
            <a:r>
              <a:rPr sz="1250" dirty="0" smtClean="0">
                <a:solidFill>
                  <a:srgbClr val="1A1324"/>
                </a:solidFill>
                <a:latin typeface="+mj-lt"/>
                <a:cs typeface="Times New Roman"/>
              </a:rPr>
              <a:t>C</a:t>
            </a:r>
            <a:r>
              <a:rPr sz="1250" dirty="0" smtClean="0">
                <a:solidFill>
                  <a:srgbClr val="2E2B36"/>
                </a:solidFill>
                <a:latin typeface="+mj-lt"/>
                <a:cs typeface="Times New Roman"/>
              </a:rPr>
              <a:t>ity</a:t>
            </a:r>
            <a:r>
              <a:rPr sz="1250" dirty="0" smtClean="0">
                <a:solidFill>
                  <a:srgbClr val="8ECEF1"/>
                </a:solidFill>
                <a:latin typeface="+mj-lt"/>
                <a:cs typeface="Times New Roman"/>
              </a:rPr>
              <a:t>·</a:t>
            </a:r>
            <a:endParaRPr sz="1250">
              <a:latin typeface="+mj-lt"/>
              <a:cs typeface="Times New Roman"/>
            </a:endParaRPr>
          </a:p>
        </p:txBody>
      </p:sp>
      <p:sp>
        <p:nvSpPr>
          <p:cNvPr id="103" name="object 14"/>
          <p:cNvSpPr txBox="1"/>
          <p:nvPr/>
        </p:nvSpPr>
        <p:spPr>
          <a:xfrm>
            <a:off x="5122050" y="5035651"/>
            <a:ext cx="2125660" cy="397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</a:t>
            </a:r>
            <a:r>
              <a:rPr sz="1150" spc="-4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50" spc="19" dirty="0" smtClean="0">
                <a:solidFill>
                  <a:srgbClr val="E6AE69"/>
                </a:solidFill>
                <a:latin typeface="+mj-lt"/>
                <a:cs typeface="Arial"/>
              </a:rPr>
              <a:t>.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Z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ip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_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Cod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e   </a:t>
            </a:r>
            <a:r>
              <a:rPr sz="1150" spc="150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1A1324"/>
                </a:solidFill>
                <a:latin typeface="+mj-lt"/>
                <a:cs typeface="Arial"/>
              </a:rPr>
              <a:t>=</a:t>
            </a:r>
            <a:r>
              <a:rPr sz="1250" spc="340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F4BD7B"/>
                </a:solidFill>
                <a:latin typeface="+mj-lt"/>
                <a:cs typeface="Arial"/>
              </a:rPr>
              <a:t>,</a:t>
            </a:r>
            <a:r>
              <a:rPr sz="1150" spc="0" dirty="0" smtClean="0">
                <a:solidFill>
                  <a:srgbClr val="D0232C"/>
                </a:solidFill>
                <a:latin typeface="+mj-lt"/>
                <a:cs typeface="Arial"/>
              </a:rPr>
              <a:t>&amp;Z</a:t>
            </a:r>
            <a:r>
              <a:rPr sz="1150" spc="0" dirty="0" smtClean="0">
                <a:solidFill>
                  <a:srgbClr val="D64141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D0232C"/>
                </a:solidFill>
                <a:latin typeface="+mj-lt"/>
                <a:cs typeface="Arial"/>
              </a:rPr>
              <a:t>pCode</a:t>
            </a:r>
            <a:endParaRPr sz="1150">
              <a:latin typeface="+mj-lt"/>
              <a:cs typeface="Arial"/>
            </a:endParaRPr>
          </a:p>
          <a:p>
            <a:pPr marL="21844" marR="24383">
              <a:lnSpc>
                <a:spcPts val="1264"/>
              </a:lnSpc>
              <a:spcBef>
                <a:spcPts val="250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1</a:t>
            </a:r>
            <a:r>
              <a:rPr sz="1100" spc="-39" dirty="0" smtClean="0">
                <a:solidFill>
                  <a:srgbClr val="2E2B36"/>
                </a:solidFill>
                <a:latin typeface="+mj-lt"/>
                <a:cs typeface="Arial"/>
              </a:rPr>
              <a:t>"</a:t>
            </a:r>
            <a:r>
              <a:rPr sz="825" spc="-264" baseline="-15811" dirty="0" smtClean="0">
                <a:solidFill>
                  <a:srgbClr val="2E2B36"/>
                </a:solidFill>
                <a:latin typeface="+mj-lt"/>
                <a:cs typeface="Times New Roman"/>
              </a:rPr>
              <a:t>J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'</a:t>
            </a:r>
            <a:endParaRPr sz="1100">
              <a:latin typeface="+mj-lt"/>
              <a:cs typeface="Arial"/>
            </a:endParaRPr>
          </a:p>
        </p:txBody>
      </p:sp>
      <p:sp>
        <p:nvSpPr>
          <p:cNvPr id="104" name="object 13"/>
          <p:cNvSpPr txBox="1"/>
          <p:nvPr/>
        </p:nvSpPr>
        <p:spPr>
          <a:xfrm>
            <a:off x="3341119" y="5515658"/>
            <a:ext cx="46573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spc="0" baseline="5449" dirty="0" smtClean="0">
                <a:solidFill>
                  <a:srgbClr val="4D4DD3"/>
                </a:solidFill>
                <a:latin typeface="+mj-lt"/>
                <a:cs typeface="Courier New"/>
              </a:rPr>
              <a:t>----+</a:t>
            </a:r>
            <a:endParaRPr sz="2700">
              <a:latin typeface="+mj-lt"/>
              <a:cs typeface="Courier New"/>
            </a:endParaRPr>
          </a:p>
        </p:txBody>
      </p:sp>
      <p:sp>
        <p:nvSpPr>
          <p:cNvPr id="105" name="object 12"/>
          <p:cNvSpPr txBox="1"/>
          <p:nvPr/>
        </p:nvSpPr>
        <p:spPr>
          <a:xfrm>
            <a:off x="3185660" y="5632752"/>
            <a:ext cx="71183" cy="193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spc="0" dirty="0" smtClean="0">
                <a:solidFill>
                  <a:srgbClr val="2E2B36"/>
                </a:solidFill>
                <a:latin typeface="+mj-lt"/>
                <a:cs typeface="Arial"/>
              </a:rPr>
              <a:t>I</a:t>
            </a:r>
            <a:endParaRPr sz="1300">
              <a:latin typeface="+mj-lt"/>
              <a:cs typeface="Arial"/>
            </a:endParaRPr>
          </a:p>
        </p:txBody>
      </p:sp>
      <p:sp>
        <p:nvSpPr>
          <p:cNvPr id="106" name="object 11"/>
          <p:cNvSpPr txBox="1"/>
          <p:nvPr/>
        </p:nvSpPr>
        <p:spPr>
          <a:xfrm>
            <a:off x="1320140" y="5645675"/>
            <a:ext cx="429127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S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e</a:t>
            </a: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n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d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7" name="object 10"/>
          <p:cNvSpPr txBox="1"/>
          <p:nvPr/>
        </p:nvSpPr>
        <p:spPr>
          <a:xfrm>
            <a:off x="1768230" y="5645675"/>
            <a:ext cx="694432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req</a:t>
            </a: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u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est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8" name="object 9"/>
          <p:cNvSpPr txBox="1"/>
          <p:nvPr/>
        </p:nvSpPr>
        <p:spPr>
          <a:xfrm>
            <a:off x="3187946" y="5771759"/>
            <a:ext cx="60508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spc="0" dirty="0" smtClean="0">
                <a:solidFill>
                  <a:srgbClr val="2E2B36"/>
                </a:solidFill>
                <a:latin typeface="+mj-lt"/>
                <a:cs typeface="Arial"/>
              </a:rPr>
              <a:t>I</a:t>
            </a:r>
            <a:endParaRPr sz="850">
              <a:latin typeface="+mj-lt"/>
              <a:cs typeface="Arial"/>
            </a:endParaRPr>
          </a:p>
        </p:txBody>
      </p:sp>
      <p:sp>
        <p:nvSpPr>
          <p:cNvPr id="109" name="object 8"/>
          <p:cNvSpPr txBox="1"/>
          <p:nvPr/>
        </p:nvSpPr>
        <p:spPr>
          <a:xfrm>
            <a:off x="3930953" y="5861588"/>
            <a:ext cx="817812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L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OGO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FF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;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10" name="object 7"/>
          <p:cNvSpPr txBox="1"/>
          <p:nvPr/>
        </p:nvSpPr>
        <p:spPr>
          <a:xfrm>
            <a:off x="3206235" y="5959142"/>
            <a:ext cx="631605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aseline="5449" dirty="0" smtClean="0">
                <a:solidFill>
                  <a:srgbClr val="2E2B36"/>
                </a:solidFill>
                <a:latin typeface="+mj-lt"/>
                <a:cs typeface="Courier New"/>
              </a:rPr>
              <a:t>1</a:t>
            </a:r>
            <a:r>
              <a:rPr sz="4050" baseline="5449" dirty="0" smtClean="0">
                <a:solidFill>
                  <a:srgbClr val="B1B1B1"/>
                </a:solidFill>
                <a:latin typeface="+mj-lt"/>
                <a:cs typeface="Courier New"/>
              </a:rPr>
              <a:t>1</a:t>
            </a:r>
            <a:r>
              <a:rPr sz="4050" baseline="5449" dirty="0" smtClean="0">
                <a:solidFill>
                  <a:srgbClr val="2825D2"/>
                </a:solidFill>
                <a:latin typeface="+mj-lt"/>
                <a:cs typeface="Courier New"/>
              </a:rPr>
              <a:t>----+</a:t>
            </a:r>
            <a:r>
              <a:rPr sz="4050" baseline="5449" dirty="0" smtClean="0">
                <a:solidFill>
                  <a:srgbClr val="2E2B36"/>
                </a:solidFill>
                <a:latin typeface="+mj-lt"/>
                <a:cs typeface="Courier New"/>
              </a:rPr>
              <a:t>--------------------------------</a:t>
            </a:r>
            <a:endParaRPr sz="2700">
              <a:latin typeface="+mj-lt"/>
              <a:cs typeface="Courier New"/>
            </a:endParaRPr>
          </a:p>
        </p:txBody>
      </p:sp>
      <p:sp>
        <p:nvSpPr>
          <p:cNvPr id="111" name="object 6"/>
          <p:cNvSpPr txBox="1"/>
          <p:nvPr/>
        </p:nvSpPr>
        <p:spPr>
          <a:xfrm>
            <a:off x="558843" y="5968982"/>
            <a:ext cx="88321" cy="32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2350" spc="0" dirty="0" smtClean="0">
                <a:solidFill>
                  <a:srgbClr val="2E2B36"/>
                </a:solidFill>
                <a:latin typeface="+mj-lt"/>
                <a:cs typeface="Arial"/>
              </a:rPr>
              <a:t>I</a:t>
            </a:r>
            <a:endParaRPr sz="2350">
              <a:latin typeface="+mj-lt"/>
              <a:cs typeface="Arial"/>
            </a:endParaRPr>
          </a:p>
        </p:txBody>
      </p:sp>
      <p:sp>
        <p:nvSpPr>
          <p:cNvPr id="112" name="object 5"/>
          <p:cNvSpPr txBox="1"/>
          <p:nvPr/>
        </p:nvSpPr>
        <p:spPr>
          <a:xfrm>
            <a:off x="1130387" y="6025151"/>
            <a:ext cx="1572186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Te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r</a:t>
            </a: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m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in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ate</a:t>
            </a:r>
            <a:r>
              <a:rPr sz="1150" spc="114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se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s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s</a:t>
            </a: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o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ns</a:t>
            </a:r>
            <a:endParaRPr sz="115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Export in one fast Export</a:t>
            </a:r>
          </a:p>
        </p:txBody>
      </p:sp>
      <p:sp>
        <p:nvSpPr>
          <p:cNvPr id="51" name="object 11"/>
          <p:cNvSpPr txBox="1"/>
          <p:nvPr/>
        </p:nvSpPr>
        <p:spPr>
          <a:xfrm>
            <a:off x="1173825" y="1898701"/>
            <a:ext cx="4216920" cy="404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240">
              <a:lnSpc>
                <a:spcPct val="95825"/>
              </a:lnSpc>
              <a:spcBef>
                <a:spcPts val="10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3B4157"/>
                </a:solidFill>
                <a:latin typeface="Arial"/>
                <a:cs typeface="Arial"/>
              </a:rPr>
              <a:t>logtable</a:t>
            </a:r>
            <a:r>
              <a:rPr sz="900" spc="3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850" spc="-19" dirty="0" smtClean="0">
                <a:solidFill>
                  <a:srgbClr val="3B4157"/>
                </a:solidFill>
                <a:latin typeface="Arial"/>
                <a:cs typeface="Arial"/>
              </a:rPr>
              <a:t>U</a:t>
            </a:r>
            <a:r>
              <a:rPr sz="85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QUAL2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t11og;</a:t>
            </a:r>
            <a:endParaRPr sz="900" dirty="0">
              <a:latin typeface="Arial"/>
              <a:cs typeface="Arial"/>
            </a:endParaRPr>
          </a:p>
          <a:p>
            <a:pPr marL="12700" marR="19240">
              <a:lnSpc>
                <a:spcPts val="969"/>
              </a:lnSpc>
              <a:spcBef>
                <a:spcPts val="48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3B4157"/>
                </a:solidFill>
                <a:latin typeface="Arial"/>
                <a:cs typeface="Arial"/>
              </a:rPr>
              <a:t>logon</a:t>
            </a:r>
            <a:r>
              <a:rPr sz="900" spc="5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10</a:t>
            </a:r>
            <a:r>
              <a:rPr sz="900" spc="95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67.180.194/U</a:t>
            </a:r>
            <a:r>
              <a:rPr sz="90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QUAU,U</a:t>
            </a:r>
            <a:r>
              <a:rPr sz="900" spc="-1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QUA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U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090"/>
              </a:lnSpc>
              <a:spcBef>
                <a:spcPts val="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sz="900" spc="-159" dirty="0" smtClean="0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DISPL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Y</a:t>
            </a:r>
            <a:r>
              <a:rPr sz="900" spc="-66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4B5670"/>
                </a:solidFill>
                <a:latin typeface="Times New Roman"/>
                <a:cs typeface="Times New Roman"/>
              </a:rPr>
              <a:t>'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Export</a:t>
            </a:r>
            <a:r>
              <a:rPr sz="1000" spc="-5" dirty="0" smtClean="0">
                <a:solidFill>
                  <a:srgbClr val="3B4157"/>
                </a:solidFill>
                <a:latin typeface="Times New Roman"/>
                <a:cs typeface="Times New Roman"/>
              </a:rPr>
              <a:t>i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ng</a:t>
            </a:r>
            <a:r>
              <a:rPr sz="1000" spc="-31" dirty="0" smtClean="0">
                <a:solidFill>
                  <a:srgbClr val="3B4157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-5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out1.txt-&amp;SYS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O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ATE4 </a:t>
            </a:r>
            <a:r>
              <a:rPr sz="900" spc="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TO</a:t>
            </a:r>
            <a:r>
              <a:rPr sz="900" spc="95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</a:t>
            </a:r>
            <a:r>
              <a:rPr sz="900" spc="2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LE</a:t>
            </a:r>
            <a:r>
              <a:rPr sz="900" spc="11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D:\Sandeep\a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tx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10"/>
          <p:cNvSpPr txBox="1"/>
          <p:nvPr/>
        </p:nvSpPr>
        <p:spPr>
          <a:xfrm>
            <a:off x="1173825" y="2439832"/>
            <a:ext cx="3110766" cy="153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sz="900" spc="-175" dirty="0" smtClean="0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export</a:t>
            </a:r>
            <a:r>
              <a:rPr sz="900" spc="-6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outfile</a:t>
            </a:r>
            <a:r>
              <a:rPr sz="900" spc="3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out1.txt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mode</a:t>
            </a:r>
            <a:r>
              <a:rPr sz="900" spc="-6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record</a:t>
            </a:r>
            <a:r>
              <a:rPr sz="900" spc="-132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format</a:t>
            </a:r>
            <a:r>
              <a:rPr sz="900" spc="8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text;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3" name="object 9"/>
          <p:cNvSpPr txBox="1"/>
          <p:nvPr/>
        </p:nvSpPr>
        <p:spPr>
          <a:xfrm>
            <a:off x="1164680" y="2705008"/>
            <a:ext cx="1946054" cy="813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58" marR="7015">
              <a:lnSpc>
                <a:spcPts val="1130"/>
              </a:lnSpc>
              <a:spcBef>
                <a:spcPts val="56"/>
              </a:spcBef>
            </a:pPr>
            <a:r>
              <a:rPr sz="1000" dirty="0" smtClean="0">
                <a:solidFill>
                  <a:srgbClr val="3B4157"/>
                </a:solidFill>
                <a:latin typeface="Times New Roman"/>
                <a:cs typeface="Times New Roman"/>
              </a:rPr>
              <a:t>select</a:t>
            </a:r>
            <a:endParaRPr sz="1000" dirty="0">
              <a:latin typeface="Times New Roman"/>
              <a:cs typeface="Times New Roman"/>
            </a:endParaRPr>
          </a:p>
          <a:p>
            <a:pPr marL="202452" marR="7015">
              <a:lnSpc>
                <a:spcPts val="1019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id</a:t>
            </a:r>
            <a:r>
              <a:rPr sz="900" spc="3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(char{t))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,</a:t>
            </a:r>
            <a:endParaRPr sz="900" dirty="0">
              <a:latin typeface="Arial"/>
              <a:cs typeface="Arial"/>
            </a:endParaRPr>
          </a:p>
          <a:p>
            <a:pPr marL="202452">
              <a:lnSpc>
                <a:spcPct val="96687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-3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name</a:t>
            </a:r>
            <a:r>
              <a:rPr sz="900" spc="-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(VAROIA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R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(20)), aedit (char{3)),.</a:t>
            </a:r>
            <a:endParaRPr sz="900" dirty="0">
              <a:latin typeface="Arial"/>
              <a:cs typeface="Arial"/>
            </a:endParaRPr>
          </a:p>
          <a:p>
            <a:pPr marL="202452" marR="7015">
              <a:lnSpc>
                <a:spcPts val="1060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seats</a:t>
            </a:r>
            <a:r>
              <a:rPr sz="900" spc="19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(char(S))</a:t>
            </a:r>
            <a:endParaRPr sz="1000" dirty="0">
              <a:latin typeface="Times New Roman"/>
              <a:cs typeface="Times New Roman"/>
            </a:endParaRPr>
          </a:p>
          <a:p>
            <a:pPr marL="12700" marR="7015">
              <a:lnSpc>
                <a:spcPts val="1019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from</a:t>
            </a:r>
            <a:r>
              <a:rPr sz="900" spc="-8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table1;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4" name="object 8"/>
          <p:cNvSpPr txBox="1"/>
          <p:nvPr/>
        </p:nvSpPr>
        <p:spPr>
          <a:xfrm>
            <a:off x="1173825" y="3793144"/>
            <a:ext cx="4216920" cy="15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3B4157"/>
                </a:solidFill>
                <a:latin typeface="Arial"/>
                <a:cs typeface="Arial"/>
              </a:rPr>
              <a:t>DISPL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Y</a:t>
            </a:r>
            <a:r>
              <a:rPr sz="900" spc="-1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4B5670"/>
                </a:solidFill>
                <a:latin typeface="Times New Roman"/>
                <a:cs typeface="Times New Roman"/>
              </a:rPr>
              <a:t>'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Export</a:t>
            </a:r>
            <a:r>
              <a:rPr sz="1000" spc="-5" dirty="0" smtClean="0">
                <a:solidFill>
                  <a:srgbClr val="3B4157"/>
                </a:solidFill>
                <a:latin typeface="Times New Roman"/>
                <a:cs typeface="Times New Roman"/>
              </a:rPr>
              <a:t>i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ng</a:t>
            </a:r>
            <a:r>
              <a:rPr sz="1000" spc="-31" dirty="0" smtClean="0">
                <a:solidFill>
                  <a:srgbClr val="3B4157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out2.txt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-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&amp;SYSO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E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4 </a:t>
            </a:r>
            <a:r>
              <a:rPr sz="900" spc="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TO</a:t>
            </a:r>
            <a:r>
              <a:rPr sz="900" spc="95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</a:t>
            </a:r>
            <a:r>
              <a:rPr sz="900" spc="2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LE</a:t>
            </a:r>
            <a:r>
              <a:rPr sz="900" spc="11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D:\Sandeep\a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tx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7"/>
          <p:cNvSpPr txBox="1"/>
          <p:nvPr/>
        </p:nvSpPr>
        <p:spPr>
          <a:xfrm>
            <a:off x="1173825" y="4074322"/>
            <a:ext cx="3110766" cy="15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sz="900" spc="-175" dirty="0" smtClean="0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export</a:t>
            </a:r>
            <a:r>
              <a:rPr sz="900" spc="-6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outfile</a:t>
            </a:r>
            <a:r>
              <a:rPr sz="900" spc="3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out2.txt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mode</a:t>
            </a:r>
            <a:r>
              <a:rPr sz="900" spc="-1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record</a:t>
            </a:r>
            <a:r>
              <a:rPr sz="900" spc="-76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50" spc="0" dirty="0" smtClean="0">
                <a:solidFill>
                  <a:srgbClr val="3B4157"/>
                </a:solidFill>
                <a:latin typeface="Arial"/>
                <a:cs typeface="Arial"/>
              </a:rPr>
              <a:t>format</a:t>
            </a:r>
            <a:r>
              <a:rPr sz="950" spc="-5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text;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6"/>
          <p:cNvSpPr txBox="1"/>
          <p:nvPr/>
        </p:nvSpPr>
        <p:spPr>
          <a:xfrm>
            <a:off x="1164680" y="4339498"/>
            <a:ext cx="1946054" cy="813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58" marR="7015">
              <a:lnSpc>
                <a:spcPts val="1130"/>
              </a:lnSpc>
              <a:spcBef>
                <a:spcPts val="56"/>
              </a:spcBef>
            </a:pPr>
            <a:r>
              <a:rPr sz="1000" dirty="0" smtClean="0">
                <a:solidFill>
                  <a:srgbClr val="3B4157"/>
                </a:solidFill>
                <a:latin typeface="Times New Roman"/>
                <a:cs typeface="Times New Roman"/>
              </a:rPr>
              <a:t>select</a:t>
            </a:r>
            <a:endParaRPr sz="1000" dirty="0">
              <a:latin typeface="Times New Roman"/>
              <a:cs typeface="Times New Roman"/>
            </a:endParaRPr>
          </a:p>
          <a:p>
            <a:pPr marL="202452" marR="7015">
              <a:lnSpc>
                <a:spcPts val="1019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id</a:t>
            </a:r>
            <a:r>
              <a:rPr sz="900" spc="3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(char{t))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,</a:t>
            </a:r>
            <a:endParaRPr sz="900" dirty="0">
              <a:latin typeface="Arial"/>
              <a:cs typeface="Arial"/>
            </a:endParaRPr>
          </a:p>
          <a:p>
            <a:pPr marL="202452">
              <a:lnSpc>
                <a:spcPct val="96687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-3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name</a:t>
            </a:r>
            <a:r>
              <a:rPr sz="900" spc="-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(VAROIA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R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(20))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,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aedit (char{3)),.</a:t>
            </a:r>
            <a:endParaRPr sz="900" dirty="0">
              <a:latin typeface="Arial"/>
              <a:cs typeface="Arial"/>
            </a:endParaRPr>
          </a:p>
          <a:p>
            <a:pPr marL="202452" marR="7015">
              <a:lnSpc>
                <a:spcPts val="1045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seats</a:t>
            </a:r>
            <a:r>
              <a:rPr sz="900" spc="19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(char(S))</a:t>
            </a:r>
            <a:endParaRPr sz="1000" dirty="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from</a:t>
            </a:r>
            <a:r>
              <a:rPr sz="900" spc="-8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-8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table2;</a:t>
            </a:r>
            <a:endParaRPr lang="en-US" sz="900" spc="0" dirty="0" smtClean="0">
              <a:solidFill>
                <a:srgbClr val="3B4157"/>
              </a:solidFill>
              <a:latin typeface="Arial"/>
              <a:cs typeface="Arial"/>
            </a:endParaRPr>
          </a:p>
          <a:p>
            <a:pPr marL="12700" marR="7015">
              <a:lnSpc>
                <a:spcPct val="95825"/>
              </a:lnSpc>
            </a:pPr>
            <a:r>
              <a:rPr lang="en-US" sz="900" dirty="0" err="1" smtClean="0">
                <a:solidFill>
                  <a:srgbClr val="3B4157"/>
                </a:solidFill>
                <a:latin typeface="Arial"/>
                <a:cs typeface="Arial"/>
              </a:rPr>
              <a:t>logof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Title 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 Procedure</a:t>
            </a:r>
          </a:p>
        </p:txBody>
      </p:sp>
      <p:sp>
        <p:nvSpPr>
          <p:cNvPr id="85" name="object 45"/>
          <p:cNvSpPr/>
          <p:nvPr/>
        </p:nvSpPr>
        <p:spPr>
          <a:xfrm>
            <a:off x="8387979" y="3701033"/>
            <a:ext cx="608122" cy="244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46"/>
          <p:cNvSpPr/>
          <p:nvPr/>
        </p:nvSpPr>
        <p:spPr>
          <a:xfrm>
            <a:off x="8397123" y="3399281"/>
            <a:ext cx="722431" cy="96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47"/>
          <p:cNvSpPr/>
          <p:nvPr/>
        </p:nvSpPr>
        <p:spPr>
          <a:xfrm>
            <a:off x="8397123" y="3088385"/>
            <a:ext cx="628698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48"/>
          <p:cNvSpPr/>
          <p:nvPr/>
        </p:nvSpPr>
        <p:spPr>
          <a:xfrm>
            <a:off x="8193654" y="2834639"/>
            <a:ext cx="1261969" cy="7955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49"/>
          <p:cNvSpPr/>
          <p:nvPr/>
        </p:nvSpPr>
        <p:spPr>
          <a:xfrm>
            <a:off x="8454278" y="1657349"/>
            <a:ext cx="731576" cy="859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50"/>
          <p:cNvSpPr/>
          <p:nvPr/>
        </p:nvSpPr>
        <p:spPr>
          <a:xfrm>
            <a:off x="6947688" y="4736591"/>
            <a:ext cx="649273" cy="406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51"/>
          <p:cNvSpPr/>
          <p:nvPr/>
        </p:nvSpPr>
        <p:spPr>
          <a:xfrm>
            <a:off x="6949974" y="4242815"/>
            <a:ext cx="585261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52"/>
          <p:cNvSpPr/>
          <p:nvPr/>
        </p:nvSpPr>
        <p:spPr>
          <a:xfrm>
            <a:off x="6693922" y="4251959"/>
            <a:ext cx="1298547" cy="19476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53"/>
          <p:cNvSpPr/>
          <p:nvPr/>
        </p:nvSpPr>
        <p:spPr>
          <a:xfrm>
            <a:off x="6949974" y="3858767"/>
            <a:ext cx="576116" cy="2834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54"/>
          <p:cNvSpPr/>
          <p:nvPr/>
        </p:nvSpPr>
        <p:spPr>
          <a:xfrm>
            <a:off x="6947688" y="3701033"/>
            <a:ext cx="294916" cy="982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55"/>
          <p:cNvSpPr/>
          <p:nvPr/>
        </p:nvSpPr>
        <p:spPr>
          <a:xfrm>
            <a:off x="6947688" y="3088385"/>
            <a:ext cx="580688" cy="4069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56"/>
          <p:cNvSpPr/>
          <p:nvPr/>
        </p:nvSpPr>
        <p:spPr>
          <a:xfrm>
            <a:off x="6693922" y="2834639"/>
            <a:ext cx="1261969" cy="1298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57"/>
          <p:cNvSpPr/>
          <p:nvPr/>
        </p:nvSpPr>
        <p:spPr>
          <a:xfrm>
            <a:off x="6890534" y="1657349"/>
            <a:ext cx="637843" cy="5554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58"/>
          <p:cNvSpPr/>
          <p:nvPr/>
        </p:nvSpPr>
        <p:spPr>
          <a:xfrm>
            <a:off x="6693922" y="1440179"/>
            <a:ext cx="1261969" cy="13030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59"/>
          <p:cNvSpPr/>
          <p:nvPr/>
        </p:nvSpPr>
        <p:spPr>
          <a:xfrm>
            <a:off x="5386230" y="3399281"/>
            <a:ext cx="370360" cy="960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60"/>
          <p:cNvSpPr/>
          <p:nvPr/>
        </p:nvSpPr>
        <p:spPr>
          <a:xfrm>
            <a:off x="5386230" y="3088385"/>
            <a:ext cx="427514" cy="960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61"/>
          <p:cNvSpPr/>
          <p:nvPr/>
        </p:nvSpPr>
        <p:spPr>
          <a:xfrm>
            <a:off x="5185046" y="2834639"/>
            <a:ext cx="1252824" cy="13075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62"/>
          <p:cNvSpPr/>
          <p:nvPr/>
        </p:nvSpPr>
        <p:spPr>
          <a:xfrm>
            <a:off x="3843061" y="4882895"/>
            <a:ext cx="448090" cy="2606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63"/>
          <p:cNvSpPr/>
          <p:nvPr/>
        </p:nvSpPr>
        <p:spPr>
          <a:xfrm>
            <a:off x="3806482" y="1805939"/>
            <a:ext cx="580688" cy="71094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64"/>
          <p:cNvSpPr/>
          <p:nvPr/>
        </p:nvSpPr>
        <p:spPr>
          <a:xfrm>
            <a:off x="3685315" y="1444751"/>
            <a:ext cx="1261969" cy="12984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65"/>
          <p:cNvSpPr/>
          <p:nvPr/>
        </p:nvSpPr>
        <p:spPr>
          <a:xfrm>
            <a:off x="8193654" y="4242815"/>
            <a:ext cx="1307692" cy="19568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66"/>
          <p:cNvSpPr/>
          <p:nvPr/>
        </p:nvSpPr>
        <p:spPr>
          <a:xfrm>
            <a:off x="8202798" y="4105655"/>
            <a:ext cx="1243679" cy="365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67"/>
          <p:cNvSpPr/>
          <p:nvPr/>
        </p:nvSpPr>
        <p:spPr>
          <a:xfrm>
            <a:off x="5185046" y="4242815"/>
            <a:ext cx="1307692" cy="19568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68"/>
          <p:cNvSpPr/>
          <p:nvPr/>
        </p:nvSpPr>
        <p:spPr>
          <a:xfrm>
            <a:off x="5185046" y="1440179"/>
            <a:ext cx="1252824" cy="13030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69"/>
          <p:cNvSpPr/>
          <p:nvPr/>
        </p:nvSpPr>
        <p:spPr>
          <a:xfrm>
            <a:off x="3685315" y="2834639"/>
            <a:ext cx="1261969" cy="13075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40"/>
          <p:cNvSpPr txBox="1"/>
          <p:nvPr/>
        </p:nvSpPr>
        <p:spPr>
          <a:xfrm>
            <a:off x="5407822" y="1421029"/>
            <a:ext cx="181817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i="1" spc="0" dirty="0" smtClean="0">
                <a:solidFill>
                  <a:srgbClr val="D6333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1" name="object 39"/>
          <p:cNvSpPr txBox="1"/>
          <p:nvPr/>
        </p:nvSpPr>
        <p:spPr>
          <a:xfrm>
            <a:off x="5730173" y="1421029"/>
            <a:ext cx="316537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P</a:t>
            </a:r>
            <a:r>
              <a:rPr sz="1200" dirty="0" smtClean="0">
                <a:solidFill>
                  <a:srgbClr val="F6BD99"/>
                </a:solidFill>
                <a:latin typeface="Arial"/>
                <a:cs typeface="Arial"/>
              </a:rPr>
              <a:t>.</a:t>
            </a: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2</a:t>
            </a:r>
            <a:r>
              <a:rPr sz="1200" dirty="0" smtClean="0">
                <a:solidFill>
                  <a:srgbClr val="DAA8E1"/>
                </a:solidFill>
                <a:latin typeface="Arial"/>
                <a:cs typeface="Arial"/>
              </a:rPr>
              <a:t>'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38"/>
          <p:cNvSpPr txBox="1"/>
          <p:nvPr/>
        </p:nvSpPr>
        <p:spPr>
          <a:xfrm>
            <a:off x="6882406" y="1421029"/>
            <a:ext cx="672847" cy="818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28" marR="377100" algn="ctr">
              <a:lnSpc>
                <a:spcPts val="1360"/>
              </a:lnSpc>
              <a:spcBef>
                <a:spcPts val="68"/>
              </a:spcBef>
            </a:pPr>
            <a:r>
              <a:rPr sz="1200" i="1" spc="0" dirty="0" smtClean="0">
                <a:solidFill>
                  <a:srgbClr val="D6333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18619">
              <a:lnSpc>
                <a:spcPts val="1034"/>
              </a:lnSpc>
              <a:spcBef>
                <a:spcPts val="307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450" baseline="57975" dirty="0" smtClean="0">
                <a:solidFill>
                  <a:srgbClr val="D3B387"/>
                </a:solidFill>
                <a:latin typeface="Times New Roman"/>
                <a:cs typeface="Times New Roman"/>
              </a:rPr>
              <a:t>1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0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YCE</a:t>
            </a:r>
            <a:endParaRPr sz="900">
              <a:latin typeface="Arial"/>
              <a:cs typeface="Arial"/>
            </a:endParaRPr>
          </a:p>
          <a:p>
            <a:pPr marL="12700" marR="18619">
              <a:lnSpc>
                <a:spcPct val="95825"/>
              </a:lnSpc>
              <a:spcBef>
                <a:spcPts val="160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CHAR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L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ES</a:t>
            </a:r>
            <a:endParaRPr sz="850">
              <a:latin typeface="Arial"/>
              <a:cs typeface="Arial"/>
            </a:endParaRPr>
          </a:p>
          <a:p>
            <a:pPr marL="35561">
              <a:lnSpc>
                <a:spcPct val="95825"/>
              </a:lnSpc>
              <a:spcBef>
                <a:spcPts val="120"/>
              </a:spcBef>
            </a:pPr>
            <a:r>
              <a:rPr sz="9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'       </a:t>
            </a:r>
            <a:r>
              <a:rPr sz="950" spc="3" dirty="0" smtClean="0">
                <a:solidFill>
                  <a:srgbClr val="8EC1E8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ERBE  </a:t>
            </a:r>
            <a:r>
              <a:rPr sz="950" spc="201" dirty="0" smtClean="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·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  <a:p>
            <a:pPr marL="12700" marR="18619">
              <a:lnSpc>
                <a:spcPts val="977"/>
              </a:lnSpc>
              <a:spcBef>
                <a:spcPts val="254"/>
              </a:spcBef>
            </a:pP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P</a:t>
            </a:r>
            <a:r>
              <a:rPr sz="225" baseline="57975" dirty="0" smtClean="0">
                <a:solidFill>
                  <a:srgbClr val="DBAA66"/>
                </a:solidFill>
                <a:latin typeface="Arial"/>
                <a:cs typeface="Arial"/>
              </a:rPr>
              <a:t>1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0TT</a:t>
            </a:r>
            <a:r>
              <a:rPr sz="850" spc="-4" dirty="0" smtClean="0">
                <a:solidFill>
                  <a:srgbClr val="332830"/>
                </a:solidFill>
                <a:latin typeface="Arial"/>
                <a:cs typeface="Arial"/>
              </a:rPr>
              <a:t>E</a:t>
            </a:r>
            <a:r>
              <a:rPr sz="850" spc="0" dirty="0" smtClean="0">
                <a:solidFill>
                  <a:srgbClr val="8EC1E8"/>
                </a:solidFill>
                <a:latin typeface="Arial"/>
                <a:cs typeface="Arial"/>
              </a:rPr>
              <a:t>.</a:t>
            </a:r>
            <a:r>
              <a:rPr sz="850" spc="0" dirty="0" smtClean="0">
                <a:solidFill>
                  <a:srgbClr val="453E45"/>
                </a:solidFill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13" name="object 37"/>
          <p:cNvSpPr txBox="1"/>
          <p:nvPr/>
        </p:nvSpPr>
        <p:spPr>
          <a:xfrm>
            <a:off x="8551314" y="1421029"/>
            <a:ext cx="181817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i="1" spc="0" dirty="0" smtClean="0">
                <a:solidFill>
                  <a:srgbClr val="D6333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" name="object 36"/>
          <p:cNvSpPr txBox="1"/>
          <p:nvPr/>
        </p:nvSpPr>
        <p:spPr>
          <a:xfrm>
            <a:off x="8864520" y="1421029"/>
            <a:ext cx="30739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P</a:t>
            </a:r>
            <a:r>
              <a:rPr sz="1200" dirty="0" smtClean="0">
                <a:solidFill>
                  <a:srgbClr val="DAA8E1"/>
                </a:solidFill>
                <a:latin typeface="Arial"/>
                <a:cs typeface="Arial"/>
              </a:rPr>
              <a:t>'</a:t>
            </a: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35"/>
          <p:cNvSpPr txBox="1"/>
          <p:nvPr/>
        </p:nvSpPr>
        <p:spPr>
          <a:xfrm>
            <a:off x="378236" y="1543937"/>
            <a:ext cx="2425736" cy="400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Re</a:t>
            </a:r>
            <a:r>
              <a:rPr sz="1300" dirty="0" smtClean="0">
                <a:solidFill>
                  <a:srgbClr val="8EC1E8"/>
                </a:solidFill>
                <a:latin typeface="Arial"/>
                <a:cs typeface="Arial"/>
              </a:rPr>
              <a:t>·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spo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n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s.</a:t>
            </a:r>
            <a:r>
              <a:rPr sz="375" baseline="34785" dirty="0" smtClean="0">
                <a:solidFill>
                  <a:srgbClr val="B692DD"/>
                </a:solidFill>
                <a:latin typeface="Times New Roman"/>
                <a:cs typeface="Times New Roman"/>
              </a:rPr>
              <a:t>1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e</a:t>
            </a:r>
            <a:r>
              <a:rPr sz="1300" spc="159" dirty="0" smtClean="0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DAA8E1"/>
                </a:solidFill>
                <a:latin typeface="Times New Roman"/>
                <a:cs typeface="Times New Roman"/>
              </a:rPr>
              <a:t>1</a:t>
            </a:r>
            <a:r>
              <a:rPr sz="100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1"0</a:t>
            </a:r>
            <a:r>
              <a:rPr sz="375" spc="0" baseline="46380" dirty="0" smtClean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r>
              <a:rPr sz="1300" spc="0" dirty="0" smtClean="0">
                <a:solidFill>
                  <a:srgbClr val="3737D6"/>
                </a:solidFill>
                <a:latin typeface="Arial"/>
                <a:cs typeface="Arial"/>
              </a:rPr>
              <a:t>w</a:t>
            </a:r>
            <a:r>
              <a:rPr sz="1300" spc="0" dirty="0" smtClean="0">
                <a:solidFill>
                  <a:srgbClr val="2827D3"/>
                </a:solidFill>
                <a:latin typeface="Arial"/>
                <a:cs typeface="Arial"/>
              </a:rPr>
              <a:t>s </a:t>
            </a:r>
            <a:r>
              <a:rPr sz="1300" spc="-19" dirty="0" smtClean="0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sz="1500" spc="0" dirty="0" smtClean="0">
                <a:solidFill>
                  <a:srgbClr val="B6B6F0"/>
                </a:solidFill>
                <a:latin typeface="Times New Roman"/>
                <a:cs typeface="Times New Roman"/>
              </a:rPr>
              <a:t>_</a:t>
            </a:r>
            <a:r>
              <a:rPr sz="150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ocal</a:t>
            </a:r>
            <a:r>
              <a:rPr sz="1500" spc="0" dirty="0" smtClean="0">
                <a:solidFill>
                  <a:srgbClr val="B6B6F0"/>
                </a:solidFill>
                <a:latin typeface="Times New Roman"/>
                <a:cs typeface="Times New Roman"/>
              </a:rPr>
              <a:t>_</a:t>
            </a:r>
            <a:r>
              <a:rPr sz="1500" spc="0" dirty="0" smtClean="0">
                <a:solidFill>
                  <a:srgbClr val="3737D6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  <a:p>
            <a:pPr marL="12700" marR="29572">
              <a:lnSpc>
                <a:spcPts val="1445"/>
              </a:lnSpc>
            </a:pP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so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n</a:t>
            </a:r>
            <a:r>
              <a:rPr sz="1300" dirty="0" smtClean="0">
                <a:solidFill>
                  <a:srgbClr val="DAA8E1"/>
                </a:solidFill>
                <a:latin typeface="Arial"/>
                <a:cs typeface="Arial"/>
              </a:rPr>
              <a:t>,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ed </a:t>
            </a:r>
            <a:r>
              <a:rPr sz="1300" spc="-109" dirty="0" smtClean="0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sz="1350" spc="0" dirty="0" smtClean="0">
                <a:solidFill>
                  <a:srgbClr val="4949DA"/>
                </a:solidFill>
                <a:latin typeface="Times New Roman"/>
                <a:cs typeface="Times New Roman"/>
              </a:rPr>
              <a:t>i</a:t>
            </a:r>
            <a:r>
              <a:rPr sz="1350" spc="0" dirty="0" smtClean="0">
                <a:solidFill>
                  <a:srgbClr val="B6B6F0"/>
                </a:solidFill>
                <a:latin typeface="Times New Roman"/>
                <a:cs typeface="Times New Roman"/>
              </a:rPr>
              <a:t>-- </a:t>
            </a:r>
            <a:r>
              <a:rPr sz="1350" spc="154" dirty="0" smtClean="0">
                <a:solidFill>
                  <a:srgbClr val="B6B6F0"/>
                </a:solidFill>
                <a:latin typeface="Times New Roman"/>
                <a:cs typeface="Times New Roman"/>
              </a:rPr>
              <a:t> </a:t>
            </a:r>
            <a:r>
              <a:rPr sz="135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S</a:t>
            </a:r>
            <a:r>
              <a:rPr sz="13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r>
              <a:rPr sz="135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P00</a:t>
            </a:r>
            <a:r>
              <a:rPr sz="225" spc="0" baseline="77301" dirty="0" smtClean="0">
                <a:solidFill>
                  <a:srgbClr val="79C1FA"/>
                </a:solidFill>
                <a:latin typeface="Times New Roman"/>
                <a:cs typeface="Times New Roman"/>
              </a:rPr>
              <a:t>1</a:t>
            </a:r>
            <a:r>
              <a:rPr sz="1300" spc="0" dirty="0" smtClean="0">
                <a:solidFill>
                  <a:srgbClr val="2827D3"/>
                </a:solidFill>
                <a:latin typeface="Arial"/>
                <a:cs typeface="Arial"/>
              </a:rPr>
              <a:t>L</a:t>
            </a:r>
            <a:r>
              <a:rPr sz="1300" spc="0" dirty="0" smtClean="0">
                <a:solidFill>
                  <a:srgbClr val="4949DA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6" name="object 34"/>
          <p:cNvSpPr txBox="1"/>
          <p:nvPr/>
        </p:nvSpPr>
        <p:spPr>
          <a:xfrm>
            <a:off x="5368957" y="1641412"/>
            <a:ext cx="650108" cy="1060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88960" algn="just">
              <a:lnSpc>
                <a:spcPts val="1034"/>
              </a:lnSpc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BA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T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ES </a:t>
            </a:r>
            <a:endParaRPr sz="900">
              <a:latin typeface="Arial"/>
              <a:cs typeface="Arial"/>
            </a:endParaRPr>
          </a:p>
          <a:p>
            <a:pPr marL="21844" marR="188960" algn="just">
              <a:lnSpc>
                <a:spcPts val="1034"/>
              </a:lnSpc>
              <a:spcBef>
                <a:spcPts val="131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DAV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S </a:t>
            </a:r>
            <a:endParaRPr sz="950">
              <a:latin typeface="Times New Roman"/>
              <a:cs typeface="Times New Roman"/>
            </a:endParaRPr>
          </a:p>
          <a:p>
            <a:pPr marL="21844" marR="188960" algn="just">
              <a:lnSpc>
                <a:spcPts val="1092"/>
              </a:lnSpc>
              <a:spcBef>
                <a:spcPts val="131"/>
              </a:spcBef>
            </a:pP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K</a:t>
            </a:r>
            <a:r>
              <a:rPr sz="950" spc="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sz="950" spc="-77" dirty="0" smtClean="0">
                <a:solidFill>
                  <a:srgbClr val="332830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El</a:t>
            </a:r>
            <a:endParaRPr sz="950">
              <a:latin typeface="Times New Roman"/>
              <a:cs typeface="Times New Roman"/>
            </a:endParaRPr>
          </a:p>
          <a:p>
            <a:pPr marL="30989" algn="just">
              <a:lnSpc>
                <a:spcPts val="969"/>
              </a:lnSpc>
              <a:spcBef>
                <a:spcPts val="187"/>
              </a:spcBef>
            </a:pPr>
            <a:r>
              <a:rPr sz="900" spc="0" dirty="0" smtClean="0">
                <a:solidFill>
                  <a:srgbClr val="ABB2B9"/>
                </a:solidFill>
                <a:latin typeface="Times New Roman"/>
                <a:cs typeface="Times New Roman"/>
              </a:rPr>
              <a:t>-    </a:t>
            </a:r>
            <a:r>
              <a:rPr sz="900" spc="57" dirty="0" smtClean="0">
                <a:solidFill>
                  <a:srgbClr val="ABB2B9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I</a:t>
            </a:r>
            <a:r>
              <a:rPr sz="900" spc="0" dirty="0" smtClean="0">
                <a:solidFill>
                  <a:srgbClr val="332830"/>
                </a:solidFill>
                <a:latin typeface="Times New Roman"/>
                <a:cs typeface="Times New Roman"/>
              </a:rPr>
              <a:t>C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H</a:t>
            </a:r>
            <a:r>
              <a:rPr sz="900" spc="0" dirty="0" smtClean="0">
                <a:solidFill>
                  <a:srgbClr val="332830"/>
                </a:solidFill>
                <a:latin typeface="Times New Roman"/>
                <a:cs typeface="Times New Roman"/>
              </a:rPr>
              <a:t>O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LS</a:t>
            </a:r>
            <a:endParaRPr sz="900">
              <a:latin typeface="Times New Roman"/>
              <a:cs typeface="Times New Roman"/>
            </a:endParaRPr>
          </a:p>
          <a:p>
            <a:pPr marL="21844" marR="105343" algn="just">
              <a:lnSpc>
                <a:spcPct val="95825"/>
              </a:lnSpc>
              <a:spcBef>
                <a:spcPts val="291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PETERS</a:t>
            </a:r>
            <a:endParaRPr sz="850">
              <a:latin typeface="Arial"/>
              <a:cs typeface="Arial"/>
            </a:endParaRPr>
          </a:p>
          <a:p>
            <a:pPr marL="12700" marR="225392" algn="just">
              <a:lnSpc>
                <a:spcPct val="95825"/>
              </a:lnSpc>
              <a:spcBef>
                <a:spcPts val="240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TilBBS</a:t>
            </a:r>
            <a:endParaRPr sz="800">
              <a:latin typeface="Arial"/>
              <a:cs typeface="Arial"/>
            </a:endParaRPr>
          </a:p>
          <a:p>
            <a:pPr marL="12700" marR="200726" algn="just">
              <a:lnSpc>
                <a:spcPct val="95825"/>
              </a:lnSpc>
              <a:spcBef>
                <a:spcPts val="16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TOMS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7" name="object 33"/>
          <p:cNvSpPr txBox="1"/>
          <p:nvPr/>
        </p:nvSpPr>
        <p:spPr>
          <a:xfrm>
            <a:off x="8446150" y="1640383"/>
            <a:ext cx="575921" cy="143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sz="900" spc="54" dirty="0" smtClean="0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AIMS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" name="object 32"/>
          <p:cNvSpPr txBox="1"/>
          <p:nvPr/>
        </p:nvSpPr>
        <p:spPr>
          <a:xfrm>
            <a:off x="8647334" y="1682141"/>
            <a:ext cx="33877" cy="4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5825"/>
              </a:lnSpc>
              <a:spcBef>
                <a:spcPts val="95"/>
              </a:spcBef>
            </a:pPr>
            <a:r>
              <a:rPr sz="1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endParaRPr sz="150">
              <a:latin typeface="Times New Roman"/>
              <a:cs typeface="Times New Roman"/>
            </a:endParaRPr>
          </a:p>
        </p:txBody>
      </p:sp>
      <p:sp>
        <p:nvSpPr>
          <p:cNvPr id="119" name="object 31"/>
          <p:cNvSpPr txBox="1"/>
          <p:nvPr/>
        </p:nvSpPr>
        <p:spPr>
          <a:xfrm>
            <a:off x="3807499" y="1781275"/>
            <a:ext cx="479321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B</a:t>
            </a:r>
            <a:r>
              <a:rPr sz="900" dirty="0" smtClean="0">
                <a:solidFill>
                  <a:srgbClr val="9FC1D2"/>
                </a:solidFill>
                <a:latin typeface="Times New Roman"/>
                <a:cs typeface="Times New Roman"/>
              </a:rPr>
              <a:t>,</a:t>
            </a: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OYCE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0" name="object 30"/>
          <p:cNvSpPr txBox="1"/>
          <p:nvPr/>
        </p:nvSpPr>
        <p:spPr>
          <a:xfrm>
            <a:off x="8446150" y="1789775"/>
            <a:ext cx="753904" cy="755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5919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DAV</a:t>
            </a:r>
            <a:r>
              <a:rPr sz="900" dirty="0" smtClean="0">
                <a:solidFill>
                  <a:srgbClr val="614C4F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21844" indent="-9144">
              <a:lnSpc>
                <a:spcPts val="977"/>
              </a:lnSpc>
              <a:spcBef>
                <a:spcPts val="184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GEORGE </a:t>
            </a:r>
            <a:endParaRPr sz="850">
              <a:latin typeface="Arial"/>
              <a:cs typeface="Arial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HAN</a:t>
            </a:r>
            <a:r>
              <a:rPr sz="850" dirty="0" smtClean="0">
                <a:solidFill>
                  <a:srgbClr val="8EC1E8"/>
                </a:solidFill>
                <a:latin typeface="Arial"/>
                <a:cs typeface="Arial"/>
              </a:rPr>
              <a:t>l</a:t>
            </a:r>
            <a:r>
              <a:rPr sz="850" dirty="0" smtClean="0">
                <a:solidFill>
                  <a:srgbClr val="C49966"/>
                </a:solidFill>
                <a:latin typeface="Arial"/>
                <a:cs typeface="Arial"/>
              </a:rPr>
              <a:t>1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C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OCK </a:t>
            </a:r>
            <a:endParaRPr sz="850">
              <a:latin typeface="Arial"/>
              <a:cs typeface="Arial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HE</a:t>
            </a:r>
            <a:r>
              <a:rPr sz="850" dirty="0" smtClean="0">
                <a:solidFill>
                  <a:srgbClr val="ABA89C"/>
                </a:solidFill>
                <a:latin typeface="Arial"/>
                <a:cs typeface="Arial"/>
              </a:rPr>
              <a:t>-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850" dirty="0" smtClean="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ERT </a:t>
            </a:r>
            <a:endParaRPr sz="850">
              <a:latin typeface="Times New Roman"/>
              <a:cs typeface="Times New Roman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M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ERiC</a:t>
            </a:r>
            <a:r>
              <a:rPr sz="850" dirty="0" smtClean="0">
                <a:solidFill>
                  <a:srgbClr val="D3B387"/>
                </a:solidFill>
                <a:latin typeface="Times New Roman"/>
                <a:cs typeface="Times New Roman"/>
              </a:rPr>
              <a:t>!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1" name="object 29"/>
          <p:cNvSpPr txBox="1"/>
          <p:nvPr/>
        </p:nvSpPr>
        <p:spPr>
          <a:xfrm>
            <a:off x="3807499" y="1945223"/>
            <a:ext cx="223282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F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2" name="object 28"/>
          <p:cNvSpPr txBox="1"/>
          <p:nvPr/>
        </p:nvSpPr>
        <p:spPr>
          <a:xfrm>
            <a:off x="4081840" y="1945223"/>
            <a:ext cx="13856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84"/>
              </a:lnSpc>
            </a:pPr>
            <a:r>
              <a:rPr sz="1350" baseline="-16104" dirty="0" smtClean="0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sz="150" dirty="0" smtClean="0">
                <a:solidFill>
                  <a:srgbClr val="8EC1E8"/>
                </a:solidFill>
                <a:latin typeface="Arial"/>
                <a:cs typeface="Arial"/>
              </a:rPr>
              <a:t>1</a:t>
            </a:r>
            <a:endParaRPr sz="150">
              <a:latin typeface="Arial"/>
              <a:cs typeface="Arial"/>
            </a:endParaRPr>
          </a:p>
        </p:txBody>
      </p:sp>
      <p:sp>
        <p:nvSpPr>
          <p:cNvPr id="123" name="object 27"/>
          <p:cNvSpPr txBox="1"/>
          <p:nvPr/>
        </p:nvSpPr>
        <p:spPr>
          <a:xfrm>
            <a:off x="3798355" y="2093677"/>
            <a:ext cx="605078" cy="449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4"/>
              </a:lnSpc>
              <a:spcBef>
                <a:spcPts val="5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JON</a:t>
            </a:r>
            <a:r>
              <a:rPr sz="900" dirty="0" smtClean="0">
                <a:solidFill>
                  <a:srgbClr val="332830"/>
                </a:solidFill>
                <a:latin typeface="Times New Roman"/>
                <a:cs typeface="Times New Roman"/>
              </a:rPr>
              <a:t>ES</a:t>
            </a:r>
            <a:r>
              <a:rPr sz="900" dirty="0" smtClean="0">
                <a:solidFill>
                  <a:srgbClr val="8EC1E8"/>
                </a:solidFill>
                <a:latin typeface="Times New Roman"/>
                <a:cs typeface="Times New Roman"/>
              </a:rPr>
              <a:t>. 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092"/>
              </a:lnSpc>
              <a:spcBef>
                <a:spcPts val="190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SMIT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9"/>
              </a:lnSpc>
              <a:spcBef>
                <a:spcPts val="201"/>
              </a:spcBef>
            </a:pP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W</a:t>
            </a:r>
            <a:r>
              <a:rPr sz="800" dirty="0" smtClean="0">
                <a:solidFill>
                  <a:srgbClr val="D3B387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441A16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243D4C"/>
                </a:solidFill>
                <a:latin typeface="Arial"/>
                <a:cs typeface="Arial"/>
              </a:rPr>
              <a:t>L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S.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O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26"/>
          <p:cNvSpPr txBox="1"/>
          <p:nvPr/>
        </p:nvSpPr>
        <p:spPr>
          <a:xfrm>
            <a:off x="369091" y="2914698"/>
            <a:ext cx="830175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V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e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nic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a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5" name="object 25"/>
          <p:cNvSpPr txBox="1"/>
          <p:nvPr/>
        </p:nvSpPr>
        <p:spPr>
          <a:xfrm>
            <a:off x="1226407" y="2914698"/>
            <a:ext cx="460032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dirty="0" smtClean="0">
                <a:solidFill>
                  <a:srgbClr val="D289D3"/>
                </a:solidFill>
                <a:latin typeface="Arial"/>
                <a:cs typeface="Arial"/>
              </a:rPr>
              <a:t>I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D</a:t>
            </a:r>
            <a:r>
              <a:rPr sz="225" baseline="77301" dirty="0" smtClean="0">
                <a:solidFill>
                  <a:srgbClr val="79C1FA"/>
                </a:solidFill>
                <a:latin typeface="Times New Roman"/>
                <a:cs typeface="Times New Roman"/>
              </a:rPr>
              <a:t>1</a:t>
            </a:r>
            <a:r>
              <a:rPr sz="1300" dirty="0" smtClean="0">
                <a:solidFill>
                  <a:srgbClr val="7378E4"/>
                </a:solidFill>
                <a:latin typeface="Arial"/>
                <a:cs typeface="Arial"/>
              </a:rPr>
              <a:t>"'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6" name="object 24"/>
          <p:cNvSpPr txBox="1"/>
          <p:nvPr/>
        </p:nvSpPr>
        <p:spPr>
          <a:xfrm>
            <a:off x="1843674" y="2911611"/>
            <a:ext cx="718879" cy="196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300" spc="0" dirty="0" smtClean="0">
                <a:solidFill>
                  <a:srgbClr val="B6B6F0"/>
                </a:solidFill>
                <a:latin typeface="Arial"/>
                <a:cs typeface="Arial"/>
              </a:rPr>
              <a:t>- </a:t>
            </a:r>
            <a:r>
              <a:rPr sz="1300" spc="117" dirty="0" smtClean="0">
                <a:solidFill>
                  <a:srgbClr val="B6B6F0"/>
                </a:solidFill>
                <a:latin typeface="Arial"/>
                <a:cs typeface="Arial"/>
              </a:rPr>
              <a:t> </a:t>
            </a:r>
            <a:r>
              <a:rPr sz="1350" spc="0" dirty="0" smtClean="0">
                <a:solidFill>
                  <a:srgbClr val="2827D3"/>
                </a:solidFill>
                <a:latin typeface="Arial"/>
                <a:cs typeface="Arial"/>
              </a:rPr>
              <a:t>ut</a:t>
            </a:r>
            <a:r>
              <a:rPr sz="1350" spc="0" dirty="0" smtClean="0">
                <a:solidFill>
                  <a:srgbClr val="4949DA"/>
                </a:solidFill>
                <a:latin typeface="Arial"/>
                <a:cs typeface="Arial"/>
              </a:rPr>
              <a:t>t</a:t>
            </a:r>
            <a:r>
              <a:rPr sz="1350" spc="0" dirty="0" smtClean="0">
                <a:solidFill>
                  <a:srgbClr val="2827D3"/>
                </a:solidFill>
                <a:latin typeface="Arial"/>
                <a:cs typeface="Arial"/>
              </a:rPr>
              <a:t>o</a:t>
            </a:r>
            <a:r>
              <a:rPr sz="1350" spc="0" dirty="0" smtClean="0">
                <a:solidFill>
                  <a:srgbClr val="3737D6"/>
                </a:solidFill>
                <a:latin typeface="Arial"/>
                <a:cs typeface="Arial"/>
              </a:rPr>
              <a:t>n: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7" name="object 23"/>
          <p:cNvSpPr txBox="1"/>
          <p:nvPr/>
        </p:nvSpPr>
        <p:spPr>
          <a:xfrm>
            <a:off x="3798355" y="2914351"/>
            <a:ext cx="682084" cy="1209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554">
              <a:lnSpc>
                <a:spcPts val="1034"/>
              </a:lnSpc>
              <a:spcBef>
                <a:spcPts val="5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ADAMiS </a:t>
            </a:r>
            <a:endParaRPr sz="950">
              <a:latin typeface="Times New Roman"/>
              <a:cs typeface="Times New Roman"/>
            </a:endParaRPr>
          </a:p>
          <a:p>
            <a:pPr marL="12700" marR="10554">
              <a:lnSpc>
                <a:spcPts val="1092"/>
              </a:lnSpc>
              <a:spcBef>
                <a:spcPts val="138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ADAMS </a:t>
            </a:r>
            <a:endParaRPr sz="950">
              <a:latin typeface="Times New Roman"/>
              <a:cs typeface="Times New Roman"/>
            </a:endParaRPr>
          </a:p>
          <a:p>
            <a:pPr marL="12700" marR="10554">
              <a:lnSpc>
                <a:spcPts val="1092"/>
              </a:lnSpc>
              <a:spcBef>
                <a:spcPts val="146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DAVIS </a:t>
            </a:r>
            <a:endParaRPr sz="900">
              <a:latin typeface="Times New Roman"/>
              <a:cs typeface="Times New Roman"/>
            </a:endParaRPr>
          </a:p>
          <a:p>
            <a:pPr marL="12700" marR="10554">
              <a:lnSpc>
                <a:spcPts val="1034"/>
              </a:lnSpc>
              <a:spcBef>
                <a:spcPts val="146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DA:V</a:t>
            </a:r>
            <a:r>
              <a:rPr sz="90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rs </a:t>
            </a:r>
            <a:endParaRPr sz="800">
              <a:latin typeface="Arial"/>
              <a:cs typeface="Arial"/>
            </a:endParaRPr>
          </a:p>
          <a:p>
            <a:pPr marL="12700" marR="10554">
              <a:lnSpc>
                <a:spcPts val="919"/>
              </a:lnSpc>
              <a:spcBef>
                <a:spcPts val="138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H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EA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B:</a:t>
            </a:r>
            <a:r>
              <a:rPr sz="800" dirty="0" smtClean="0">
                <a:solidFill>
                  <a:srgbClr val="D3B387"/>
                </a:solidFill>
                <a:latin typeface="Arial"/>
                <a:cs typeface="Arial"/>
              </a:rPr>
              <a:t>r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E:R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:T</a:t>
            </a:r>
            <a:endParaRPr sz="800">
              <a:latin typeface="Arial"/>
              <a:cs typeface="Arial"/>
            </a:endParaRPr>
          </a:p>
          <a:p>
            <a:pPr marL="21844">
              <a:lnSpc>
                <a:spcPct val="95825"/>
              </a:lnSpc>
              <a:spcBef>
                <a:spcPts val="278"/>
              </a:spcBef>
            </a:pP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HE   </a:t>
            </a:r>
            <a:r>
              <a:rPr sz="900" spc="144" dirty="0" smtClean="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BE  </a:t>
            </a:r>
            <a:r>
              <a:rPr sz="900" spc="1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:T</a:t>
            </a:r>
            <a:endParaRPr sz="950">
              <a:latin typeface="Times New Roman"/>
              <a:cs typeface="Times New Roman"/>
            </a:endParaRPr>
          </a:p>
          <a:p>
            <a:pPr marL="113595" marR="29431" algn="ctr">
              <a:lnSpc>
                <a:spcPct val="95825"/>
              </a:lnSpc>
              <a:spcBef>
                <a:spcPts val="150"/>
              </a:spcBef>
            </a:pPr>
            <a:r>
              <a:rPr sz="850" dirty="0" smtClean="0">
                <a:solidFill>
                  <a:srgbClr val="614C4F"/>
                </a:solidFill>
                <a:latin typeface="Times New Roman"/>
                <a:cs typeface="Times New Roman"/>
              </a:rPr>
              <a:t>I</a:t>
            </a: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H</a:t>
            </a: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OLS</a:t>
            </a:r>
            <a:endParaRPr sz="850">
              <a:latin typeface="Times New Roman"/>
              <a:cs typeface="Times New Roman"/>
            </a:endParaRPr>
          </a:p>
          <a:p>
            <a:pPr marL="12700" marR="18664">
              <a:lnSpc>
                <a:spcPct val="95825"/>
              </a:lnSpc>
              <a:spcBef>
                <a:spcPts val="160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T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8EC1E8"/>
                </a:solidFill>
                <a:latin typeface="Arial"/>
                <a:cs typeface="Arial"/>
              </a:rPr>
              <a:t>J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900" dirty="0" smtClean="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BS</a:t>
            </a:r>
            <a:endParaRPr sz="900">
              <a:latin typeface="Arial"/>
              <a:cs typeface="Arial"/>
            </a:endParaRPr>
          </a:p>
        </p:txBody>
      </p:sp>
      <p:sp>
        <p:nvSpPr>
          <p:cNvPr id="128" name="object 22"/>
          <p:cNvSpPr txBox="1"/>
          <p:nvPr/>
        </p:nvSpPr>
        <p:spPr>
          <a:xfrm>
            <a:off x="6939560" y="3067756"/>
            <a:ext cx="614214" cy="452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145">
              <a:lnSpc>
                <a:spcPts val="1070"/>
              </a:lnSpc>
              <a:spcBef>
                <a:spcPts val="53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BOYCE</a:t>
            </a:r>
            <a:endParaRPr sz="950">
              <a:latin typeface="Times New Roman"/>
              <a:cs typeface="Times New Roman"/>
            </a:endParaRPr>
          </a:p>
          <a:p>
            <a:pPr marL="12700" marR="17145">
              <a:lnSpc>
                <a:spcPct val="95825"/>
              </a:lnSpc>
              <a:spcBef>
                <a:spcPts val="21"/>
              </a:spcBef>
            </a:pPr>
            <a:r>
              <a:rPr sz="9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B</a:t>
            </a: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OYCE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0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G</a:t>
            </a:r>
            <a:r>
              <a:rPr sz="900" dirty="0" smtClean="0">
                <a:solidFill>
                  <a:srgbClr val="C49966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sz="900" dirty="0" smtClean="0">
                <a:solidFill>
                  <a:srgbClr val="8EC1E8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OR</a:t>
            </a:r>
            <a:r>
              <a:rPr sz="900" dirty="0" smtClean="0">
                <a:solidFill>
                  <a:srgbClr val="F0B675"/>
                </a:solidFill>
                <a:latin typeface="Arial"/>
                <a:cs typeface="Arial"/>
              </a:rPr>
              <a:t>·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9" name="object 21"/>
          <p:cNvSpPr txBox="1"/>
          <p:nvPr/>
        </p:nvSpPr>
        <p:spPr>
          <a:xfrm>
            <a:off x="8388996" y="3067756"/>
            <a:ext cx="663074" cy="14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CHAR</a:t>
            </a:r>
            <a:r>
              <a:rPr sz="9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JES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0" name="object 20"/>
          <p:cNvSpPr txBox="1"/>
          <p:nvPr/>
        </p:nvSpPr>
        <p:spPr>
          <a:xfrm>
            <a:off x="5378102" y="3074279"/>
            <a:ext cx="460656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ATES</a:t>
            </a:r>
            <a:endParaRPr sz="850">
              <a:latin typeface="Arial"/>
              <a:cs typeface="Arial"/>
            </a:endParaRPr>
          </a:p>
        </p:txBody>
      </p:sp>
      <p:sp>
        <p:nvSpPr>
          <p:cNvPr id="131" name="object 19"/>
          <p:cNvSpPr txBox="1"/>
          <p:nvPr/>
        </p:nvSpPr>
        <p:spPr>
          <a:xfrm>
            <a:off x="5378102" y="3385175"/>
            <a:ext cx="403403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FIELD</a:t>
            </a:r>
            <a:endParaRPr sz="850">
              <a:latin typeface="Arial"/>
              <a:cs typeface="Arial"/>
            </a:endParaRPr>
          </a:p>
        </p:txBody>
      </p:sp>
      <p:sp>
        <p:nvSpPr>
          <p:cNvPr id="132" name="object 18"/>
          <p:cNvSpPr txBox="1"/>
          <p:nvPr/>
        </p:nvSpPr>
        <p:spPr>
          <a:xfrm>
            <a:off x="8388996" y="3382889"/>
            <a:ext cx="755471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HA</a:t>
            </a:r>
            <a:r>
              <a:rPr sz="850" dirty="0" smtClean="0">
                <a:solidFill>
                  <a:srgbClr val="8EC1E8"/>
                </a:solidFill>
                <a:latin typeface="Arial"/>
                <a:cs typeface="Arial"/>
              </a:rPr>
              <a:t>.r  </a:t>
            </a:r>
            <a:r>
              <a:rPr sz="850" spc="-94" dirty="0" smtClean="0">
                <a:solidFill>
                  <a:srgbClr val="8EC1E8"/>
                </a:solidFill>
                <a:latin typeface="Arial"/>
                <a:cs typeface="Arial"/>
              </a:rPr>
              <a:t> </a:t>
            </a:r>
            <a:r>
              <a:rPr sz="850" spc="0" dirty="0" smtClean="0">
                <a:solidFill>
                  <a:srgbClr val="453E45"/>
                </a:solidFill>
                <a:latin typeface="Arial"/>
                <a:cs typeface="Arial"/>
              </a:rPr>
              <a:t>COCK</a:t>
            </a:r>
            <a:r>
              <a:rPr sz="850" spc="0" dirty="0" smtClean="0">
                <a:solidFill>
                  <a:srgbClr val="8EC1E8"/>
                </a:solidFill>
                <a:latin typeface="Arial"/>
                <a:cs typeface="Arial"/>
              </a:rPr>
              <a:t>:</a:t>
            </a:r>
            <a:endParaRPr sz="850">
              <a:latin typeface="Arial"/>
              <a:cs typeface="Arial"/>
            </a:endParaRPr>
          </a:p>
        </p:txBody>
      </p:sp>
      <p:sp>
        <p:nvSpPr>
          <p:cNvPr id="133" name="object 17"/>
          <p:cNvSpPr txBox="1"/>
          <p:nvPr/>
        </p:nvSpPr>
        <p:spPr>
          <a:xfrm>
            <a:off x="5368957" y="3674810"/>
            <a:ext cx="560750" cy="455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810">
              <a:lnSpc>
                <a:spcPts val="1080"/>
              </a:lnSpc>
              <a:spcBef>
                <a:spcPts val="54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J0</a:t>
            </a:r>
            <a:r>
              <a:rPr sz="950" dirty="0" smtClean="0">
                <a:solidFill>
                  <a:srgbClr val="78A8CC"/>
                </a:solidFill>
                <a:latin typeface="Times New Roman"/>
                <a:cs typeface="Times New Roman"/>
              </a:rPr>
              <a:t>1   </a:t>
            </a:r>
            <a:r>
              <a:rPr sz="950" spc="19" dirty="0" smtClean="0">
                <a:solidFill>
                  <a:srgbClr val="78A8CC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ES</a:t>
            </a:r>
            <a:endParaRPr sz="950">
              <a:latin typeface="Times New Roman"/>
              <a:cs typeface="Times New Roman"/>
            </a:endParaRPr>
          </a:p>
          <a:p>
            <a:pPr marL="21844">
              <a:lnSpc>
                <a:spcPct val="95825"/>
              </a:lnSpc>
              <a:spcBef>
                <a:spcPts val="196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PETERS</a:t>
            </a:r>
            <a:endParaRPr sz="800">
              <a:latin typeface="Arial"/>
              <a:cs typeface="Arial"/>
            </a:endParaRPr>
          </a:p>
          <a:p>
            <a:pPr marL="12700" marR="20810">
              <a:lnSpc>
                <a:spcPct val="95825"/>
              </a:lnSpc>
              <a:spcBef>
                <a:spcPts val="16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TOMS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4" name="object 16"/>
          <p:cNvSpPr txBox="1"/>
          <p:nvPr/>
        </p:nvSpPr>
        <p:spPr>
          <a:xfrm>
            <a:off x="6939560" y="3679495"/>
            <a:ext cx="328905" cy="143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solidFill>
                  <a:srgbClr val="D3B387"/>
                </a:solidFill>
                <a:latin typeface="Arial"/>
                <a:cs typeface="Arial"/>
              </a:rPr>
              <a:t>I              </a:t>
            </a:r>
            <a:r>
              <a:rPr sz="900" spc="15" dirty="0" smtClean="0">
                <a:solidFill>
                  <a:srgbClr val="D3B38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sz="900" spc="0" dirty="0" smtClean="0">
                <a:solidFill>
                  <a:srgbClr val="D3B387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35" name="object 15"/>
          <p:cNvSpPr txBox="1"/>
          <p:nvPr/>
        </p:nvSpPr>
        <p:spPr>
          <a:xfrm>
            <a:off x="8388996" y="3687799"/>
            <a:ext cx="17525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Ml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6" name="object 14"/>
          <p:cNvSpPr txBox="1"/>
          <p:nvPr/>
        </p:nvSpPr>
        <p:spPr>
          <a:xfrm>
            <a:off x="8711347" y="3687799"/>
            <a:ext cx="31018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7" name="object 13"/>
          <p:cNvSpPr txBox="1"/>
          <p:nvPr/>
        </p:nvSpPr>
        <p:spPr>
          <a:xfrm>
            <a:off x="8379851" y="3835125"/>
            <a:ext cx="499613" cy="138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0"/>
              </a:lnSpc>
              <a:spcBef>
                <a:spcPts val="50"/>
              </a:spcBef>
            </a:pPr>
            <a:r>
              <a:rPr sz="900" dirty="0" smtClean="0">
                <a:solidFill>
                  <a:srgbClr val="332830"/>
                </a:solidFill>
                <a:latin typeface="Times New Roman"/>
                <a:cs typeface="Times New Roman"/>
              </a:rPr>
              <a:t>S</a:t>
            </a: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MITH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8" name="object 12"/>
          <p:cNvSpPr txBox="1"/>
          <p:nvPr/>
        </p:nvSpPr>
        <p:spPr>
          <a:xfrm>
            <a:off x="5368957" y="4384730"/>
            <a:ext cx="661242" cy="786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7015">
              <a:lnSpc>
                <a:spcPct val="95825"/>
              </a:lnSpc>
              <a:spcBef>
                <a:spcPts val="20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BLOC.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sz="800" spc="84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328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21844" marR="7015">
              <a:lnSpc>
                <a:spcPct val="95825"/>
              </a:lnSpc>
              <a:spcBef>
                <a:spcPts val="135"/>
              </a:spcBef>
            </a:pPr>
            <a:r>
              <a:rPr sz="1150" dirty="0" smtClean="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sz="1150" dirty="0" smtClean="0">
                <a:solidFill>
                  <a:srgbClr val="C49966"/>
                </a:solidFill>
                <a:latin typeface="Arial"/>
                <a:cs typeface="Arial"/>
              </a:rPr>
              <a:t>,</a:t>
            </a:r>
            <a:r>
              <a:rPr sz="1150" dirty="0" smtClean="0">
                <a:solidFill>
                  <a:srgbClr val="453E45"/>
                </a:solidFill>
                <a:latin typeface="Arial"/>
                <a:cs typeface="Arial"/>
              </a:rPr>
              <a:t>ovce</a:t>
            </a:r>
            <a:endParaRPr sz="1150">
              <a:latin typeface="Arial"/>
              <a:cs typeface="Arial"/>
            </a:endParaRPr>
          </a:p>
          <a:p>
            <a:pPr marL="21844" indent="-9144">
              <a:lnSpc>
                <a:spcPts val="1034"/>
              </a:lnSpc>
              <a:spcBef>
                <a:spcPts val="190"/>
              </a:spcBef>
            </a:pPr>
            <a:r>
              <a:rPr sz="900" dirty="0" smtClean="0">
                <a:solidFill>
                  <a:srgbClr val="DBAA66"/>
                </a:solidFill>
                <a:latin typeface="Arial"/>
                <a:cs typeface="Arial"/>
              </a:rPr>
              <a:t>1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C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HAR  </a:t>
            </a:r>
            <a:r>
              <a:rPr sz="900" spc="-100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ES </a:t>
            </a:r>
            <a:endParaRPr sz="900">
              <a:latin typeface="Arial"/>
              <a:cs typeface="Arial"/>
            </a:endParaRPr>
          </a:p>
          <a:p>
            <a:pPr marL="21844">
              <a:lnSpc>
                <a:spcPts val="1034"/>
              </a:lnSpc>
              <a:spcBef>
                <a:spcPts val="206"/>
              </a:spcBef>
            </a:pP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DAV</a:t>
            </a:r>
            <a:r>
              <a:rPr sz="900" spc="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S </a:t>
            </a:r>
            <a:endParaRPr sz="900">
              <a:latin typeface="Arial"/>
              <a:cs typeface="Arial"/>
            </a:endParaRPr>
          </a:p>
          <a:p>
            <a:pPr marL="21844">
              <a:lnSpc>
                <a:spcPts val="1034"/>
              </a:lnSpc>
              <a:spcBef>
                <a:spcPts val="206"/>
              </a:spcBef>
            </a:pP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DAVIS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9" name="object 11"/>
          <p:cNvSpPr txBox="1"/>
          <p:nvPr/>
        </p:nvSpPr>
        <p:spPr>
          <a:xfrm>
            <a:off x="8379851" y="4381187"/>
            <a:ext cx="670377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7015">
              <a:lnSpc>
                <a:spcPct val="95825"/>
              </a:lnSpc>
              <a:spcBef>
                <a:spcPts val="15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sz="800" dirty="0" smtClean="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ILJOiC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sz="800" spc="64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328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12700" indent="9144">
              <a:lnSpc>
                <a:spcPts val="1092"/>
              </a:lnSpc>
              <a:spcBef>
                <a:spcPts val="45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HER.B</a:t>
            </a:r>
            <a:r>
              <a:rPr sz="225" baseline="96626" dirty="0" smtClean="0">
                <a:solidFill>
                  <a:srgbClr val="D3B387"/>
                </a:solidFill>
                <a:latin typeface="Times New Roman"/>
                <a:cs typeface="Times New Roman"/>
              </a:rPr>
              <a:t>1</a:t>
            </a: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ERT 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77"/>
              </a:lnSpc>
              <a:spcBef>
                <a:spcPts val="209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JON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E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S</a:t>
            </a:r>
            <a:r>
              <a:rPr sz="850" dirty="0" smtClean="0">
                <a:solidFill>
                  <a:srgbClr val="8EC1E8"/>
                </a:solidFill>
                <a:latin typeface="Arial"/>
                <a:cs typeface="Arial"/>
              </a:rPr>
              <a:t>, 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34"/>
              </a:lnSpc>
              <a:spcBef>
                <a:spcPts val="187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sz="900" dirty="0" smtClean="0">
                <a:solidFill>
                  <a:srgbClr val="78A8CC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EL 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34"/>
              </a:lnSpc>
              <a:spcBef>
                <a:spcPts val="198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M</a:t>
            </a:r>
            <a:r>
              <a:rPr sz="900" dirty="0" smtClean="0">
                <a:solidFill>
                  <a:srgbClr val="78A8CC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ERCER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0" name="object 10"/>
          <p:cNvSpPr txBox="1"/>
          <p:nvPr/>
        </p:nvSpPr>
        <p:spPr>
          <a:xfrm>
            <a:off x="6939560" y="4718141"/>
            <a:ext cx="682793" cy="450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145">
              <a:lnSpc>
                <a:spcPts val="919"/>
              </a:lnSpc>
              <a:spcBef>
                <a:spcPts val="46"/>
              </a:spcBef>
            </a:pPr>
            <a:r>
              <a:rPr sz="1350" baseline="-6441" dirty="0" smtClean="0">
                <a:solidFill>
                  <a:srgbClr val="453E45"/>
                </a:solidFill>
                <a:latin typeface="Arial"/>
                <a:cs typeface="Arial"/>
              </a:rPr>
              <a:t>GE</a:t>
            </a:r>
            <a:r>
              <a:rPr sz="1350" baseline="-6441" dirty="0" smtClean="0">
                <a:solidFill>
                  <a:srgbClr val="332830"/>
                </a:solidFill>
                <a:latin typeface="Arial"/>
                <a:cs typeface="Arial"/>
              </a:rPr>
              <a:t>O</a:t>
            </a:r>
            <a:r>
              <a:rPr sz="1350" baseline="-6441" dirty="0" smtClean="0">
                <a:solidFill>
                  <a:srgbClr val="453E45"/>
                </a:solidFill>
                <a:latin typeface="Arial"/>
                <a:cs typeface="Arial"/>
              </a:rPr>
              <a:t>REi</a:t>
            </a:r>
            <a:r>
              <a:rPr sz="1350" baseline="-6441" dirty="0" smtClean="0">
                <a:solidFill>
                  <a:srgbClr val="8EC1E8"/>
                </a:solidFill>
                <a:latin typeface="Arial"/>
                <a:cs typeface="Arial"/>
              </a:rPr>
              <a:t>'</a:t>
            </a:r>
            <a:r>
              <a:rPr sz="1350" baseline="-6441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L="12700" marR="17145">
              <a:lnSpc>
                <a:spcPts val="1330"/>
              </a:lnSpc>
              <a:spcBef>
                <a:spcPts val="20"/>
              </a:spcBef>
            </a:pPr>
            <a:r>
              <a:rPr sz="1350" spc="0" baseline="3220" dirty="0" smtClean="0">
                <a:solidFill>
                  <a:srgbClr val="453E45"/>
                </a:solidFill>
                <a:latin typeface="Arial"/>
                <a:cs typeface="Arial"/>
              </a:rPr>
              <a:t>HA </a:t>
            </a:r>
            <a:r>
              <a:rPr sz="1350" spc="9" baseline="3220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2100" spc="0" baseline="2070" dirty="0" smtClean="0">
                <a:solidFill>
                  <a:srgbClr val="ABB2B9"/>
                </a:solidFill>
                <a:latin typeface="Times New Roman"/>
                <a:cs typeface="Times New Roman"/>
              </a:rPr>
              <a:t>·</a:t>
            </a:r>
            <a:r>
              <a:rPr sz="2100" spc="0" baseline="207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coc</a:t>
            </a:r>
            <a:endParaRPr sz="1400">
              <a:latin typeface="Times New Roman"/>
              <a:cs typeface="Times New Roman"/>
            </a:endParaRPr>
          </a:p>
          <a:p>
            <a:pPr marL="46992">
              <a:lnSpc>
                <a:spcPct val="95825"/>
              </a:lnSpc>
              <a:spcBef>
                <a:spcPts val="118"/>
              </a:spcBef>
            </a:pPr>
            <a:r>
              <a:rPr sz="900" dirty="0" smtClean="0">
                <a:solidFill>
                  <a:srgbClr val="ABB2B9"/>
                </a:solidFill>
                <a:latin typeface="Arial"/>
                <a:cs typeface="Arial"/>
              </a:rPr>
              <a:t>-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ERBER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41" name="object 9"/>
          <p:cNvSpPr txBox="1"/>
          <p:nvPr/>
        </p:nvSpPr>
        <p:spPr>
          <a:xfrm>
            <a:off x="3834933" y="4850956"/>
            <a:ext cx="481239" cy="319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763">
              <a:lnSpc>
                <a:spcPct val="95825"/>
              </a:lnSpc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900" dirty="0" smtClean="0">
                <a:solidFill>
                  <a:srgbClr val="78A8CC"/>
                </a:solidFill>
                <a:latin typeface="Arial"/>
                <a:cs typeface="Arial"/>
              </a:rPr>
              <a:t>,</a:t>
            </a:r>
            <a:r>
              <a:rPr sz="900" spc="39" dirty="0" smtClean="0">
                <a:solidFill>
                  <a:srgbClr val="78A8CC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ABA89C"/>
                </a:solidFill>
                <a:latin typeface="Arial"/>
                <a:cs typeface="Arial"/>
              </a:rPr>
              <a:t>-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TES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15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BOYCE</a:t>
            </a:r>
            <a:endParaRPr sz="850">
              <a:latin typeface="Arial"/>
              <a:cs typeface="Arial"/>
            </a:endParaRPr>
          </a:p>
        </p:txBody>
      </p:sp>
      <p:sp>
        <p:nvSpPr>
          <p:cNvPr id="142" name="object 8"/>
          <p:cNvSpPr txBox="1"/>
          <p:nvPr/>
        </p:nvSpPr>
        <p:spPr>
          <a:xfrm>
            <a:off x="5368957" y="5335361"/>
            <a:ext cx="610554" cy="621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algn="just">
              <a:lnSpc>
                <a:spcPts val="1019"/>
              </a:lnSpc>
              <a:spcBef>
                <a:spcPts val="51"/>
              </a:spcBef>
            </a:pP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BLOC  </a:t>
            </a:r>
            <a:r>
              <a:rPr sz="900" spc="123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12700" marR="119782" algn="just">
              <a:lnSpc>
                <a:spcPts val="919"/>
              </a:lnSpc>
              <a:spcBef>
                <a:spcPts val="409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TilBB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S </a:t>
            </a:r>
            <a:endParaRPr sz="950">
              <a:latin typeface="Times New Roman"/>
              <a:cs typeface="Times New Roman"/>
            </a:endParaRPr>
          </a:p>
          <a:p>
            <a:pPr marL="12700" marR="119782" algn="just">
              <a:lnSpc>
                <a:spcPts val="1092"/>
              </a:lnSpc>
              <a:spcBef>
                <a:spcPts val="15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TOMS </a:t>
            </a:r>
            <a:endParaRPr sz="850">
              <a:latin typeface="Times New Roman"/>
              <a:cs typeface="Times New Roman"/>
            </a:endParaRPr>
          </a:p>
          <a:p>
            <a:pPr marL="12700" marR="119782" algn="just">
              <a:lnSpc>
                <a:spcPts val="977"/>
              </a:lnSpc>
              <a:spcBef>
                <a:spcPts val="184"/>
              </a:spcBef>
            </a:pP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W</a:t>
            </a:r>
            <a:r>
              <a:rPr sz="850" dirty="0" smtClean="0">
                <a:solidFill>
                  <a:srgbClr val="614C4F"/>
                </a:solidFill>
                <a:latin typeface="Times New Roman"/>
                <a:cs typeface="Times New Roman"/>
              </a:rPr>
              <a:t>I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LSO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3" name="object 7"/>
          <p:cNvSpPr txBox="1"/>
          <p:nvPr/>
        </p:nvSpPr>
        <p:spPr>
          <a:xfrm>
            <a:off x="3834933" y="5824910"/>
            <a:ext cx="594486" cy="130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PO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TT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ER</a:t>
            </a:r>
            <a:r>
              <a:rPr sz="800" dirty="0" smtClean="0">
                <a:solidFill>
                  <a:srgbClr val="8EC1E8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4" name="object 6"/>
          <p:cNvSpPr txBox="1"/>
          <p:nvPr/>
        </p:nvSpPr>
        <p:spPr>
          <a:xfrm>
            <a:off x="3844078" y="5951801"/>
            <a:ext cx="134396" cy="17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0"/>
              </a:lnSpc>
              <a:spcBef>
                <a:spcPts val="64"/>
              </a:spcBef>
            </a:pPr>
            <a:r>
              <a:rPr sz="11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5" name="object 5"/>
          <p:cNvSpPr txBox="1"/>
          <p:nvPr/>
        </p:nvSpPr>
        <p:spPr>
          <a:xfrm>
            <a:off x="4093271" y="5951801"/>
            <a:ext cx="303577" cy="17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0"/>
              </a:lnSpc>
              <a:spcBef>
                <a:spcPts val="64"/>
              </a:spcBef>
            </a:pPr>
            <a:r>
              <a:rPr sz="11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ITH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0" cy="6362699"/>
          </a:xfrm>
          <a:custGeom>
            <a:avLst/>
            <a:gdLst/>
            <a:ahLst/>
            <a:cxnLst/>
            <a:rect l="l" t="t" r="r" b="b"/>
            <a:pathLst>
              <a:path h="6362699">
                <a:moveTo>
                  <a:pt x="0" y="6362699"/>
                </a:moveTo>
                <a:lnTo>
                  <a:pt x="0" y="0"/>
                </a:lnTo>
                <a:lnTo>
                  <a:pt x="0" y="6362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Commands and </a:t>
            </a:r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41" name="object 24"/>
          <p:cNvSpPr/>
          <p:nvPr/>
        </p:nvSpPr>
        <p:spPr>
          <a:xfrm>
            <a:off x="496100" y="1586484"/>
            <a:ext cx="1095078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42" name="object 19"/>
          <p:cNvSpPr txBox="1"/>
          <p:nvPr/>
        </p:nvSpPr>
        <p:spPr>
          <a:xfrm>
            <a:off x="487972" y="1565505"/>
            <a:ext cx="1132506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626170"/>
                </a:solidFill>
                <a:latin typeface="+mj-lt"/>
                <a:cs typeface="Times New Roman"/>
              </a:rPr>
              <a:t>T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dirty="0" smtClean="0">
                <a:solidFill>
                  <a:srgbClr val="626170"/>
                </a:solidFill>
                <a:latin typeface="+mj-lt"/>
                <a:cs typeface="Times New Roman"/>
              </a:rPr>
              <a:t>sk</a:t>
            </a:r>
            <a:r>
              <a:rPr sz="1100" spc="104" dirty="0" smtClean="0">
                <a:solidFill>
                  <a:srgbClr val="626170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626170"/>
                </a:solidFill>
                <a:latin typeface="+mj-lt"/>
                <a:cs typeface="Times New Roman"/>
              </a:rPr>
              <a:t>Comm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626170"/>
                </a:solidFill>
                <a:latin typeface="+mj-lt"/>
                <a:cs typeface="Times New Roman"/>
              </a:rPr>
              <a:t>nds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43" name="object 18"/>
          <p:cNvSpPr txBox="1"/>
          <p:nvPr/>
        </p:nvSpPr>
        <p:spPr>
          <a:xfrm>
            <a:off x="1068661" y="1949553"/>
            <a:ext cx="1036576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B</a:t>
            </a:r>
            <a:r>
              <a:rPr sz="1100" spc="0" dirty="0" smtClean="0">
                <a:solidFill>
                  <a:srgbClr val="1F072A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G</a:t>
            </a:r>
            <a:r>
              <a:rPr sz="1100" spc="0" dirty="0" smtClean="0">
                <a:solidFill>
                  <a:srgbClr val="1A36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21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EX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ORT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44" name="object 17"/>
          <p:cNvSpPr txBox="1"/>
          <p:nvPr/>
        </p:nvSpPr>
        <p:spPr>
          <a:xfrm>
            <a:off x="2534099" y="1949553"/>
            <a:ext cx="5658530" cy="136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 marR="11396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Beg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ins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95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xport</a:t>
            </a:r>
            <a:r>
              <a:rPr sz="1100" spc="-8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sk</a:t>
            </a:r>
            <a:r>
              <a:rPr sz="1100" spc="17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22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he</a:t>
            </a:r>
            <a:r>
              <a:rPr sz="1100" spc="81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sp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eci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ficat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ons</a:t>
            </a:r>
            <a:r>
              <a:rPr sz="1100" spc="6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Arial"/>
              </a:rPr>
              <a:t>fo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Arial"/>
              </a:rPr>
              <a:t>r</a:t>
            </a:r>
            <a:r>
              <a:rPr sz="1100" spc="-114" dirty="0" smtClean="0">
                <a:solidFill>
                  <a:srgbClr val="160F49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33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numb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of</a:t>
            </a:r>
            <a:r>
              <a:rPr sz="1100" spc="20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ss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w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endParaRPr sz="1100">
              <a:latin typeface="+mj-lt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128"/>
              </a:spcBef>
            </a:pPr>
            <a:r>
              <a:rPr sz="1100" dirty="0" smtClean="0">
                <a:solidFill>
                  <a:srgbClr val="1F072A"/>
                </a:solidFill>
                <a:latin typeface="+mj-lt"/>
                <a:cs typeface="Times New Roman"/>
              </a:rPr>
              <a:t>T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ra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ata.</a:t>
            </a:r>
            <a:endParaRPr sz="1100">
              <a:latin typeface="+mj-lt"/>
              <a:cs typeface="Times New Roman"/>
            </a:endParaRPr>
          </a:p>
          <a:p>
            <a:pPr marL="24130" marR="11396">
              <a:lnSpc>
                <a:spcPct val="95825"/>
              </a:lnSpc>
              <a:spcBef>
                <a:spcPts val="280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2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85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xpo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rt</a:t>
            </a:r>
            <a:r>
              <a:rPr sz="1100" spc="2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k</a:t>
            </a:r>
            <a:r>
              <a:rPr sz="1100" spc="2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 </a:t>
            </a:r>
            <a:r>
              <a:rPr sz="1100" spc="-11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 </a:t>
            </a:r>
            <a:r>
              <a:rPr sz="1100" spc="-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proc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ss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g </a:t>
            </a:r>
            <a:r>
              <a:rPr sz="1100" spc="-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by</a:t>
            </a:r>
            <a:r>
              <a:rPr sz="1100" spc="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a.</a:t>
            </a:r>
            <a:endParaRPr sz="1100">
              <a:latin typeface="+mj-lt"/>
              <a:cs typeface="Times New Roman"/>
            </a:endParaRPr>
          </a:p>
          <a:p>
            <a:pPr marL="12700" indent="11430">
              <a:lnSpc>
                <a:spcPts val="1264"/>
              </a:lnSpc>
              <a:spcBef>
                <a:spcPts val="787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rov</a:t>
            </a:r>
            <a:r>
              <a:rPr sz="110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s.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two</a:t>
            </a:r>
            <a:r>
              <a:rPr sz="1100" spc="5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g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s.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w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ch</a:t>
            </a:r>
            <a:r>
              <a:rPr sz="1100" spc="2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are.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.</a:t>
            </a:r>
            <a:r>
              <a:rPr sz="1100" spc="123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 </a:t>
            </a:r>
            <a:r>
              <a:rPr sz="1100" spc="-11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cl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nat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 </a:t>
            </a:r>
            <a:r>
              <a:rPr sz="1100" spc="-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nd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for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m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at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sp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eci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ficat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ons </a:t>
            </a:r>
            <a:endParaRPr sz="1100">
              <a:latin typeface="+mj-lt"/>
              <a:cs typeface="Arial"/>
            </a:endParaRPr>
          </a:p>
          <a:p>
            <a:pPr marL="12700">
              <a:lnSpc>
                <a:spcPts val="1264"/>
              </a:lnSpc>
              <a:spcBef>
                <a:spcPts val="174"/>
              </a:spcBef>
            </a:pPr>
            <a:r>
              <a:rPr sz="1100" spc="0" dirty="0" smtClean="0">
                <a:solidFill>
                  <a:srgbClr val="282A4F"/>
                </a:solidFill>
                <a:latin typeface="+mj-lt"/>
                <a:cs typeface="Arial"/>
              </a:rPr>
              <a:t>fo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Arial"/>
              </a:rPr>
              <a:t>r</a:t>
            </a:r>
            <a:r>
              <a:rPr sz="1100" spc="-14" dirty="0" smtClean="0">
                <a:solidFill>
                  <a:srgbClr val="160F49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he</a:t>
            </a:r>
            <a:r>
              <a:rPr sz="1100" spc="9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x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rt</a:t>
            </a:r>
            <a:r>
              <a:rPr sz="1100" spc="-1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tri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2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fr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m</a:t>
            </a:r>
            <a:r>
              <a:rPr sz="1100" spc="8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a,</a:t>
            </a:r>
            <a:r>
              <a:rPr sz="1100" spc="10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Arial"/>
              </a:rPr>
              <a:t>A</a:t>
            </a:r>
            <a:r>
              <a:rPr sz="1100" spc="0" dirty="0" smtClean="0">
                <a:solidFill>
                  <a:srgbClr val="4D8DCF"/>
                </a:solidFill>
                <a:latin typeface="+mj-lt"/>
                <a:cs typeface="Arial"/>
              </a:rPr>
              <a:t>.</a:t>
            </a:r>
            <a:r>
              <a:rPr sz="1100" spc="9" dirty="0" smtClean="0">
                <a:solidFill>
                  <a:srgbClr val="4D8DCF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genera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ed </a:t>
            </a:r>
            <a:r>
              <a:rPr sz="1100" spc="-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Mu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 </a:t>
            </a:r>
            <a:r>
              <a:rPr sz="1100" spc="-119" dirty="0" smtClean="0">
                <a:solidFill>
                  <a:srgbClr val="12157C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ad </a:t>
            </a:r>
            <a:r>
              <a:rPr sz="1100" spc="-11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cr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 </a:t>
            </a:r>
            <a:endParaRPr sz="1100">
              <a:latin typeface="+mj-lt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174"/>
              </a:spcBef>
            </a:pP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ca</a:t>
            </a:r>
            <a:r>
              <a:rPr sz="1100" spc="0" dirty="0" smtClean="0">
                <a:solidFill>
                  <a:srgbClr val="626170"/>
                </a:solidFill>
                <a:latin typeface="+mj-lt"/>
                <a:cs typeface="Times New Roman"/>
              </a:rPr>
              <a:t>n </a:t>
            </a:r>
            <a:r>
              <a:rPr sz="1100" spc="83" dirty="0" smtClean="0">
                <a:solidFill>
                  <a:srgbClr val="626170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b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4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 </a:t>
            </a:r>
            <a:r>
              <a:rPr sz="1100" spc="-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626170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er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to </a:t>
            </a:r>
            <a:r>
              <a:rPr sz="1100" spc="10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re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ad</a:t>
            </a:r>
            <a:r>
              <a:rPr sz="1100" spc="10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55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x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rt</a:t>
            </a:r>
            <a:r>
              <a:rPr sz="1100" spc="-113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at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66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bac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k </a:t>
            </a:r>
            <a:r>
              <a:rPr sz="1100" spc="216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era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ata</a:t>
            </a:r>
            <a:endParaRPr sz="1100">
              <a:latin typeface="+mj-lt"/>
              <a:cs typeface="Times New Roman"/>
            </a:endParaRPr>
          </a:p>
          <a:p>
            <a:pPr marL="24130" marR="11396">
              <a:lnSpc>
                <a:spcPct val="95825"/>
              </a:lnSpc>
              <a:spcBef>
                <a:spcPts val="254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Const</a:t>
            </a:r>
            <a:r>
              <a:rPr sz="110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tu</a:t>
            </a:r>
            <a:r>
              <a:rPr sz="110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8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fie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 </a:t>
            </a:r>
            <a:r>
              <a:rPr sz="1100" spc="-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n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8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put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spc="76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ect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ro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ata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lu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for</a:t>
            </a:r>
            <a:r>
              <a:rPr sz="1100" spc="-7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45" name="object 16"/>
          <p:cNvSpPr txBox="1"/>
          <p:nvPr/>
        </p:nvSpPr>
        <p:spPr>
          <a:xfrm>
            <a:off x="1068661" y="2331315"/>
            <a:ext cx="903981" cy="426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ND </a:t>
            </a:r>
            <a:r>
              <a:rPr sz="1100" spc="-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F072A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X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endParaRPr sz="1100" dirty="0">
              <a:latin typeface="+mj-lt"/>
              <a:cs typeface="Times New Roman"/>
            </a:endParaRPr>
          </a:p>
          <a:p>
            <a:pPr marL="12700" marR="21145">
              <a:lnSpc>
                <a:spcPct val="95825"/>
              </a:lnSpc>
              <a:spcBef>
                <a:spcPts val="725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XPO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R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46" name="object 15"/>
          <p:cNvSpPr txBox="1"/>
          <p:nvPr/>
        </p:nvSpPr>
        <p:spPr>
          <a:xfrm>
            <a:off x="1068661" y="3151989"/>
            <a:ext cx="407780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F</a:t>
            </a:r>
            <a:r>
              <a:rPr sz="1100" dirty="0" smtClean="0">
                <a:solidFill>
                  <a:srgbClr val="1A367B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1F072A"/>
                </a:solidFill>
                <a:latin typeface="+mj-lt"/>
                <a:cs typeface="Times New Roman"/>
              </a:rPr>
              <a:t>E  </a:t>
            </a:r>
            <a:r>
              <a:rPr sz="1100" spc="-89" dirty="0" smtClean="0">
                <a:solidFill>
                  <a:srgbClr val="1F072A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Arial"/>
              </a:rPr>
              <a:t>D</a:t>
            </a:r>
            <a:endParaRPr sz="1100">
              <a:latin typeface="+mj-lt"/>
              <a:cs typeface="Arial"/>
            </a:endParaRPr>
          </a:p>
        </p:txBody>
      </p:sp>
      <p:sp>
        <p:nvSpPr>
          <p:cNvPr id="47" name="object 14"/>
          <p:cNvSpPr txBox="1"/>
          <p:nvPr/>
        </p:nvSpPr>
        <p:spPr>
          <a:xfrm>
            <a:off x="2545530" y="3332583"/>
            <a:ext cx="1102920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-12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-20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CT</a:t>
            </a:r>
            <a:r>
              <a:rPr sz="1100" spc="-27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tat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e</a:t>
            </a:r>
            <a:r>
              <a:rPr sz="1100" spc="-1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me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48" name="object 13"/>
          <p:cNvSpPr txBox="1"/>
          <p:nvPr/>
        </p:nvSpPr>
        <p:spPr>
          <a:xfrm>
            <a:off x="3697763" y="3334869"/>
            <a:ext cx="131134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t.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49" name="object 12"/>
          <p:cNvSpPr txBox="1"/>
          <p:nvPr/>
        </p:nvSpPr>
        <p:spPr>
          <a:xfrm>
            <a:off x="1068661" y="3533751"/>
            <a:ext cx="465055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F</a:t>
            </a:r>
            <a:r>
              <a:rPr sz="1100" dirty="0" smtClean="0">
                <a:solidFill>
                  <a:srgbClr val="909066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001C89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1F072A"/>
                </a:solidFill>
                <a:latin typeface="+mj-lt"/>
                <a:cs typeface="Times New Roman"/>
              </a:rPr>
              <a:t>L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L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50" name="object 11"/>
          <p:cNvSpPr txBox="1"/>
          <p:nvPr/>
        </p:nvSpPr>
        <p:spPr>
          <a:xfrm>
            <a:off x="2538672" y="3531465"/>
            <a:ext cx="5624814" cy="349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Sp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eci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fi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13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fi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 </a:t>
            </a:r>
            <a:r>
              <a:rPr sz="1100" spc="-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n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the</a:t>
            </a:r>
            <a:r>
              <a:rPr sz="1100" spc="27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100" dirty="0" smtClean="0">
                <a:solidFill>
                  <a:srgbClr val="160F49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rd</a:t>
            </a:r>
            <a:r>
              <a:rPr sz="1100" spc="-12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tha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11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uv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ll </a:t>
            </a:r>
            <a:r>
              <a:rPr sz="1100" spc="-29" dirty="0" smtClean="0">
                <a:solidFill>
                  <a:srgbClr val="130063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b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 </a:t>
            </a:r>
            <a:r>
              <a:rPr sz="1100" spc="7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to </a:t>
            </a:r>
            <a:r>
              <a:rPr sz="1100" spc="1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rada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ta</a:t>
            </a:r>
            <a:r>
              <a:rPr sz="1100" spc="2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fo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r</a:t>
            </a:r>
            <a:r>
              <a:rPr sz="1100" spc="93" dirty="0" smtClean="0">
                <a:solidFill>
                  <a:srgbClr val="160F49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ss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g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.</a:t>
            </a:r>
            <a:endParaRPr sz="1100">
              <a:latin typeface="+mj-lt"/>
              <a:cs typeface="Times New Roman"/>
            </a:endParaRPr>
          </a:p>
          <a:p>
            <a:pPr marL="19558" marR="21145">
              <a:lnSpc>
                <a:spcPct val="95825"/>
              </a:lnSpc>
              <a:spcBef>
                <a:spcPts val="113"/>
              </a:spcBef>
            </a:pPr>
            <a:r>
              <a:rPr sz="1100" dirty="0" smtClean="0">
                <a:solidFill>
                  <a:srgbClr val="1A367B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 </a:t>
            </a:r>
            <a:r>
              <a:rPr sz="1100" spc="-2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rt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f</a:t>
            </a:r>
            <a:r>
              <a:rPr sz="1100" spc="-94" dirty="0" smtClean="0">
                <a:solidFill>
                  <a:srgbClr val="160F49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he</a:t>
            </a:r>
            <a:r>
              <a:rPr sz="1100" spc="16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84" dirty="0" smtClean="0">
                <a:solidFill>
                  <a:srgbClr val="160F49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cord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to </a:t>
            </a:r>
            <a:r>
              <a:rPr sz="1100" spc="8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prov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de </a:t>
            </a:r>
            <a:r>
              <a:rPr sz="1100" spc="-13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ue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for</a:t>
            </a:r>
            <a:r>
              <a:rPr sz="1100" spc="-8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27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ELE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CT</a:t>
            </a:r>
            <a:r>
              <a:rPr sz="1100" spc="7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stat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m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t.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51" name="object 10"/>
          <p:cNvSpPr txBox="1"/>
          <p:nvPr/>
        </p:nvSpPr>
        <p:spPr>
          <a:xfrm>
            <a:off x="1068661" y="4105251"/>
            <a:ext cx="588485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1A367B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MP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ORT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52" name="object 9"/>
          <p:cNvSpPr txBox="1"/>
          <p:nvPr/>
        </p:nvSpPr>
        <p:spPr>
          <a:xfrm>
            <a:off x="2545530" y="4105251"/>
            <a:ext cx="4571104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fin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6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he</a:t>
            </a:r>
            <a:r>
              <a:rPr sz="1100" spc="17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12" dirty="0" smtClean="0">
                <a:solidFill>
                  <a:srgbClr val="160F49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prov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6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US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G </a:t>
            </a:r>
            <a:r>
              <a:rPr sz="1100" spc="-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 </a:t>
            </a:r>
            <a:r>
              <a:rPr sz="1100" spc="-11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ue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for</a:t>
            </a:r>
            <a:r>
              <a:rPr sz="1100" spc="-8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6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LECT.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53" name="object 8"/>
          <p:cNvSpPr txBox="1"/>
          <p:nvPr/>
        </p:nvSpPr>
        <p:spPr>
          <a:xfrm>
            <a:off x="1068661" y="4489299"/>
            <a:ext cx="570211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L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AYOU</a:t>
            </a:r>
            <a:r>
              <a:rPr sz="110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54" name="object 7"/>
          <p:cNvSpPr txBox="1"/>
          <p:nvPr/>
        </p:nvSpPr>
        <p:spPr>
          <a:xfrm>
            <a:off x="2545530" y="4489299"/>
            <a:ext cx="4008488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Sp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cifi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the</a:t>
            </a:r>
            <a:r>
              <a:rPr sz="1100" spc="25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 </a:t>
            </a:r>
            <a:r>
              <a:rPr sz="1100" spc="-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y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2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Arial"/>
              </a:rPr>
              <a:t>fo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Arial"/>
              </a:rPr>
              <a:t>r</a:t>
            </a:r>
            <a:r>
              <a:rPr sz="1100" spc="2" dirty="0" smtClean="0">
                <a:solidFill>
                  <a:srgbClr val="160F49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13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. </a:t>
            </a:r>
            <a:r>
              <a:rPr sz="1100" spc="-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B003E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-7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22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qu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55" name="object 6"/>
          <p:cNvSpPr txBox="1"/>
          <p:nvPr/>
        </p:nvSpPr>
        <p:spPr>
          <a:xfrm>
            <a:off x="6554018" y="4481831"/>
            <a:ext cx="1980382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F</a:t>
            </a:r>
            <a:r>
              <a:rPr sz="110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1F072A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L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spc="10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 </a:t>
            </a:r>
            <a:r>
              <a:rPr sz="1100" spc="-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1F072A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ER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56" name="object 5"/>
          <p:cNvSpPr txBox="1"/>
          <p:nvPr/>
        </p:nvSpPr>
        <p:spPr>
          <a:xfrm>
            <a:off x="2534099" y="4672179"/>
            <a:ext cx="5650093" cy="349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comm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nds.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is</a:t>
            </a:r>
            <a:r>
              <a:rPr sz="1100" spc="147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 </a:t>
            </a:r>
            <a:r>
              <a:rPr sz="1100" spc="-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to </a:t>
            </a:r>
            <a:r>
              <a:rPr sz="1100" spc="5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scr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b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87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mport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-36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an</a:t>
            </a:r>
            <a:r>
              <a:rPr sz="1100" spc="83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y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prov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de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endParaRPr sz="1100">
              <a:latin typeface="+mj-lt"/>
              <a:cs typeface="Times New Roman"/>
            </a:endParaRPr>
          </a:p>
          <a:p>
            <a:pPr marL="12700" marR="21145">
              <a:lnSpc>
                <a:spcPct val="95825"/>
              </a:lnSpc>
              <a:spcBef>
                <a:spcPts val="113"/>
              </a:spcBef>
            </a:pP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-1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Arial"/>
              </a:rPr>
              <a:t>fo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Arial"/>
              </a:rPr>
              <a:t>r</a:t>
            </a:r>
            <a:r>
              <a:rPr sz="1100" spc="-21" dirty="0" smtClean="0">
                <a:solidFill>
                  <a:srgbClr val="160F49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216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CT.</a:t>
            </a:r>
            <a:endParaRPr sz="110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Fast </a:t>
            </a:r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Export EXPORTS data from Teradata.</a:t>
            </a:r>
          </a:p>
          <a:p>
            <a:r>
              <a:rPr lang="en-US" dirty="0"/>
              <a:t>Fast Export does not import data into Teradata , like BTEQ it can output</a:t>
            </a:r>
          </a:p>
          <a:p>
            <a:r>
              <a:rPr lang="en-US" dirty="0"/>
              <a:t>multiple files in a single run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Fast Export only supports the SELECT statement.</a:t>
            </a:r>
          </a:p>
          <a:p>
            <a:r>
              <a:rPr lang="en-US" dirty="0"/>
              <a:t>The only DML statement that Fast Export understands is SELECT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Choose Fast Export over BTEQ when Exporting Data of more than half a million+</a:t>
            </a:r>
          </a:p>
          <a:p>
            <a:r>
              <a:rPr lang="en-US" dirty="0"/>
              <a:t>It is recommended use Fast export , if you have huge volume of data for exporting.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Fast </a:t>
            </a:r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Export supports multiple SELECT statements and multiple tables in a single run.</a:t>
            </a:r>
          </a:p>
          <a:p>
            <a:r>
              <a:rPr lang="en-US" dirty="0"/>
              <a:t>Fast Export supports multiple select and each select can use 64 tables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Fast </a:t>
            </a:r>
            <a:r>
              <a:rPr lang="en-US" dirty="0"/>
              <a:t>Export supports conditional logic, conditional expressions, arithmetic calculations,</a:t>
            </a:r>
          </a:p>
          <a:p>
            <a:r>
              <a:rPr lang="en-US" dirty="0"/>
              <a:t>data conversions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Fast </a:t>
            </a:r>
            <a:r>
              <a:rPr lang="en-US" dirty="0"/>
              <a:t>Export does NOT support error files or error limits.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1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0" y="0"/>
            <a:ext cx="0" cy="6362700"/>
          </a:xfrm>
          <a:custGeom>
            <a:avLst/>
            <a:gdLst/>
            <a:ahLst/>
            <a:cxnLst/>
            <a:rect l="l" t="t" r="r" b="b"/>
            <a:pathLst>
              <a:path h="6362700">
                <a:moveTo>
                  <a:pt x="0" y="6362700"/>
                </a:move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Title 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FastExport</a:t>
            </a:r>
            <a:r>
              <a:rPr lang="en-US" dirty="0"/>
              <a:t> Script with ACCEPT</a:t>
            </a:r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" name="object 34"/>
          <p:cNvSpPr/>
          <p:nvPr/>
        </p:nvSpPr>
        <p:spPr>
          <a:xfrm>
            <a:off x="4270576" y="6044183"/>
            <a:ext cx="685852" cy="118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39"/>
          <p:cNvSpPr/>
          <p:nvPr/>
        </p:nvSpPr>
        <p:spPr>
          <a:xfrm>
            <a:off x="4078537" y="1472183"/>
            <a:ext cx="5587413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41"/>
          <p:cNvSpPr/>
          <p:nvPr/>
        </p:nvSpPr>
        <p:spPr>
          <a:xfrm>
            <a:off x="5422809" y="2029968"/>
            <a:ext cx="859602" cy="146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42"/>
          <p:cNvSpPr/>
          <p:nvPr/>
        </p:nvSpPr>
        <p:spPr>
          <a:xfrm>
            <a:off x="5422809" y="1700784"/>
            <a:ext cx="1335126" cy="155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43"/>
          <p:cNvSpPr/>
          <p:nvPr/>
        </p:nvSpPr>
        <p:spPr>
          <a:xfrm>
            <a:off x="1915815" y="1506474"/>
            <a:ext cx="1607181" cy="1623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44"/>
          <p:cNvSpPr/>
          <p:nvPr/>
        </p:nvSpPr>
        <p:spPr>
          <a:xfrm>
            <a:off x="530392" y="1216151"/>
            <a:ext cx="9126414" cy="937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53"/>
          <p:cNvSpPr/>
          <p:nvPr/>
        </p:nvSpPr>
        <p:spPr>
          <a:xfrm>
            <a:off x="4277435" y="5737860"/>
            <a:ext cx="1122512" cy="1371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54"/>
          <p:cNvSpPr/>
          <p:nvPr/>
        </p:nvSpPr>
        <p:spPr>
          <a:xfrm>
            <a:off x="1344271" y="5070348"/>
            <a:ext cx="1607181" cy="3040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55"/>
          <p:cNvSpPr/>
          <p:nvPr/>
        </p:nvSpPr>
        <p:spPr>
          <a:xfrm>
            <a:off x="3383540" y="4983480"/>
            <a:ext cx="64012" cy="530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56"/>
          <p:cNvSpPr/>
          <p:nvPr/>
        </p:nvSpPr>
        <p:spPr>
          <a:xfrm>
            <a:off x="859602" y="4983480"/>
            <a:ext cx="2578806" cy="539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57"/>
          <p:cNvSpPr/>
          <p:nvPr/>
        </p:nvSpPr>
        <p:spPr>
          <a:xfrm>
            <a:off x="859602" y="4983480"/>
            <a:ext cx="2569661" cy="640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58"/>
          <p:cNvSpPr/>
          <p:nvPr/>
        </p:nvSpPr>
        <p:spPr>
          <a:xfrm>
            <a:off x="4268290" y="2334006"/>
            <a:ext cx="665277" cy="10492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59"/>
          <p:cNvSpPr/>
          <p:nvPr/>
        </p:nvSpPr>
        <p:spPr>
          <a:xfrm>
            <a:off x="4277435" y="4048506"/>
            <a:ext cx="395508" cy="1211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60"/>
          <p:cNvSpPr/>
          <p:nvPr/>
        </p:nvSpPr>
        <p:spPr>
          <a:xfrm>
            <a:off x="5411378" y="4240530"/>
            <a:ext cx="1847230" cy="5166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61"/>
          <p:cNvSpPr/>
          <p:nvPr/>
        </p:nvSpPr>
        <p:spPr>
          <a:xfrm>
            <a:off x="5422809" y="4626864"/>
            <a:ext cx="3401829" cy="7589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62"/>
          <p:cNvSpPr/>
          <p:nvPr/>
        </p:nvSpPr>
        <p:spPr>
          <a:xfrm>
            <a:off x="8826924" y="4668011"/>
            <a:ext cx="164604" cy="891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63"/>
          <p:cNvSpPr/>
          <p:nvPr/>
        </p:nvSpPr>
        <p:spPr>
          <a:xfrm>
            <a:off x="5420522" y="5429250"/>
            <a:ext cx="180607" cy="1371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8" name="object 64"/>
          <p:cNvSpPr/>
          <p:nvPr/>
        </p:nvSpPr>
        <p:spPr>
          <a:xfrm>
            <a:off x="5429667" y="2644901"/>
            <a:ext cx="1684911" cy="1371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9" name="object 65"/>
          <p:cNvSpPr/>
          <p:nvPr/>
        </p:nvSpPr>
        <p:spPr>
          <a:xfrm>
            <a:off x="7420926" y="2327147"/>
            <a:ext cx="1047068" cy="1531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0" name="object 66"/>
          <p:cNvSpPr/>
          <p:nvPr/>
        </p:nvSpPr>
        <p:spPr>
          <a:xfrm>
            <a:off x="8115924" y="4048505"/>
            <a:ext cx="903039" cy="31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1" name="object 67"/>
          <p:cNvSpPr/>
          <p:nvPr/>
        </p:nvSpPr>
        <p:spPr>
          <a:xfrm>
            <a:off x="5431953" y="2953512"/>
            <a:ext cx="1856374" cy="1554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2" name="object 68"/>
          <p:cNvSpPr/>
          <p:nvPr/>
        </p:nvSpPr>
        <p:spPr>
          <a:xfrm>
            <a:off x="5422809" y="2331720"/>
            <a:ext cx="1764927" cy="1645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3" name="object 69"/>
          <p:cNvSpPr/>
          <p:nvPr/>
        </p:nvSpPr>
        <p:spPr>
          <a:xfrm>
            <a:off x="5413664" y="3255264"/>
            <a:ext cx="1682625" cy="9143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4" name="object 70"/>
          <p:cNvSpPr/>
          <p:nvPr/>
        </p:nvSpPr>
        <p:spPr>
          <a:xfrm>
            <a:off x="4261431" y="4626863"/>
            <a:ext cx="813878" cy="9235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71"/>
          <p:cNvSpPr/>
          <p:nvPr/>
        </p:nvSpPr>
        <p:spPr>
          <a:xfrm>
            <a:off x="795589" y="2276856"/>
            <a:ext cx="3033755" cy="5303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29"/>
          <p:cNvSpPr txBox="1"/>
          <p:nvPr/>
        </p:nvSpPr>
        <p:spPr>
          <a:xfrm>
            <a:off x="1907687" y="1493498"/>
            <a:ext cx="1645941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150" dirty="0" smtClean="0">
                <a:solidFill>
                  <a:srgbClr val="3D3D3D"/>
                </a:solidFill>
                <a:latin typeface="+mj-lt"/>
                <a:cs typeface="Arial"/>
              </a:rPr>
              <a:t>'Los</a:t>
            </a:r>
            <a:r>
              <a:rPr sz="1150" spc="39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A</a:t>
            </a:r>
            <a:r>
              <a:rPr sz="1150" spc="0" dirty="0" smtClean="0">
                <a:solidFill>
                  <a:srgbClr val="2A282C"/>
                </a:solidFill>
                <a:latin typeface="+mj-lt"/>
                <a:cs typeface="Arial"/>
              </a:rPr>
              <a:t>n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g</a:t>
            </a:r>
            <a:r>
              <a:rPr sz="1150" spc="0" dirty="0" smtClean="0">
                <a:solidFill>
                  <a:srgbClr val="2A282C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56574F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es' </a:t>
            </a:r>
            <a:r>
              <a:rPr sz="1150" spc="105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90066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7" name="object 28"/>
          <p:cNvSpPr txBox="1"/>
          <p:nvPr/>
        </p:nvSpPr>
        <p:spPr>
          <a:xfrm>
            <a:off x="4269307" y="1698782"/>
            <a:ext cx="712547" cy="454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56574F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L</a:t>
            </a:r>
            <a:r>
              <a:rPr sz="1100" dirty="0" smtClean="0">
                <a:solidFill>
                  <a:srgbClr val="A0C5DF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OG</a:t>
            </a:r>
            <a:r>
              <a:rPr sz="1100" dirty="0" smtClean="0">
                <a:solidFill>
                  <a:srgbClr val="2A282C"/>
                </a:solidFill>
                <a:latin typeface="+mj-lt"/>
                <a:cs typeface="Arial"/>
              </a:rPr>
              <a:t>T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A</a:t>
            </a:r>
            <a:r>
              <a:rPr sz="1100" dirty="0" smtClean="0">
                <a:solidFill>
                  <a:srgbClr val="2A282C"/>
                </a:solidFill>
                <a:latin typeface="+mj-lt"/>
                <a:cs typeface="Arial"/>
              </a:rPr>
              <a:t>B</a:t>
            </a:r>
            <a:endParaRPr sz="1100">
              <a:latin typeface="+mj-lt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857"/>
              </a:spcBef>
            </a:pPr>
            <a:r>
              <a:rPr sz="1150" dirty="0" smtClean="0">
                <a:solidFill>
                  <a:srgbClr val="56574F"/>
                </a:solidFill>
                <a:latin typeface="+mj-lt"/>
                <a:cs typeface="Arial"/>
              </a:rPr>
              <a:t>.</a:t>
            </a:r>
            <a:r>
              <a:rPr sz="1150" dirty="0" smtClean="0">
                <a:solidFill>
                  <a:srgbClr val="3D3D3D"/>
                </a:solidFill>
                <a:latin typeface="+mj-lt"/>
                <a:cs typeface="Arial"/>
              </a:rPr>
              <a:t>RU </a:t>
            </a:r>
            <a:r>
              <a:rPr sz="1150" spc="-25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DDB686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8" name="object 27"/>
          <p:cNvSpPr txBox="1"/>
          <p:nvPr/>
        </p:nvSpPr>
        <p:spPr>
          <a:xfrm>
            <a:off x="5039748" y="1698782"/>
            <a:ext cx="12496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spc="0" dirty="0" smtClean="0">
                <a:solidFill>
                  <a:srgbClr val="3D3D3D"/>
                </a:solidFill>
                <a:latin typeface="+mj-lt"/>
                <a:cs typeface="Arial"/>
              </a:rPr>
              <a:t>E</a:t>
            </a:r>
            <a:endParaRPr sz="1100">
              <a:latin typeface="+mj-lt"/>
              <a:cs typeface="Arial"/>
            </a:endParaRPr>
          </a:p>
        </p:txBody>
      </p:sp>
      <p:sp>
        <p:nvSpPr>
          <p:cNvPr id="109" name="object 26"/>
          <p:cNvSpPr txBox="1"/>
          <p:nvPr/>
        </p:nvSpPr>
        <p:spPr>
          <a:xfrm>
            <a:off x="2001420" y="1959558"/>
            <a:ext cx="1594696" cy="199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150" dirty="0" smtClean="0">
                <a:solidFill>
                  <a:srgbClr val="CC8AFF"/>
                </a:solidFill>
                <a:latin typeface="+mj-lt"/>
                <a:cs typeface="Arial"/>
              </a:rPr>
              <a:t>[</a:t>
            </a:r>
            <a:r>
              <a:rPr sz="1150" dirty="0" smtClean="0">
                <a:solidFill>
                  <a:srgbClr val="1A19FC"/>
                </a:solidFill>
                <a:latin typeface="+mj-lt"/>
                <a:cs typeface="Arial"/>
              </a:rPr>
              <a:t>par</a:t>
            </a:r>
            <a:r>
              <a:rPr sz="1250" dirty="0" smtClean="0">
                <a:solidFill>
                  <a:srgbClr val="0300FE"/>
                </a:solidFill>
                <a:latin typeface="+mj-lt"/>
                <a:cs typeface="Times New Roman"/>
              </a:rPr>
              <a:t>_</a:t>
            </a:r>
            <a:r>
              <a:rPr sz="1250" dirty="0" smtClean="0">
                <a:solidFill>
                  <a:srgbClr val="2E2EFE"/>
                </a:solidFill>
                <a:latin typeface="+mj-lt"/>
                <a:cs typeface="Times New Roman"/>
              </a:rPr>
              <a:t>C</a:t>
            </a:r>
            <a:r>
              <a:rPr sz="1250" dirty="0" smtClean="0">
                <a:solidFill>
                  <a:srgbClr val="4B32FE"/>
                </a:solidFill>
                <a:latin typeface="+mj-lt"/>
                <a:cs typeface="Times New Roman"/>
              </a:rPr>
              <a:t>i</a:t>
            </a:r>
            <a:r>
              <a:rPr sz="1250" dirty="0" smtClean="0">
                <a:solidFill>
                  <a:srgbClr val="1A19FC"/>
                </a:solidFill>
                <a:latin typeface="+mj-lt"/>
                <a:cs typeface="Times New Roman"/>
              </a:rPr>
              <a:t>t</a:t>
            </a:r>
            <a:r>
              <a:rPr sz="1250" dirty="0" smtClean="0">
                <a:solidFill>
                  <a:srgbClr val="2E2EFE"/>
                </a:solidFill>
                <a:latin typeface="+mj-lt"/>
                <a:cs typeface="Times New Roman"/>
              </a:rPr>
              <a:t>y      </a:t>
            </a:r>
            <a:r>
              <a:rPr sz="1250" spc="-79" dirty="0" smtClean="0">
                <a:solidFill>
                  <a:srgbClr val="2E2EFE"/>
                </a:solidFill>
                <a:latin typeface="+mj-lt"/>
                <a:cs typeface="Times New Roman"/>
              </a:rPr>
              <a:t> </a:t>
            </a:r>
            <a:r>
              <a:rPr sz="1350" spc="0" dirty="0" smtClean="0">
                <a:solidFill>
                  <a:srgbClr val="CF1D2C"/>
                </a:solidFill>
                <a:latin typeface="+mj-lt"/>
                <a:cs typeface="Times New Roman"/>
              </a:rPr>
              <a:t>par</a:t>
            </a:r>
            <a:r>
              <a:rPr sz="1150" spc="0" dirty="0" smtClean="0">
                <a:solidFill>
                  <a:srgbClr val="CC000A"/>
                </a:solidFill>
                <a:latin typeface="+mj-lt"/>
                <a:cs typeface="Arial"/>
              </a:rPr>
              <a:t>_</a:t>
            </a:r>
            <a:r>
              <a:rPr sz="1150" spc="0" dirty="0" smtClean="0">
                <a:solidFill>
                  <a:srgbClr val="CF1D2C"/>
                </a:solidFill>
                <a:latin typeface="+mj-lt"/>
                <a:cs typeface="Arial"/>
              </a:rPr>
              <a:t>Zip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10" name="object 25"/>
          <p:cNvSpPr txBox="1"/>
          <p:nvPr/>
        </p:nvSpPr>
        <p:spPr>
          <a:xfrm>
            <a:off x="7616268" y="2293314"/>
            <a:ext cx="591037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250" spc="0" dirty="0" smtClean="0">
                <a:solidFill>
                  <a:srgbClr val="9CCFFC"/>
                </a:solidFill>
                <a:latin typeface="+mj-lt"/>
                <a:cs typeface="Times New Roman"/>
              </a:rPr>
              <a:t>.       </a:t>
            </a:r>
            <a:r>
              <a:rPr sz="1250" spc="32" dirty="0" smtClean="0">
                <a:solidFill>
                  <a:srgbClr val="9CCFFC"/>
                </a:solidFill>
                <a:latin typeface="+mj-lt"/>
                <a:cs typeface="Times New Roman"/>
              </a:rPr>
              <a:t> </a:t>
            </a:r>
            <a:r>
              <a:rPr sz="1350" spc="0" dirty="0" smtClean="0">
                <a:solidFill>
                  <a:srgbClr val="5E5BD6"/>
                </a:solidFill>
                <a:latin typeface="+mj-lt"/>
                <a:cs typeface="Times New Roman"/>
              </a:rPr>
              <a:t>parm</a:t>
            </a:r>
            <a:r>
              <a:rPr sz="1350" spc="0" dirty="0" smtClean="0">
                <a:solidFill>
                  <a:srgbClr val="8A8ADE"/>
                </a:solidFill>
                <a:latin typeface="+mj-lt"/>
                <a:cs typeface="Times New Roman"/>
              </a:rPr>
              <a:t>r</a:t>
            </a:r>
            <a:r>
              <a:rPr sz="1350" spc="0" dirty="0" smtClean="0">
                <a:solidFill>
                  <a:srgbClr val="5E5BD6"/>
                </a:solidFill>
                <a:latin typeface="+mj-lt"/>
                <a:cs typeface="Times New Roman"/>
              </a:rPr>
              <a:t>r</a:t>
            </a:r>
            <a:endParaRPr sz="1350">
              <a:latin typeface="+mj-lt"/>
              <a:cs typeface="Times New Roman"/>
            </a:endParaRPr>
          </a:p>
        </p:txBody>
      </p:sp>
      <p:sp>
        <p:nvSpPr>
          <p:cNvPr id="111" name="object 24"/>
          <p:cNvSpPr txBox="1"/>
          <p:nvPr/>
        </p:nvSpPr>
        <p:spPr>
          <a:xfrm>
            <a:off x="8231250" y="2293314"/>
            <a:ext cx="127086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4141D2"/>
                </a:solidFill>
                <a:latin typeface="+mj-lt"/>
                <a:cs typeface="Times New Roman"/>
              </a:rPr>
              <a:t>e</a:t>
            </a:r>
            <a:endParaRPr sz="1350">
              <a:latin typeface="+mj-lt"/>
              <a:cs typeface="Times New Roman"/>
            </a:endParaRPr>
          </a:p>
        </p:txBody>
      </p:sp>
      <p:sp>
        <p:nvSpPr>
          <p:cNvPr id="112" name="object 23"/>
          <p:cNvSpPr txBox="1"/>
          <p:nvPr/>
        </p:nvSpPr>
        <p:spPr>
          <a:xfrm>
            <a:off x="8411858" y="2293314"/>
            <a:ext cx="90480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5E5BD6"/>
                </a:solidFill>
                <a:latin typeface="+mj-lt"/>
                <a:cs typeface="Times New Roman"/>
              </a:rPr>
              <a:t>;</a:t>
            </a:r>
            <a:endParaRPr sz="1350">
              <a:latin typeface="+mj-lt"/>
              <a:cs typeface="Times New Roman"/>
            </a:endParaRPr>
          </a:p>
        </p:txBody>
      </p:sp>
      <p:sp>
        <p:nvSpPr>
          <p:cNvPr id="113" name="object 22"/>
          <p:cNvSpPr txBox="1"/>
          <p:nvPr/>
        </p:nvSpPr>
        <p:spPr>
          <a:xfrm>
            <a:off x="7412799" y="2304556"/>
            <a:ext cx="163831" cy="185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dirty="0" smtClean="0">
                <a:solidFill>
                  <a:srgbClr val="5E5BD6"/>
                </a:solidFill>
                <a:latin typeface="+mj-lt"/>
                <a:cs typeface="Times New Roman"/>
              </a:rPr>
              <a:t>IL</a:t>
            </a:r>
            <a:endParaRPr sz="1250">
              <a:latin typeface="+mj-lt"/>
              <a:cs typeface="Times New Roman"/>
            </a:endParaRPr>
          </a:p>
        </p:txBody>
      </p:sp>
      <p:sp>
        <p:nvSpPr>
          <p:cNvPr id="114" name="object 21"/>
          <p:cNvSpPr txBox="1"/>
          <p:nvPr/>
        </p:nvSpPr>
        <p:spPr>
          <a:xfrm>
            <a:off x="4269307" y="2309665"/>
            <a:ext cx="695583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spc="69" dirty="0" smtClean="0">
                <a:solidFill>
                  <a:srgbClr val="5E5BD6"/>
                </a:solidFill>
                <a:latin typeface="+mj-lt"/>
                <a:cs typeface="Times New Roman"/>
              </a:rPr>
              <a:t>.</a:t>
            </a:r>
            <a:r>
              <a:rPr sz="1200" spc="0" dirty="0" smtClean="0">
                <a:solidFill>
                  <a:srgbClr val="5E5BD6"/>
                </a:solidFill>
                <a:latin typeface="+mj-lt"/>
                <a:cs typeface="Times New Roman"/>
              </a:rPr>
              <a:t>ACCEPT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115" name="object 20"/>
          <p:cNvSpPr txBox="1"/>
          <p:nvPr/>
        </p:nvSpPr>
        <p:spPr>
          <a:xfrm>
            <a:off x="924632" y="2335201"/>
            <a:ext cx="2332526" cy="35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45"/>
              </a:lnSpc>
              <a:spcBef>
                <a:spcPts val="67"/>
              </a:spcBef>
            </a:pP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ACCEP</a:t>
            </a:r>
            <a:r>
              <a:rPr sz="1150" spc="0" dirty="0" smtClean="0">
                <a:solidFill>
                  <a:srgbClr val="11088E"/>
                </a:solidFill>
                <a:latin typeface="+mj-lt"/>
                <a:cs typeface="Arial"/>
              </a:rPr>
              <a:t>T</a:t>
            </a:r>
            <a:r>
              <a:rPr sz="1150" spc="253" dirty="0" smtClean="0">
                <a:solidFill>
                  <a:srgbClr val="1108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va</a:t>
            </a:r>
            <a:r>
              <a:rPr sz="1150" spc="0" dirty="0" smtClean="0">
                <a:solidFill>
                  <a:srgbClr val="11088E"/>
                </a:solidFill>
                <a:latin typeface="+mj-lt"/>
                <a:cs typeface="Arial"/>
              </a:rPr>
              <a:t>r</a:t>
            </a:r>
            <a:r>
              <a:rPr sz="1150" spc="0" dirty="0" smtClean="0">
                <a:solidFill>
                  <a:srgbClr val="2F2886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ab</a:t>
            </a:r>
            <a:r>
              <a:rPr sz="1150" spc="0" dirty="0" smtClean="0">
                <a:solidFill>
                  <a:srgbClr val="11088E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es</a:t>
            </a:r>
            <a:r>
              <a:rPr sz="1150" spc="114" dirty="0" smtClean="0">
                <a:solidFill>
                  <a:srgbClr val="19198A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11088E"/>
                </a:solidFill>
                <a:latin typeface="+mj-lt"/>
                <a:cs typeface="Arial"/>
              </a:rPr>
              <a:t>f</a:t>
            </a:r>
            <a:r>
              <a:rPr sz="1200" spc="0" dirty="0" smtClean="0">
                <a:solidFill>
                  <a:srgbClr val="2F2886"/>
                </a:solidFill>
                <a:latin typeface="+mj-lt"/>
                <a:cs typeface="Arial"/>
              </a:rPr>
              <a:t>r</a:t>
            </a:r>
            <a:r>
              <a:rPr sz="1200" spc="0" dirty="0" smtClean="0">
                <a:solidFill>
                  <a:srgbClr val="11088E"/>
                </a:solidFill>
                <a:latin typeface="+mj-lt"/>
                <a:cs typeface="Arial"/>
              </a:rPr>
              <a:t>o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m</a:t>
            </a:r>
            <a:r>
              <a:rPr sz="1200" spc="49" dirty="0" smtClean="0">
                <a:solidFill>
                  <a:srgbClr val="19198A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F2886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np</a:t>
            </a:r>
            <a:r>
              <a:rPr sz="1200" spc="0" dirty="0" smtClean="0">
                <a:solidFill>
                  <a:srgbClr val="2F2886"/>
                </a:solidFill>
                <a:latin typeface="+mj-lt"/>
                <a:cs typeface="Arial"/>
              </a:rPr>
              <a:t>u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t</a:t>
            </a:r>
            <a:endParaRPr sz="1200">
              <a:latin typeface="+mj-lt"/>
              <a:cs typeface="Arial"/>
            </a:endParaRPr>
          </a:p>
          <a:p>
            <a:pPr marL="866556" marR="866760" algn="ctr">
              <a:lnSpc>
                <a:spcPct val="95825"/>
              </a:lnSpc>
            </a:pPr>
            <a:r>
              <a:rPr sz="1150" dirty="0" smtClean="0">
                <a:solidFill>
                  <a:srgbClr val="19198A"/>
                </a:solidFill>
                <a:latin typeface="+mj-lt"/>
                <a:cs typeface="Arial"/>
              </a:rPr>
              <a:t>record</a:t>
            </a:r>
            <a:r>
              <a:rPr sz="1150" dirty="0" smtClean="0">
                <a:solidFill>
                  <a:srgbClr val="2F2886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16" name="object 19"/>
          <p:cNvSpPr txBox="1"/>
          <p:nvPr/>
        </p:nvSpPr>
        <p:spPr>
          <a:xfrm>
            <a:off x="3754917" y="2335201"/>
            <a:ext cx="85220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spc="0" dirty="0" smtClean="0">
                <a:solidFill>
                  <a:srgbClr val="4141D2"/>
                </a:solidFill>
                <a:latin typeface="+mj-lt"/>
                <a:cs typeface="Arial"/>
              </a:rPr>
              <a:t>)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17" name="object 18"/>
          <p:cNvSpPr txBox="1"/>
          <p:nvPr/>
        </p:nvSpPr>
        <p:spPr>
          <a:xfrm>
            <a:off x="5421540" y="2619539"/>
            <a:ext cx="1724504" cy="180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EX</a:t>
            </a:r>
            <a:r>
              <a:rPr sz="1100" dirty="0" smtClean="0">
                <a:solidFill>
                  <a:srgbClr val="DDB686"/>
                </a:solidFill>
                <a:latin typeface="+mj-lt"/>
                <a:cs typeface="Arial"/>
              </a:rPr>
              <a:t>I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POR</a:t>
            </a:r>
            <a:r>
              <a:rPr sz="1100" dirty="0" smtClean="0">
                <a:solidFill>
                  <a:srgbClr val="A0C5DF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T </a:t>
            </a:r>
            <a:r>
              <a:rPr sz="1100" spc="144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3D3D3D"/>
                </a:solidFill>
                <a:latin typeface="+mj-lt"/>
                <a:cs typeface="Arial"/>
              </a:rPr>
              <a:t>SESS</a:t>
            </a:r>
            <a:r>
              <a:rPr sz="1100" spc="170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3D3D3D"/>
                </a:solidFill>
                <a:latin typeface="+mj-lt"/>
                <a:cs typeface="Arial"/>
              </a:rPr>
              <a:t>D</a:t>
            </a:r>
            <a:r>
              <a:rPr sz="1100" spc="0" dirty="0" smtClean="0">
                <a:solidFill>
                  <a:srgbClr val="5283B1"/>
                </a:solidFill>
                <a:latin typeface="+mj-lt"/>
                <a:cs typeface="Arial"/>
              </a:rPr>
              <a:t>' </a:t>
            </a:r>
            <a:r>
              <a:rPr sz="1100" spc="-89" dirty="0" smtClean="0">
                <a:solidFill>
                  <a:srgbClr val="5283B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D3D3D"/>
                </a:solidFill>
                <a:latin typeface="+mj-lt"/>
                <a:cs typeface="Times New Roman"/>
              </a:rPr>
              <a:t>54</a:t>
            </a:r>
            <a:r>
              <a:rPr sz="1200" spc="0" dirty="0" smtClean="0">
                <a:solidFill>
                  <a:srgbClr val="EBAA63"/>
                </a:solidFill>
                <a:latin typeface="+mj-lt"/>
                <a:cs typeface="Times New Roman"/>
              </a:rPr>
              <a:t>.</a:t>
            </a:r>
            <a:r>
              <a:rPr sz="1200" spc="0" dirty="0" smtClean="0">
                <a:solidFill>
                  <a:srgbClr val="3D3D3D"/>
                </a:solidFill>
                <a:latin typeface="+mj-lt"/>
                <a:cs typeface="Times New Roman"/>
              </a:rPr>
              <a:t>;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118" name="object 17"/>
          <p:cNvSpPr txBox="1"/>
          <p:nvPr/>
        </p:nvSpPr>
        <p:spPr>
          <a:xfrm>
            <a:off x="4269307" y="2624407"/>
            <a:ext cx="44738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3D3D3D"/>
                </a:solidFill>
                <a:latin typeface="+mj-lt"/>
                <a:cs typeface="Times New Roman"/>
              </a:rPr>
              <a:t>.BEGI</a:t>
            </a:r>
            <a:endParaRPr sz="1150">
              <a:latin typeface="+mj-lt"/>
              <a:cs typeface="Times New Roman"/>
            </a:endParaRPr>
          </a:p>
        </p:txBody>
      </p:sp>
      <p:sp>
        <p:nvSpPr>
          <p:cNvPr id="119" name="object 16"/>
          <p:cNvSpPr txBox="1"/>
          <p:nvPr/>
        </p:nvSpPr>
        <p:spPr>
          <a:xfrm>
            <a:off x="4269307" y="2933222"/>
            <a:ext cx="56167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61626C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EXPO</a:t>
            </a:r>
            <a:r>
              <a:rPr sz="1100" dirty="0" smtClean="0">
                <a:solidFill>
                  <a:srgbClr val="6C8695"/>
                </a:solidFill>
                <a:latin typeface="+mj-lt"/>
                <a:cs typeface="Arial"/>
              </a:rPr>
              <a:t>;</a:t>
            </a:r>
            <a:endParaRPr sz="1100">
              <a:latin typeface="+mj-lt"/>
              <a:cs typeface="Arial"/>
            </a:endParaRPr>
          </a:p>
        </p:txBody>
      </p:sp>
      <p:sp>
        <p:nvSpPr>
          <p:cNvPr id="120" name="object 15"/>
          <p:cNvSpPr txBox="1"/>
          <p:nvPr/>
        </p:nvSpPr>
        <p:spPr>
          <a:xfrm>
            <a:off x="4260162" y="3236113"/>
            <a:ext cx="590996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3D3D3D"/>
                </a:solidFill>
                <a:latin typeface="+mj-lt"/>
                <a:cs typeface="Arial"/>
              </a:rPr>
              <a:t>SELECT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21" name="object 14"/>
          <p:cNvSpPr txBox="1"/>
          <p:nvPr/>
        </p:nvSpPr>
        <p:spPr>
          <a:xfrm>
            <a:off x="8107796" y="4009912"/>
            <a:ext cx="85982" cy="374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56574F"/>
                </a:solidFill>
                <a:latin typeface="+mj-lt"/>
                <a:cs typeface="Times New Roman"/>
              </a:rPr>
              <a:t>I</a:t>
            </a:r>
            <a:endParaRPr sz="1250">
              <a:latin typeface="+mj-lt"/>
              <a:cs typeface="Times New Roman"/>
            </a:endParaRPr>
          </a:p>
          <a:p>
            <a:pPr marL="12700" marR="1605">
              <a:lnSpc>
                <a:spcPct val="95825"/>
              </a:lnSpc>
              <a:spcBef>
                <a:spcPts val="90"/>
              </a:spcBef>
            </a:pPr>
            <a:r>
              <a:rPr sz="1150" spc="0" dirty="0" smtClean="0">
                <a:solidFill>
                  <a:srgbClr val="56574F"/>
                </a:solidFill>
                <a:latin typeface="+mj-lt"/>
                <a:cs typeface="Arial"/>
              </a:rPr>
              <a:t>I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22" name="object 13"/>
          <p:cNvSpPr txBox="1"/>
          <p:nvPr/>
        </p:nvSpPr>
        <p:spPr>
          <a:xfrm>
            <a:off x="8421002" y="4009912"/>
            <a:ext cx="630105" cy="372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3D3D3D"/>
                </a:solidFill>
                <a:latin typeface="+mj-lt"/>
                <a:cs typeface="Times New Roman"/>
              </a:rPr>
              <a:t>ER</a:t>
            </a:r>
            <a:r>
              <a:rPr sz="1250" spc="41" dirty="0" smtClean="0">
                <a:solidFill>
                  <a:srgbClr val="3D3D3D"/>
                </a:solidFill>
                <a:latin typeface="+mj-lt"/>
                <a:cs typeface="Times New Roman"/>
              </a:rPr>
              <a:t> </a:t>
            </a:r>
            <a:r>
              <a:rPr sz="1050" spc="0" dirty="0" smtClean="0">
                <a:solidFill>
                  <a:srgbClr val="2A282C"/>
                </a:solidFill>
                <a:latin typeface="+mj-lt"/>
                <a:cs typeface="Arial"/>
              </a:rPr>
              <a:t>J</a:t>
            </a:r>
            <a:r>
              <a:rPr sz="1050" spc="0" dirty="0" smtClean="0">
                <a:solidFill>
                  <a:srgbClr val="3D3D3D"/>
                </a:solidFill>
                <a:latin typeface="+mj-lt"/>
                <a:cs typeface="Arial"/>
              </a:rPr>
              <a:t>OI  </a:t>
            </a:r>
            <a:r>
              <a:rPr sz="1050" spc="134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050" spc="0" dirty="0" smtClean="0">
                <a:solidFill>
                  <a:srgbClr val="9CCFFC"/>
                </a:solidFill>
                <a:latin typeface="+mj-lt"/>
                <a:cs typeface="Arial"/>
              </a:rPr>
              <a:t>I</a:t>
            </a:r>
            <a:endParaRPr sz="1050">
              <a:latin typeface="+mj-lt"/>
              <a:cs typeface="Arial"/>
            </a:endParaRPr>
          </a:p>
          <a:p>
            <a:pPr marL="12700" marR="3422">
              <a:lnSpc>
                <a:spcPct val="95825"/>
              </a:lnSpc>
              <a:spcBef>
                <a:spcPts val="185"/>
              </a:spcBef>
            </a:pPr>
            <a:r>
              <a:rPr sz="1050" spc="0" dirty="0" smtClean="0">
                <a:solidFill>
                  <a:srgbClr val="3D3D3D"/>
                </a:solidFill>
                <a:latin typeface="+mj-lt"/>
                <a:cs typeface="Arial"/>
              </a:rPr>
              <a:t>E </a:t>
            </a:r>
            <a:r>
              <a:rPr sz="1050" spc="9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050" spc="0" dirty="0" smtClean="0">
                <a:solidFill>
                  <a:srgbClr val="7CA8CF"/>
                </a:solidFill>
                <a:latin typeface="+mj-lt"/>
                <a:cs typeface="Arial"/>
              </a:rPr>
              <a:t>·       </a:t>
            </a:r>
            <a:r>
              <a:rPr sz="1050" spc="26" dirty="0" smtClean="0">
                <a:solidFill>
                  <a:srgbClr val="7CA8CF"/>
                </a:solidFill>
                <a:latin typeface="+mj-lt"/>
                <a:cs typeface="Arial"/>
              </a:rPr>
              <a:t> </a:t>
            </a:r>
            <a:r>
              <a:rPr sz="1050" spc="0" dirty="0" smtClean="0">
                <a:solidFill>
                  <a:srgbClr val="2A282C"/>
                </a:solidFill>
                <a:latin typeface="+mj-lt"/>
                <a:cs typeface="Arial"/>
              </a:rPr>
              <a:t>JI</a:t>
            </a:r>
            <a:r>
              <a:rPr sz="1050" spc="0" dirty="0" smtClean="0">
                <a:solidFill>
                  <a:srgbClr val="3D3D3D"/>
                </a:solidFill>
                <a:latin typeface="+mj-lt"/>
                <a:cs typeface="Arial"/>
              </a:rPr>
              <a:t>OIN</a:t>
            </a:r>
            <a:r>
              <a:rPr sz="1050" spc="0" dirty="0" smtClean="0">
                <a:solidFill>
                  <a:srgbClr val="9CCFFC"/>
                </a:solidFill>
                <a:latin typeface="+mj-lt"/>
                <a:cs typeface="Arial"/>
              </a:rPr>
              <a:t>I</a:t>
            </a:r>
            <a:endParaRPr sz="1050">
              <a:latin typeface="+mj-lt"/>
              <a:cs typeface="Arial"/>
            </a:endParaRPr>
          </a:p>
        </p:txBody>
      </p:sp>
      <p:sp>
        <p:nvSpPr>
          <p:cNvPr id="123" name="object 12"/>
          <p:cNvSpPr txBox="1"/>
          <p:nvPr/>
        </p:nvSpPr>
        <p:spPr>
          <a:xfrm>
            <a:off x="8260970" y="4027533"/>
            <a:ext cx="110015" cy="356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673" algn="r">
              <a:lnSpc>
                <a:spcPts val="1200"/>
              </a:lnSpc>
              <a:spcBef>
                <a:spcPts val="60"/>
              </a:spcBef>
            </a:pPr>
            <a:r>
              <a:rPr sz="1050" dirty="0" smtClean="0">
                <a:solidFill>
                  <a:srgbClr val="75BEFE"/>
                </a:solidFill>
                <a:latin typeface="+mj-lt"/>
                <a:cs typeface="Arial"/>
              </a:rPr>
              <a:t>I</a:t>
            </a:r>
            <a:r>
              <a:rPr sz="1050" dirty="0" smtClean="0">
                <a:solidFill>
                  <a:srgbClr val="A0C5DF"/>
                </a:solidFill>
                <a:latin typeface="+mj-lt"/>
                <a:cs typeface="Arial"/>
              </a:rPr>
              <a:t>.</a:t>
            </a:r>
            <a:endParaRPr sz="1050">
              <a:latin typeface="+mj-lt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150"/>
              </a:spcBef>
            </a:pPr>
            <a:r>
              <a:rPr sz="1150" dirty="0" smtClean="0">
                <a:solidFill>
                  <a:srgbClr val="A0C5DF"/>
                </a:solidFill>
                <a:latin typeface="+mj-lt"/>
                <a:cs typeface="Arial"/>
              </a:rPr>
              <a:t>·.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24" name="object 11"/>
          <p:cNvSpPr txBox="1"/>
          <p:nvPr/>
        </p:nvSpPr>
        <p:spPr>
          <a:xfrm>
            <a:off x="4269307" y="4032788"/>
            <a:ext cx="433700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3D3D3D"/>
                </a:solidFill>
                <a:latin typeface="+mj-lt"/>
                <a:cs typeface="Arial"/>
              </a:rPr>
              <a:t>FRO</a:t>
            </a:r>
            <a:r>
              <a:rPr sz="1150" dirty="0" smtClean="0">
                <a:solidFill>
                  <a:srgbClr val="DDB686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25" name="object 10"/>
          <p:cNvSpPr txBox="1"/>
          <p:nvPr/>
        </p:nvSpPr>
        <p:spPr>
          <a:xfrm>
            <a:off x="5403250" y="4213903"/>
            <a:ext cx="1324136" cy="564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150" dirty="0" smtClean="0">
                <a:solidFill>
                  <a:srgbClr val="DDB686"/>
                </a:solidFill>
                <a:latin typeface="+mj-lt"/>
                <a:cs typeface="Arial"/>
              </a:rPr>
              <a:t>.</a:t>
            </a:r>
            <a:r>
              <a:rPr sz="1150" dirty="0" smtClean="0">
                <a:solidFill>
                  <a:srgbClr val="3D3D3D"/>
                </a:solidFill>
                <a:latin typeface="+mj-lt"/>
                <a:cs typeface="Arial"/>
              </a:rPr>
              <a:t>Acoo  </a:t>
            </a:r>
            <a:r>
              <a:rPr sz="1150" spc="-54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nts  </a:t>
            </a:r>
            <a:r>
              <a:rPr sz="1150" spc="213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C4A171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3D3D3D"/>
                </a:solidFill>
                <a:latin typeface="+mj-lt"/>
                <a:cs typeface="Times New Roman"/>
              </a:rPr>
              <a:t>Custo</a:t>
            </a:r>
            <a:endParaRPr sz="1200">
              <a:latin typeface="+mj-lt"/>
              <a:cs typeface="Times New Roman"/>
            </a:endParaRPr>
          </a:p>
          <a:p>
            <a:pPr marL="21844" marR="23050">
              <a:lnSpc>
                <a:spcPts val="1230"/>
              </a:lnSpc>
              <a:spcBef>
                <a:spcPts val="189"/>
              </a:spcBef>
            </a:pPr>
            <a:r>
              <a:rPr sz="1800" baseline="-7246" dirty="0" smtClean="0">
                <a:solidFill>
                  <a:srgbClr val="3D3D3D"/>
                </a:solidFill>
                <a:latin typeface="+mj-lt"/>
                <a:cs typeface="Arial"/>
              </a:rPr>
              <a:t>Custo</a:t>
            </a:r>
            <a:r>
              <a:rPr sz="1800" baseline="-7246" dirty="0" smtClean="0">
                <a:solidFill>
                  <a:srgbClr val="69ABDF"/>
                </a:solidFill>
                <a:latin typeface="+mj-lt"/>
                <a:cs typeface="Arial"/>
              </a:rPr>
              <a:t>,</a:t>
            </a:r>
            <a:r>
              <a:rPr sz="1800" baseline="-7246" dirty="0" smtClean="0">
                <a:solidFill>
                  <a:srgbClr val="3D3D3D"/>
                </a:solidFill>
                <a:latin typeface="+mj-lt"/>
                <a:cs typeface="Arial"/>
              </a:rPr>
              <a:t>m</a:t>
            </a:r>
            <a:r>
              <a:rPr sz="1800" baseline="-7246" dirty="0" smtClean="0">
                <a:solidFill>
                  <a:srgbClr val="2A282C"/>
                </a:solidFill>
                <a:latin typeface="+mj-lt"/>
                <a:cs typeface="Arial"/>
              </a:rPr>
              <a:t>e</a:t>
            </a:r>
            <a:r>
              <a:rPr sz="1800" baseline="-7246" dirty="0" smtClean="0">
                <a:solidFill>
                  <a:srgbClr val="3D3D3D"/>
                </a:solidFill>
                <a:latin typeface="+mj-lt"/>
                <a:cs typeface="Arial"/>
              </a:rPr>
              <a:t>rC</a:t>
            </a:r>
            <a:endParaRPr sz="1200">
              <a:latin typeface="+mj-lt"/>
              <a:cs typeface="Arial"/>
            </a:endParaRPr>
          </a:p>
          <a:p>
            <a:pPr marL="21844" marR="23050">
              <a:lnSpc>
                <a:spcPts val="1625"/>
              </a:lnSpc>
              <a:spcBef>
                <a:spcPts val="19"/>
              </a:spcBef>
            </a:pPr>
            <a:r>
              <a:rPr sz="2625" baseline="1656" dirty="0" smtClean="0">
                <a:solidFill>
                  <a:srgbClr val="3D3D3D"/>
                </a:solidFill>
                <a:latin typeface="+mj-lt"/>
                <a:cs typeface="Times New Roman"/>
              </a:rPr>
              <a:t>c.c </a:t>
            </a:r>
            <a:r>
              <a:rPr sz="2625" spc="-50" baseline="1656" dirty="0" smtClean="0">
                <a:solidFill>
                  <a:srgbClr val="3D3D3D"/>
                </a:solidFill>
                <a:latin typeface="+mj-lt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3D3D3D"/>
                </a:solidFill>
                <a:latin typeface="+mj-lt"/>
                <a:cs typeface="Arial"/>
              </a:rPr>
              <a:t>s</a:t>
            </a:r>
            <a:r>
              <a:rPr sz="1500" spc="0" baseline="2898" dirty="0" smtClean="0">
                <a:solidFill>
                  <a:srgbClr val="BEC5CF"/>
                </a:solidFill>
                <a:latin typeface="+mj-lt"/>
                <a:cs typeface="Arial"/>
              </a:rPr>
              <a:t>- </a:t>
            </a:r>
            <a:r>
              <a:rPr sz="1500" spc="176" baseline="2898" dirty="0" smtClean="0">
                <a:solidFill>
                  <a:srgbClr val="BEC5CF"/>
                </a:solidFill>
                <a:latin typeface="+mj-lt"/>
                <a:cs typeface="Arial"/>
              </a:rPr>
              <a:t> </a:t>
            </a:r>
            <a:r>
              <a:rPr sz="1500" spc="0" baseline="2898" dirty="0" smtClean="0">
                <a:solidFill>
                  <a:srgbClr val="DDB686"/>
                </a:solidFill>
                <a:latin typeface="+mj-lt"/>
                <a:cs typeface="Arial"/>
              </a:rPr>
              <a:t>.</a:t>
            </a:r>
            <a:r>
              <a:rPr sz="1500" spc="0" baseline="2898" dirty="0" smtClean="0">
                <a:solidFill>
                  <a:srgbClr val="7CA8CF"/>
                </a:solidFill>
                <a:latin typeface="+mj-lt"/>
                <a:cs typeface="Arial"/>
              </a:rPr>
              <a:t>·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6" name="object 9"/>
          <p:cNvSpPr txBox="1"/>
          <p:nvPr/>
        </p:nvSpPr>
        <p:spPr>
          <a:xfrm>
            <a:off x="6838969" y="4220240"/>
            <a:ext cx="44950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2A282C"/>
                </a:solidFill>
                <a:latin typeface="+mj-lt"/>
                <a:cs typeface="Arial"/>
              </a:rPr>
              <a:t>e</a:t>
            </a:r>
            <a:r>
              <a:rPr sz="1150" dirty="0" smtClean="0">
                <a:solidFill>
                  <a:srgbClr val="56574F"/>
                </a:solidFill>
                <a:latin typeface="+mj-lt"/>
                <a:cs typeface="Arial"/>
              </a:rPr>
              <a:t>ri</a:t>
            </a:r>
            <a:r>
              <a:rPr sz="1150" dirty="0" smtClean="0">
                <a:solidFill>
                  <a:srgbClr val="A0C5DF"/>
                </a:solidFill>
                <a:latin typeface="+mj-lt"/>
                <a:cs typeface="Arial"/>
              </a:rPr>
              <a:t>·</a:t>
            </a:r>
            <a:r>
              <a:rPr sz="1150" spc="-84" dirty="0" smtClean="0">
                <a:solidFill>
                  <a:srgbClr val="A0C5DF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AC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27" name="object 8"/>
          <p:cNvSpPr txBox="1"/>
          <p:nvPr/>
        </p:nvSpPr>
        <p:spPr>
          <a:xfrm>
            <a:off x="8818797" y="4610645"/>
            <a:ext cx="204102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dirty="0" smtClean="0">
                <a:solidFill>
                  <a:srgbClr val="2A282C"/>
                </a:solidFill>
                <a:latin typeface="+mj-lt"/>
                <a:cs typeface="Times New Roman"/>
              </a:rPr>
              <a:t>e</a:t>
            </a:r>
            <a:r>
              <a:rPr sz="1200" dirty="0" smtClean="0">
                <a:solidFill>
                  <a:srgbClr val="3D3D3D"/>
                </a:solidFill>
                <a:latin typeface="+mj-lt"/>
                <a:cs typeface="Times New Roman"/>
              </a:rPr>
              <a:t>r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128" name="object 7"/>
          <p:cNvSpPr txBox="1"/>
          <p:nvPr/>
        </p:nvSpPr>
        <p:spPr>
          <a:xfrm>
            <a:off x="1336143" y="5056343"/>
            <a:ext cx="1647196" cy="351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4" marR="23621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1088E"/>
                </a:solidFill>
                <a:latin typeface="+mj-lt"/>
                <a:cs typeface="Arial"/>
              </a:rPr>
              <a:t>R</a:t>
            </a: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2F2886"/>
                </a:solidFill>
                <a:latin typeface="+mj-lt"/>
                <a:cs typeface="Arial"/>
              </a:rPr>
              <a:t>f</a:t>
            </a:r>
            <a:r>
              <a:rPr sz="1200" dirty="0" smtClean="0">
                <a:solidFill>
                  <a:srgbClr val="11088E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re</a:t>
            </a:r>
            <a:r>
              <a:rPr sz="1200" dirty="0" smtClean="0">
                <a:solidFill>
                  <a:srgbClr val="11088E"/>
                </a:solidFill>
                <a:latin typeface="+mj-lt"/>
                <a:cs typeface="Arial"/>
              </a:rPr>
              <a:t>n</a:t>
            </a:r>
            <a:r>
              <a:rPr sz="1200" dirty="0" smtClean="0">
                <a:solidFill>
                  <a:srgbClr val="2F2886"/>
                </a:solidFill>
                <a:latin typeface="+mj-lt"/>
                <a:cs typeface="Arial"/>
              </a:rPr>
              <a:t>c</a:t>
            </a: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e</a:t>
            </a:r>
            <a:r>
              <a:rPr sz="1200" spc="44" dirty="0" smtClean="0">
                <a:solidFill>
                  <a:srgbClr val="19198A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2F2886"/>
                </a:solidFill>
                <a:latin typeface="+mj-lt"/>
                <a:cs typeface="Arial"/>
              </a:rPr>
              <a:t>c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c</a:t>
            </a:r>
            <a:r>
              <a:rPr sz="1200" spc="0" dirty="0" smtClean="0">
                <a:solidFill>
                  <a:srgbClr val="11088E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pted</a:t>
            </a:r>
            <a:endParaRPr sz="1200">
              <a:latin typeface="+mj-lt"/>
              <a:cs typeface="Arial"/>
            </a:endParaRPr>
          </a:p>
          <a:p>
            <a:pPr marL="12700">
              <a:lnSpc>
                <a:spcPts val="1370"/>
              </a:lnSpc>
              <a:spcBef>
                <a:spcPts val="2"/>
              </a:spcBef>
            </a:pP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var</a:t>
            </a:r>
            <a:r>
              <a:rPr sz="1200" dirty="0" smtClean="0">
                <a:solidFill>
                  <a:srgbClr val="11088E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a</a:t>
            </a:r>
            <a:r>
              <a:rPr sz="1200" dirty="0" smtClean="0">
                <a:solidFill>
                  <a:srgbClr val="2F2886"/>
                </a:solidFill>
                <a:latin typeface="+mj-lt"/>
                <a:cs typeface="Arial"/>
              </a:rPr>
              <a:t>b</a:t>
            </a:r>
            <a:r>
              <a:rPr sz="1200" dirty="0" smtClean="0">
                <a:solidFill>
                  <a:srgbClr val="042F7F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es</a:t>
            </a:r>
            <a:r>
              <a:rPr sz="1200" spc="44" dirty="0" smtClean="0">
                <a:solidFill>
                  <a:srgbClr val="19198A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F2886"/>
                </a:solidFill>
                <a:latin typeface="+mj-lt"/>
                <a:cs typeface="Arial"/>
              </a:rPr>
              <a:t>w</a:t>
            </a:r>
            <a:r>
              <a:rPr sz="1150" spc="0" dirty="0" smtClean="0">
                <a:solidFill>
                  <a:srgbClr val="042F7F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11088E"/>
                </a:solidFill>
                <a:latin typeface="+mj-lt"/>
                <a:cs typeface="Arial"/>
              </a:rPr>
              <a:t>h </a:t>
            </a:r>
            <a:r>
              <a:rPr sz="1150" spc="-114" dirty="0" smtClean="0">
                <a:solidFill>
                  <a:srgbClr val="1108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an&amp;</a:t>
            </a:r>
            <a:r>
              <a:rPr sz="1150" spc="0" dirty="0" smtClean="0">
                <a:solidFill>
                  <a:srgbClr val="2F2886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29" name="object 6"/>
          <p:cNvSpPr txBox="1"/>
          <p:nvPr/>
        </p:nvSpPr>
        <p:spPr>
          <a:xfrm>
            <a:off x="5412395" y="5402381"/>
            <a:ext cx="21979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sz="1200" dirty="0" smtClean="0">
                <a:solidFill>
                  <a:srgbClr val="3D3D3D"/>
                </a:solidFill>
                <a:latin typeface="+mj-lt"/>
                <a:cs typeface="Times New Roman"/>
              </a:rPr>
              <a:t>.1</a:t>
            </a:r>
            <a:r>
              <a:rPr sz="1200" dirty="0" smtClean="0">
                <a:solidFill>
                  <a:srgbClr val="61626C"/>
                </a:solidFill>
                <a:latin typeface="+mj-lt"/>
                <a:cs typeface="Times New Roman"/>
              </a:rPr>
              <a:t>;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130" name="object 5"/>
          <p:cNvSpPr txBox="1"/>
          <p:nvPr/>
        </p:nvSpPr>
        <p:spPr>
          <a:xfrm>
            <a:off x="4269307" y="5722142"/>
            <a:ext cx="1160608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56574F"/>
                </a:solidFill>
                <a:latin typeface="+mj-lt"/>
                <a:cs typeface="Arial"/>
              </a:rPr>
              <a:t>.</a:t>
            </a:r>
            <a:r>
              <a:rPr sz="1150" dirty="0" smtClean="0">
                <a:solidFill>
                  <a:srgbClr val="3D3D3D"/>
                </a:solidFill>
                <a:latin typeface="+mj-lt"/>
                <a:cs typeface="Arial"/>
              </a:rPr>
              <a:t>END</a:t>
            </a:r>
            <a:r>
              <a:rPr sz="1150" spc="59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EXPORT</a:t>
            </a:r>
            <a:r>
              <a:rPr sz="1150" spc="0" dirty="0" smtClean="0">
                <a:solidFill>
                  <a:srgbClr val="FCCE99"/>
                </a:solidFill>
                <a:latin typeface="+mj-lt"/>
                <a:cs typeface="Arial"/>
              </a:rPr>
              <a:t>.</a:t>
            </a:r>
            <a:r>
              <a:rPr sz="1150" spc="0" dirty="0" smtClean="0">
                <a:solidFill>
                  <a:srgbClr val="61626C"/>
                </a:solidFill>
                <a:latin typeface="+mj-lt"/>
                <a:cs typeface="Arial"/>
              </a:rPr>
              <a:t>;</a:t>
            </a:r>
            <a:endParaRPr sz="115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84223" y="523167"/>
                </a:lnTo>
                <a:lnTo>
                  <a:pt x="9895672" y="499670"/>
                </a:lnTo>
                <a:lnTo>
                  <a:pt x="9906000" y="476249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84223" y="523167"/>
                </a:lnTo>
                <a:lnTo>
                  <a:pt x="9895672" y="499670"/>
                </a:lnTo>
                <a:lnTo>
                  <a:pt x="9906000" y="476249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FastExport</a:t>
            </a:r>
            <a:r>
              <a:rPr lang="en-US" dirty="0"/>
              <a:t> Script with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74" name="object 39"/>
          <p:cNvSpPr/>
          <p:nvPr/>
        </p:nvSpPr>
        <p:spPr>
          <a:xfrm>
            <a:off x="3891071" y="5911596"/>
            <a:ext cx="779585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5" name="object 40"/>
          <p:cNvSpPr/>
          <p:nvPr/>
        </p:nvSpPr>
        <p:spPr>
          <a:xfrm>
            <a:off x="3881926" y="4622291"/>
            <a:ext cx="827595" cy="832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6" name="object 41"/>
          <p:cNvSpPr/>
          <p:nvPr/>
        </p:nvSpPr>
        <p:spPr>
          <a:xfrm>
            <a:off x="3891071" y="3150108"/>
            <a:ext cx="694997" cy="320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42"/>
          <p:cNvSpPr/>
          <p:nvPr/>
        </p:nvSpPr>
        <p:spPr>
          <a:xfrm>
            <a:off x="3891071" y="1723644"/>
            <a:ext cx="713286" cy="1211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43"/>
          <p:cNvSpPr/>
          <p:nvPr/>
        </p:nvSpPr>
        <p:spPr>
          <a:xfrm>
            <a:off x="3891071" y="1437894"/>
            <a:ext cx="866460" cy="105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44"/>
          <p:cNvSpPr/>
          <p:nvPr/>
        </p:nvSpPr>
        <p:spPr>
          <a:xfrm>
            <a:off x="3891071" y="4087367"/>
            <a:ext cx="496100" cy="1074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45"/>
          <p:cNvSpPr/>
          <p:nvPr/>
        </p:nvSpPr>
        <p:spPr>
          <a:xfrm>
            <a:off x="5082168" y="3143249"/>
            <a:ext cx="3703604" cy="215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1" name="object 46"/>
          <p:cNvSpPr/>
          <p:nvPr/>
        </p:nvSpPr>
        <p:spPr>
          <a:xfrm>
            <a:off x="7910168" y="4087367"/>
            <a:ext cx="923615" cy="283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47"/>
          <p:cNvSpPr/>
          <p:nvPr/>
        </p:nvSpPr>
        <p:spPr>
          <a:xfrm>
            <a:off x="5091313" y="1431036"/>
            <a:ext cx="1780930" cy="6035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48"/>
          <p:cNvSpPr/>
          <p:nvPr/>
        </p:nvSpPr>
        <p:spPr>
          <a:xfrm>
            <a:off x="5091313" y="2176272"/>
            <a:ext cx="1332840" cy="502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49"/>
          <p:cNvSpPr/>
          <p:nvPr/>
        </p:nvSpPr>
        <p:spPr>
          <a:xfrm>
            <a:off x="6911109" y="2352294"/>
            <a:ext cx="1047068" cy="3268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50"/>
          <p:cNvSpPr/>
          <p:nvPr/>
        </p:nvSpPr>
        <p:spPr>
          <a:xfrm>
            <a:off x="5091313" y="2820923"/>
            <a:ext cx="3772190" cy="1440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51"/>
          <p:cNvSpPr/>
          <p:nvPr/>
        </p:nvSpPr>
        <p:spPr>
          <a:xfrm>
            <a:off x="5091313" y="5346953"/>
            <a:ext cx="189752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52"/>
          <p:cNvSpPr/>
          <p:nvPr/>
        </p:nvSpPr>
        <p:spPr>
          <a:xfrm>
            <a:off x="754438" y="2791205"/>
            <a:ext cx="1783217" cy="3337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53"/>
          <p:cNvSpPr/>
          <p:nvPr/>
        </p:nvSpPr>
        <p:spPr>
          <a:xfrm>
            <a:off x="612695" y="2706624"/>
            <a:ext cx="2551372" cy="5029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54"/>
          <p:cNvSpPr/>
          <p:nvPr/>
        </p:nvSpPr>
        <p:spPr>
          <a:xfrm>
            <a:off x="765868" y="4937759"/>
            <a:ext cx="1819795" cy="3108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55"/>
          <p:cNvSpPr/>
          <p:nvPr/>
        </p:nvSpPr>
        <p:spPr>
          <a:xfrm>
            <a:off x="630984" y="4855464"/>
            <a:ext cx="2533082" cy="4937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56"/>
          <p:cNvSpPr/>
          <p:nvPr/>
        </p:nvSpPr>
        <p:spPr>
          <a:xfrm>
            <a:off x="3228080" y="4974335"/>
            <a:ext cx="411511" cy="1142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57"/>
          <p:cNvSpPr/>
          <p:nvPr/>
        </p:nvSpPr>
        <p:spPr>
          <a:xfrm>
            <a:off x="3218935" y="2873502"/>
            <a:ext cx="411511" cy="10515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58"/>
          <p:cNvSpPr/>
          <p:nvPr/>
        </p:nvSpPr>
        <p:spPr>
          <a:xfrm>
            <a:off x="182894" y="1289304"/>
            <a:ext cx="9537925" cy="48920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59"/>
          <p:cNvSpPr/>
          <p:nvPr/>
        </p:nvSpPr>
        <p:spPr>
          <a:xfrm>
            <a:off x="402366" y="1316736"/>
            <a:ext cx="9227005" cy="731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65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66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70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8" name="object 34"/>
          <p:cNvSpPr txBox="1"/>
          <p:nvPr/>
        </p:nvSpPr>
        <p:spPr>
          <a:xfrm>
            <a:off x="243351" y="1409989"/>
            <a:ext cx="1507602" cy="507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60">
              <a:lnSpc>
                <a:spcPts val="1565"/>
              </a:lnSpc>
              <a:spcBef>
                <a:spcPts val="78"/>
              </a:spcBef>
            </a:pPr>
            <a:r>
              <a:rPr sz="2025" baseline="2147" dirty="0" smtClean="0">
                <a:solidFill>
                  <a:srgbClr val="282732"/>
                </a:solidFill>
                <a:latin typeface="+mj-lt"/>
                <a:cs typeface="Arial"/>
              </a:rPr>
              <a:t>c</a:t>
            </a:r>
            <a:r>
              <a:rPr sz="2025" baseline="2147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2025" baseline="2147" dirty="0" smtClean="0">
                <a:solidFill>
                  <a:srgbClr val="0A1935"/>
                </a:solidFill>
                <a:latin typeface="+mj-lt"/>
                <a:cs typeface="Arial"/>
              </a:rPr>
              <a:t>i</a:t>
            </a:r>
            <a:r>
              <a:rPr sz="2025" baseline="2147" dirty="0" smtClean="0">
                <a:solidFill>
                  <a:srgbClr val="282732"/>
                </a:solidFill>
                <a:latin typeface="+mj-lt"/>
                <a:cs typeface="Arial"/>
              </a:rPr>
              <a:t>ty</a:t>
            </a:r>
            <a:r>
              <a:rPr sz="2025" baseline="1856" dirty="0" smtClean="0">
                <a:solidFill>
                  <a:srgbClr val="45454C"/>
                </a:solidFill>
                <a:latin typeface="+mj-lt"/>
                <a:cs typeface="Segoe UI"/>
              </a:rPr>
              <a:t>�</a:t>
            </a:r>
            <a:r>
              <a:rPr sz="2025" baseline="2147" dirty="0" smtClean="0">
                <a:solidFill>
                  <a:srgbClr val="282732"/>
                </a:solidFill>
                <a:latin typeface="+mj-lt"/>
                <a:cs typeface="Arial"/>
              </a:rPr>
              <a:t>z</a:t>
            </a:r>
            <a:r>
              <a:rPr sz="2025" baseline="2147" dirty="0" smtClean="0">
                <a:solidFill>
                  <a:srgbClr val="130F19"/>
                </a:solidFill>
                <a:latin typeface="+mj-lt"/>
                <a:cs typeface="Arial"/>
              </a:rPr>
              <a:t>i</a:t>
            </a:r>
            <a:r>
              <a:rPr sz="2025" baseline="2147" dirty="0" smtClean="0">
                <a:solidFill>
                  <a:srgbClr val="282732"/>
                </a:solidFill>
                <a:latin typeface="+mj-lt"/>
                <a:cs typeface="Arial"/>
              </a:rPr>
              <a:t>p</a:t>
            </a:r>
            <a:r>
              <a:rPr sz="2025" baseline="2147" dirty="0" smtClean="0">
                <a:solidFill>
                  <a:srgbClr val="45454C"/>
                </a:solidFill>
                <a:latin typeface="+mj-lt"/>
                <a:cs typeface="Arial"/>
              </a:rPr>
              <a:t>_</a:t>
            </a:r>
            <a:r>
              <a:rPr sz="2025" baseline="2147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2025" baseline="2147" dirty="0" smtClean="0">
                <a:solidFill>
                  <a:srgbClr val="0A1935"/>
                </a:solidFill>
                <a:latin typeface="+mj-lt"/>
                <a:cs typeface="Arial"/>
              </a:rPr>
              <a:t>i  </a:t>
            </a:r>
            <a:r>
              <a:rPr sz="2025" spc="84" baseline="2147" dirty="0" smtClean="0">
                <a:solidFill>
                  <a:srgbClr val="0A1935"/>
                </a:solidFill>
                <a:latin typeface="+mj-lt"/>
                <a:cs typeface="Arial"/>
              </a:rPr>
              <a:t> </a:t>
            </a:r>
            <a:r>
              <a:rPr sz="2025" spc="0" baseline="2147" dirty="0" smtClean="0">
                <a:solidFill>
                  <a:srgbClr val="282732"/>
                </a:solidFill>
                <a:latin typeface="+mj-lt"/>
                <a:cs typeface="Arial"/>
              </a:rPr>
              <a:t>f</a:t>
            </a:r>
            <a:r>
              <a:rPr sz="2025" spc="0" baseline="2147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2025" spc="0" baseline="2147" dirty="0" smtClean="0">
                <a:solidFill>
                  <a:srgbClr val="0A1935"/>
                </a:solidFill>
                <a:latin typeface="+mj-lt"/>
                <a:cs typeface="Arial"/>
              </a:rPr>
              <a:t>i</a:t>
            </a:r>
            <a:r>
              <a:rPr sz="2025" spc="0" baseline="2147" dirty="0" smtClean="0">
                <a:solidFill>
                  <a:srgbClr val="130F19"/>
                </a:solidFill>
                <a:latin typeface="+mj-lt"/>
                <a:cs typeface="Arial"/>
              </a:rPr>
              <a:t>l</a:t>
            </a:r>
            <a:r>
              <a:rPr sz="2025" spc="0" baseline="2147" dirty="0" smtClean="0">
                <a:solidFill>
                  <a:srgbClr val="F1BA78"/>
                </a:solidFill>
                <a:latin typeface="+mj-lt"/>
                <a:cs typeface="Arial"/>
              </a:rPr>
              <a:t>,</a:t>
            </a:r>
            <a:r>
              <a:rPr sz="2025" spc="0" baseline="2147" dirty="0" smtClean="0">
                <a:solidFill>
                  <a:srgbClr val="282732"/>
                </a:solidFill>
                <a:latin typeface="+mj-lt"/>
                <a:cs typeface="Arial"/>
              </a:rPr>
              <a:t>e</a:t>
            </a:r>
            <a:r>
              <a:rPr sz="2025" spc="0" baseline="2147" dirty="0" smtClean="0">
                <a:solidFill>
                  <a:srgbClr val="91D0F4"/>
                </a:solidFill>
                <a:latin typeface="+mj-lt"/>
                <a:cs typeface="Arial"/>
              </a:rPr>
              <a:t>·</a:t>
            </a:r>
            <a:endParaRPr sz="1350">
              <a:latin typeface="+mj-lt"/>
              <a:cs typeface="Arial"/>
            </a:endParaRPr>
          </a:p>
          <a:p>
            <a:pPr marL="346481">
              <a:lnSpc>
                <a:spcPct val="95825"/>
              </a:lnSpc>
              <a:spcBef>
                <a:spcPts val="887"/>
              </a:spcBef>
            </a:pPr>
            <a:r>
              <a:rPr sz="1200" spc="0" dirty="0" smtClean="0">
                <a:solidFill>
                  <a:srgbClr val="130F19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282732"/>
                </a:solidFill>
                <a:latin typeface="+mj-lt"/>
                <a:cs typeface="Arial"/>
              </a:rPr>
              <a:t>os</a:t>
            </a:r>
            <a:r>
              <a:rPr sz="1200" spc="53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82732"/>
                </a:solidFill>
                <a:latin typeface="+mj-lt"/>
                <a:cs typeface="Arial"/>
              </a:rPr>
              <a:t>Ange</a:t>
            </a:r>
            <a:r>
              <a:rPr sz="1200" spc="80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82732"/>
                </a:solidFill>
                <a:latin typeface="+mj-lt"/>
                <a:cs typeface="Arial"/>
              </a:rPr>
              <a:t>es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9" name="object 33"/>
          <p:cNvSpPr txBox="1"/>
          <p:nvPr/>
        </p:nvSpPr>
        <p:spPr>
          <a:xfrm>
            <a:off x="5083185" y="1408793"/>
            <a:ext cx="1399915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Res</a:t>
            </a:r>
            <a:r>
              <a:rPr sz="1000" dirty="0" smtClean="0">
                <a:solidFill>
                  <a:srgbClr val="91D0F4"/>
                </a:solidFill>
                <a:latin typeface="+mj-lt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t</a:t>
            </a:r>
            <a:r>
              <a:rPr sz="1000" dirty="0" smtClean="0">
                <a:solidFill>
                  <a:srgbClr val="B5D3D6"/>
                </a:solidFill>
                <a:latin typeface="+mj-lt"/>
                <a:cs typeface="Arial"/>
              </a:rPr>
              <a:t>: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1000" spc="-11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82732"/>
                </a:solidFill>
                <a:latin typeface="+mj-lt"/>
                <a:cs typeface="Times New Roman"/>
              </a:rPr>
              <a:t>rt</a:t>
            </a:r>
            <a:r>
              <a:rPr sz="1100" spc="-129" dirty="0" smtClean="0">
                <a:solidFill>
                  <a:srgbClr val="282732"/>
                </a:solidFill>
                <a:latin typeface="+mj-lt"/>
                <a:cs typeface="Times New Roman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Log1</a:t>
            </a:r>
            <a:r>
              <a:rPr sz="1000" spc="-18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fx</a:t>
            </a:r>
            <a:r>
              <a:rPr sz="1000" spc="-13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p</a:t>
            </a: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0" name="object 32"/>
          <p:cNvSpPr txBox="1"/>
          <p:nvPr/>
        </p:nvSpPr>
        <p:spPr>
          <a:xfrm>
            <a:off x="3882943" y="1418296"/>
            <a:ext cx="9018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,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.LOG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T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ABl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1" name="object 31"/>
          <p:cNvSpPr txBox="1"/>
          <p:nvPr/>
        </p:nvSpPr>
        <p:spPr>
          <a:xfrm>
            <a:off x="3882943" y="1701760"/>
            <a:ext cx="588591" cy="337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5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,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.RUN</a:t>
            </a:r>
            <a:endParaRPr sz="10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48"/>
              </a:spcBef>
            </a:pPr>
            <a:r>
              <a:rPr sz="1000" spc="19" dirty="0" smtClean="0">
                <a:solidFill>
                  <a:srgbClr val="DEA762"/>
                </a:solidFill>
                <a:latin typeface="+mj-lt"/>
                <a:cs typeface="Arial"/>
              </a:rPr>
              <a:t>,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</a:t>
            </a:r>
            <a:r>
              <a:rPr sz="1000" spc="0" dirty="0" smtClean="0">
                <a:solidFill>
                  <a:srgbClr val="91D0F4"/>
                </a:solidFill>
                <a:latin typeface="+mj-lt"/>
                <a:cs typeface="Arial"/>
              </a:rPr>
              <a:t>.</a:t>
            </a:r>
            <a:r>
              <a:rPr sz="1000" spc="-134" dirty="0" smtClean="0">
                <a:solidFill>
                  <a:srgbClr val="91D0F4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B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G</a:t>
            </a:r>
            <a:r>
              <a:rPr sz="1000" spc="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2" name="object 30"/>
          <p:cNvSpPr txBox="1"/>
          <p:nvPr/>
        </p:nvSpPr>
        <p:spPr>
          <a:xfrm>
            <a:off x="5083185" y="1703244"/>
            <a:ext cx="1816497" cy="338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50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+mj-lt"/>
                <a:cs typeface="Arial"/>
              </a:rPr>
              <a:t>F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+mj-lt"/>
                <a:cs typeface="Arial"/>
              </a:rPr>
              <a:t>L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E </a:t>
            </a:r>
            <a:r>
              <a:rPr sz="1000" spc="-1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logon </a:t>
            </a:r>
            <a:r>
              <a:rPr sz="1000" spc="-1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;</a:t>
            </a:r>
            <a:r>
              <a:rPr sz="1000" spc="0" dirty="0" smtClean="0">
                <a:solidFill>
                  <a:srgbClr val="73B9E9"/>
                </a:solidFill>
                <a:latin typeface="+mj-lt"/>
                <a:cs typeface="Arial"/>
              </a:rPr>
              <a:t>:</a:t>
            </a:r>
            <a:endParaRPr sz="10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XPOR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T   </a:t>
            </a:r>
            <a:r>
              <a:rPr sz="1000" spc="-64" dirty="0" smtClean="0">
                <a:solidFill>
                  <a:srgbClr val="130F19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SESS</a:t>
            </a:r>
            <a:r>
              <a:rPr sz="1000" spc="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DNS </a:t>
            </a:r>
            <a:r>
              <a:rPr sz="1000" spc="-1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4</a:t>
            </a: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3" name="object 29"/>
          <p:cNvSpPr txBox="1"/>
          <p:nvPr/>
        </p:nvSpPr>
        <p:spPr>
          <a:xfrm>
            <a:off x="2150022" y="1737143"/>
            <a:ext cx="689764" cy="86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0065" algn="ctr">
              <a:lnSpc>
                <a:spcPts val="1340"/>
              </a:lnSpc>
              <a:spcBef>
                <a:spcPts val="67"/>
              </a:spcBef>
            </a:pPr>
            <a:r>
              <a:rPr sz="1200" dirty="0" smtClean="0">
                <a:solidFill>
                  <a:srgbClr val="282732"/>
                </a:solidFill>
                <a:latin typeface="+mj-lt"/>
                <a:cs typeface="Times New Roman"/>
              </a:rPr>
              <a:t>90066</a:t>
            </a:r>
            <a:endParaRPr sz="1200">
              <a:latin typeface="+mj-lt"/>
              <a:cs typeface="Times New Roman"/>
            </a:endParaRPr>
          </a:p>
          <a:p>
            <a:pPr marR="120065" algn="ctr">
              <a:lnSpc>
                <a:spcPct val="95825"/>
              </a:lnSpc>
            </a:pPr>
            <a:r>
              <a:rPr sz="1200" dirty="0" smtClean="0">
                <a:solidFill>
                  <a:srgbClr val="282732"/>
                </a:solidFill>
                <a:latin typeface="+mj-lt"/>
                <a:cs typeface="Times New Roman"/>
              </a:rPr>
              <a:t>90217</a:t>
            </a:r>
            <a:endParaRPr sz="1200">
              <a:latin typeface="+mj-lt"/>
              <a:cs typeface="Times New Roman"/>
            </a:endParaRPr>
          </a:p>
          <a:p>
            <a:pPr marL="165821" marR="336230" algn="ctr">
              <a:lnSpc>
                <a:spcPct val="95825"/>
              </a:lnSpc>
              <a:spcBef>
                <a:spcPts val="365"/>
              </a:spcBef>
            </a:pPr>
            <a:r>
              <a:rPr sz="1500" spc="0" dirty="0" smtClean="0">
                <a:solidFill>
                  <a:srgbClr val="45454C"/>
                </a:solidFill>
                <a:latin typeface="+mj-lt"/>
                <a:cs typeface="Arial"/>
              </a:rPr>
              <a:t>J,</a:t>
            </a:r>
            <a:endParaRPr sz="15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0"/>
              </a:spcBef>
            </a:pPr>
            <a:r>
              <a:rPr sz="1350" dirty="0" smtClean="0">
                <a:solidFill>
                  <a:srgbClr val="3E37CF"/>
                </a:solidFill>
                <a:latin typeface="+mj-lt"/>
                <a:cs typeface="Arial"/>
              </a:rPr>
              <a:t>i</a:t>
            </a:r>
            <a:r>
              <a:rPr sz="1350" dirty="0" smtClean="0">
                <a:solidFill>
                  <a:srgbClr val="4649D0"/>
                </a:solidFill>
                <a:latin typeface="+mj-lt"/>
                <a:cs typeface="Arial"/>
              </a:rPr>
              <a:t>n</a:t>
            </a:r>
            <a:r>
              <a:rPr sz="1350" dirty="0" smtClean="0">
                <a:solidFill>
                  <a:srgbClr val="E9B8D7"/>
                </a:solidFill>
                <a:latin typeface="+mj-lt"/>
                <a:cs typeface="Arial"/>
              </a:rPr>
              <a:t>.</a:t>
            </a:r>
            <a:r>
              <a:rPr sz="1350" dirty="0" smtClean="0">
                <a:solidFill>
                  <a:srgbClr val="6A6DD6"/>
                </a:solidFill>
                <a:latin typeface="+mj-lt"/>
                <a:cs typeface="Arial"/>
              </a:rPr>
              <a:t>_</a:t>
            </a:r>
            <a:r>
              <a:rPr sz="1350" dirty="0" smtClean="0">
                <a:solidFill>
                  <a:srgbClr val="3E37CF"/>
                </a:solidFill>
                <a:latin typeface="+mj-lt"/>
                <a:cs typeface="Arial"/>
              </a:rPr>
              <a:t>Zi</a:t>
            </a:r>
            <a:r>
              <a:rPr sz="1350" dirty="0" smtClean="0">
                <a:solidFill>
                  <a:srgbClr val="5A58D3"/>
                </a:solidFill>
                <a:latin typeface="+mj-lt"/>
                <a:cs typeface="Arial"/>
              </a:rPr>
              <a:t>p</a:t>
            </a:r>
            <a:endParaRPr sz="1350">
              <a:latin typeface="+mj-lt"/>
              <a:cs typeface="Arial"/>
            </a:endParaRPr>
          </a:p>
        </p:txBody>
      </p:sp>
      <p:sp>
        <p:nvSpPr>
          <p:cNvPr id="104" name="object 28"/>
          <p:cNvSpPr txBox="1"/>
          <p:nvPr/>
        </p:nvSpPr>
        <p:spPr>
          <a:xfrm>
            <a:off x="567988" y="1910233"/>
            <a:ext cx="270810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282732"/>
                </a:solidFill>
                <a:latin typeface="+mj-lt"/>
                <a:cs typeface="Arial"/>
              </a:rPr>
              <a:t>Sa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05" name="object 27"/>
          <p:cNvSpPr txBox="1"/>
          <p:nvPr/>
        </p:nvSpPr>
        <p:spPr>
          <a:xfrm>
            <a:off x="958924" y="1910233"/>
            <a:ext cx="193078" cy="480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4">
              <a:lnSpc>
                <a:spcPts val="1360"/>
              </a:lnSpc>
              <a:spcBef>
                <a:spcPts val="68"/>
              </a:spcBef>
            </a:pPr>
            <a:r>
              <a:rPr sz="1200" spc="0" dirty="0" smtClean="0">
                <a:solidFill>
                  <a:srgbClr val="130F19"/>
                </a:solidFill>
                <a:latin typeface="+mj-lt"/>
                <a:cs typeface="Arial"/>
              </a:rPr>
              <a:t>D</a:t>
            </a:r>
            <a:endParaRPr sz="1200">
              <a:latin typeface="+mj-lt"/>
              <a:cs typeface="Arial"/>
            </a:endParaRPr>
          </a:p>
          <a:p>
            <a:pPr marL="12700" marR="308">
              <a:lnSpc>
                <a:spcPct val="95825"/>
              </a:lnSpc>
              <a:spcBef>
                <a:spcPts val="221"/>
              </a:spcBef>
            </a:pPr>
            <a:r>
              <a:rPr sz="1800" spc="0" dirty="0" smtClean="0">
                <a:solidFill>
                  <a:srgbClr val="282732"/>
                </a:solidFill>
                <a:latin typeface="+mj-lt"/>
                <a:cs typeface="Arial"/>
              </a:rPr>
              <a:t>J.-</a:t>
            </a:r>
            <a:endParaRPr sz="1800">
              <a:latin typeface="+mj-lt"/>
              <a:cs typeface="Arial"/>
            </a:endParaRPr>
          </a:p>
        </p:txBody>
      </p:sp>
      <p:sp>
        <p:nvSpPr>
          <p:cNvPr id="106" name="object 26"/>
          <p:cNvSpPr txBox="1"/>
          <p:nvPr/>
        </p:nvSpPr>
        <p:spPr>
          <a:xfrm>
            <a:off x="1166966" y="1910233"/>
            <a:ext cx="385124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282732"/>
                </a:solidFill>
                <a:latin typeface="+mj-lt"/>
                <a:cs typeface="Arial"/>
              </a:rPr>
              <a:t>ego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07" name="object 25"/>
          <p:cNvSpPr txBox="1"/>
          <p:nvPr/>
        </p:nvSpPr>
        <p:spPr>
          <a:xfrm>
            <a:off x="3882943" y="2165818"/>
            <a:ext cx="730438" cy="511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..</a:t>
            </a:r>
            <a:r>
              <a:rPr sz="1000" spc="72" dirty="0" smtClean="0">
                <a:solidFill>
                  <a:srgbClr val="3936A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LAYOUT</a:t>
            </a:r>
            <a:endParaRPr sz="1000">
              <a:latin typeface="+mj-lt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234"/>
              </a:spcBef>
            </a:pPr>
            <a:r>
              <a:rPr sz="1000" dirty="0" smtClean="0">
                <a:solidFill>
                  <a:srgbClr val="3936AB"/>
                </a:solidFill>
                <a:latin typeface="+mj-lt"/>
                <a:cs typeface="Arial"/>
              </a:rPr>
              <a:t>.</a:t>
            </a:r>
            <a:r>
              <a:rPr sz="1000" spc="14" dirty="0" smtClean="0">
                <a:solidFill>
                  <a:srgbClr val="3936AB"/>
                </a:solidFill>
                <a:latin typeface="+mj-lt"/>
                <a:cs typeface="Arial"/>
              </a:rPr>
              <a:t>.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HELD</a:t>
            </a:r>
            <a:endParaRPr sz="1000">
              <a:latin typeface="+mj-lt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235"/>
              </a:spcBef>
            </a:pPr>
            <a:r>
              <a:rPr sz="1000" dirty="0" smtClean="0">
                <a:solidFill>
                  <a:srgbClr val="3936AB"/>
                </a:solidFill>
                <a:latin typeface="+mj-lt"/>
                <a:cs typeface="Arial"/>
              </a:rPr>
              <a:t>.</a:t>
            </a:r>
            <a:r>
              <a:rPr sz="1000" spc="14" dirty="0" smtClean="0">
                <a:solidFill>
                  <a:srgbClr val="3936AB"/>
                </a:solidFill>
                <a:latin typeface="+mj-lt"/>
                <a:cs typeface="Arial"/>
              </a:rPr>
              <a:t>.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HE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L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D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8" name="object 24"/>
          <p:cNvSpPr txBox="1"/>
          <p:nvPr/>
        </p:nvSpPr>
        <p:spPr>
          <a:xfrm>
            <a:off x="5083185" y="2165016"/>
            <a:ext cx="1368834" cy="515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1209B"/>
                </a:solidFill>
                <a:latin typeface="+mj-lt"/>
                <a:cs typeface="Arial"/>
              </a:rPr>
              <a:t>Record</a:t>
            </a:r>
            <a:r>
              <a:rPr sz="1000" dirty="0" smtClean="0">
                <a:solidFill>
                  <a:srgbClr val="000094"/>
                </a:solidFill>
                <a:latin typeface="+mj-lt"/>
                <a:cs typeface="Arial"/>
              </a:rPr>
              <a:t>_</a:t>
            </a:r>
            <a:r>
              <a:rPr sz="1000" dirty="0" smtClean="0">
                <a:solidFill>
                  <a:srgbClr val="3936AB"/>
                </a:solidFill>
                <a:latin typeface="+mj-lt"/>
                <a:cs typeface="Arial"/>
              </a:rPr>
              <a:t>L</a:t>
            </a:r>
            <a:r>
              <a:rPr sz="1000" dirty="0" smtClean="0">
                <a:solidFill>
                  <a:srgbClr val="21209B"/>
                </a:solidFill>
                <a:latin typeface="+mj-lt"/>
                <a:cs typeface="Arial"/>
              </a:rPr>
              <a:t>ayo</a:t>
            </a:r>
            <a:r>
              <a:rPr sz="1000" dirty="0" smtClean="0">
                <a:solidFill>
                  <a:srgbClr val="3936AB"/>
                </a:solidFill>
                <a:latin typeface="+mj-lt"/>
                <a:cs typeface="Arial"/>
              </a:rPr>
              <a:t>u</a:t>
            </a:r>
            <a:r>
              <a:rPr sz="1000" dirty="0" smtClean="0">
                <a:solidFill>
                  <a:srgbClr val="21209B"/>
                </a:solidFill>
                <a:latin typeface="+mj-lt"/>
                <a:cs typeface="Arial"/>
              </a:rPr>
              <a:t>t </a:t>
            </a:r>
            <a:r>
              <a:rPr sz="1000" spc="109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12"/>
              </a:spcBef>
            </a:pPr>
            <a:r>
              <a:rPr sz="1000" dirty="0" smtClean="0">
                <a:solidFill>
                  <a:srgbClr val="21209B"/>
                </a:solidFill>
                <a:latin typeface="+mj-lt"/>
                <a:cs typeface="Arial"/>
              </a:rPr>
              <a:t>in_City</a:t>
            </a:r>
            <a:r>
              <a:rPr sz="1000" dirty="0" smtClean="0">
                <a:solidFill>
                  <a:srgbClr val="91D0F4"/>
                </a:solidFill>
                <a:latin typeface="+mj-lt"/>
                <a:cs typeface="Arial"/>
              </a:rPr>
              <a:t>·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54"/>
              </a:spcBef>
            </a:pPr>
            <a:r>
              <a:rPr sz="1000" dirty="0" smtClean="0">
                <a:solidFill>
                  <a:srgbClr val="21209B"/>
                </a:solidFill>
                <a:latin typeface="+mj-lt"/>
                <a:cs typeface="Arial"/>
              </a:rPr>
              <a:t>in_Zip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9" name="object 23"/>
          <p:cNvSpPr txBox="1"/>
          <p:nvPr/>
        </p:nvSpPr>
        <p:spPr>
          <a:xfrm>
            <a:off x="6902981" y="2347896"/>
            <a:ext cx="1083261" cy="345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1 </a:t>
            </a:r>
            <a:r>
              <a:rPr sz="1000" spc="235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CHAR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(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2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D);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ts val="1505"/>
              </a:lnSpc>
              <a:spcBef>
                <a:spcPts val="18"/>
              </a:spcBef>
            </a:pPr>
            <a:r>
              <a:rPr sz="1450" spc="0" dirty="0" smtClean="0">
                <a:solidFill>
                  <a:srgbClr val="21209B"/>
                </a:solidFill>
                <a:latin typeface="+mj-lt"/>
                <a:cs typeface="Arial"/>
              </a:rPr>
              <a:t>* </a:t>
            </a:r>
            <a:r>
              <a:rPr sz="1450" spc="356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CHAR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(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S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);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0" name="object 22"/>
          <p:cNvSpPr txBox="1"/>
          <p:nvPr/>
        </p:nvSpPr>
        <p:spPr>
          <a:xfrm>
            <a:off x="712017" y="2388573"/>
            <a:ext cx="774533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sz="1350" spc="0" dirty="0" smtClean="0">
                <a:solidFill>
                  <a:srgbClr val="5A58D3"/>
                </a:solidFill>
                <a:latin typeface="+mj-lt"/>
                <a:cs typeface="Arial"/>
              </a:rPr>
              <a:t>·</a:t>
            </a:r>
            <a:r>
              <a:rPr sz="1350" spc="-5" dirty="0" smtClean="0">
                <a:solidFill>
                  <a:srgbClr val="5A58D3"/>
                </a:solidFill>
                <a:latin typeface="+mj-lt"/>
                <a:cs typeface="Arial"/>
              </a:rPr>
              <a:t> </a:t>
            </a:r>
            <a:r>
              <a:rPr sz="1350" spc="0" dirty="0" smtClean="0">
                <a:solidFill>
                  <a:srgbClr val="3E37CF"/>
                </a:solidFill>
                <a:latin typeface="+mj-lt"/>
                <a:cs typeface="Arial"/>
              </a:rPr>
              <a:t>n</a:t>
            </a:r>
            <a:r>
              <a:rPr sz="1350" spc="0" dirty="0" smtClean="0">
                <a:solidFill>
                  <a:srgbClr val="E9B8D7"/>
                </a:solidFill>
                <a:latin typeface="+mj-lt"/>
                <a:cs typeface="Arial"/>
              </a:rPr>
              <a:t>.</a:t>
            </a:r>
            <a:r>
              <a:rPr sz="1350" spc="0" dirty="0" smtClean="0">
                <a:solidFill>
                  <a:srgbClr val="6A6DD6"/>
                </a:solidFill>
                <a:latin typeface="+mj-lt"/>
                <a:cs typeface="Arial"/>
              </a:rPr>
              <a:t>_</a:t>
            </a:r>
            <a:r>
              <a:rPr sz="1350" spc="0" dirty="0" smtClean="0">
                <a:solidFill>
                  <a:srgbClr val="4649D0"/>
                </a:solidFill>
                <a:latin typeface="+mj-lt"/>
                <a:cs typeface="Arial"/>
              </a:rPr>
              <a:t>C</a:t>
            </a:r>
            <a:r>
              <a:rPr sz="1350" spc="0" dirty="0" smtClean="0">
                <a:solidFill>
                  <a:srgbClr val="3E37CF"/>
                </a:solidFill>
                <a:latin typeface="+mj-lt"/>
                <a:cs typeface="Arial"/>
              </a:rPr>
              <a:t>i</a:t>
            </a:r>
            <a:r>
              <a:rPr sz="1350" spc="0" dirty="0" smtClean="0">
                <a:solidFill>
                  <a:srgbClr val="4649D0"/>
                </a:solidFill>
                <a:latin typeface="+mj-lt"/>
                <a:cs typeface="Arial"/>
              </a:rPr>
              <a:t>ty</a:t>
            </a:r>
            <a:endParaRPr sz="1350">
              <a:latin typeface="+mj-lt"/>
              <a:cs typeface="Arial"/>
            </a:endParaRPr>
          </a:p>
        </p:txBody>
      </p:sp>
      <p:sp>
        <p:nvSpPr>
          <p:cNvPr id="111" name="object 21"/>
          <p:cNvSpPr txBox="1"/>
          <p:nvPr/>
        </p:nvSpPr>
        <p:spPr>
          <a:xfrm>
            <a:off x="746310" y="2774341"/>
            <a:ext cx="1337534" cy="35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286">
              <a:lnSpc>
                <a:spcPts val="1350"/>
              </a:lnSpc>
              <a:spcBef>
                <a:spcPts val="92"/>
              </a:spcBef>
            </a:pPr>
            <a:r>
              <a:rPr sz="1200" dirty="0" smtClean="0">
                <a:solidFill>
                  <a:srgbClr val="000094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5EAC3E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21209B"/>
                </a:solidFill>
                <a:latin typeface="+mj-lt"/>
                <a:cs typeface="Arial"/>
              </a:rPr>
              <a:t>MPORT</a:t>
            </a:r>
            <a:r>
              <a:rPr sz="1200" spc="114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fie</a:t>
            </a:r>
            <a:r>
              <a:rPr sz="1200" spc="0" dirty="0" smtClean="0">
                <a:solidFill>
                  <a:srgbClr val="000094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ds </a:t>
            </a:r>
            <a:r>
              <a:rPr sz="1200" spc="0" dirty="0" smtClean="0">
                <a:solidFill>
                  <a:srgbClr val="000094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nput </a:t>
            </a:r>
            <a:r>
              <a:rPr sz="1200" spc="-69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records</a:t>
            </a:r>
            <a:r>
              <a:rPr sz="1200" spc="0" dirty="0" smtClean="0">
                <a:solidFill>
                  <a:srgbClr val="000094"/>
                </a:solidFill>
                <a:latin typeface="+mj-lt"/>
                <a:cs typeface="Arial"/>
              </a:rPr>
              <a:t>.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12" name="object 20"/>
          <p:cNvSpPr txBox="1"/>
          <p:nvPr/>
        </p:nvSpPr>
        <p:spPr>
          <a:xfrm>
            <a:off x="2111157" y="2774341"/>
            <a:ext cx="458249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21209B"/>
                </a:solidFill>
                <a:latin typeface="+mj-lt"/>
                <a:cs typeface="Arial"/>
              </a:rPr>
              <a:t>from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13" name="object 19"/>
          <p:cNvSpPr txBox="1"/>
          <p:nvPr/>
        </p:nvSpPr>
        <p:spPr>
          <a:xfrm>
            <a:off x="3882943" y="2810470"/>
            <a:ext cx="7487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..</a:t>
            </a:r>
            <a:r>
              <a:rPr sz="1000" spc="72" dirty="0" smtClean="0">
                <a:solidFill>
                  <a:srgbClr val="3936A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MPORT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4" name="object 18"/>
          <p:cNvSpPr txBox="1"/>
          <p:nvPr/>
        </p:nvSpPr>
        <p:spPr>
          <a:xfrm>
            <a:off x="5083185" y="2807382"/>
            <a:ext cx="3808183" cy="156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I</a:t>
            </a:r>
            <a:r>
              <a:rPr sz="1000" spc="16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N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F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LE</a:t>
            </a:r>
            <a:r>
              <a:rPr sz="1000" spc="141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c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ty</a:t>
            </a:r>
            <a:r>
              <a:rPr sz="1000" spc="0" dirty="0" smtClean="0">
                <a:solidFill>
                  <a:srgbClr val="000094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zi</a:t>
            </a:r>
            <a:r>
              <a:rPr sz="1000" spc="-44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p_'i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nfil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e   </a:t>
            </a:r>
            <a:r>
              <a:rPr sz="1000" spc="9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LAYO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U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T </a:t>
            </a:r>
            <a:r>
              <a:rPr sz="1000" spc="-104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Re</a:t>
            </a:r>
            <a:r>
              <a:rPr sz="1000" spc="0" dirty="0" smtClean="0">
                <a:solidFill>
                  <a:srgbClr val="E5AFB1"/>
                </a:solidFill>
                <a:latin typeface="+mj-lt"/>
                <a:cs typeface="Arial"/>
              </a:rPr>
              <a:t>,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cor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d</a:t>
            </a:r>
            <a:r>
              <a:rPr sz="1000" spc="0" dirty="0" smtClean="0">
                <a:solidFill>
                  <a:srgbClr val="000094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L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ayo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u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t</a:t>
            </a:r>
            <a:r>
              <a:rPr sz="1000" spc="100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5" name="object 17"/>
          <p:cNvSpPr txBox="1"/>
          <p:nvPr/>
        </p:nvSpPr>
        <p:spPr>
          <a:xfrm>
            <a:off x="3558306" y="2860314"/>
            <a:ext cx="78743" cy="12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750" spc="0" dirty="0" smtClean="0">
                <a:solidFill>
                  <a:srgbClr val="3E37CF"/>
                </a:solidFill>
                <a:latin typeface="+mj-lt"/>
                <a:cs typeface="Arial"/>
              </a:rPr>
              <a:t>)</a:t>
            </a:r>
            <a:endParaRPr sz="750">
              <a:latin typeface="+mj-lt"/>
              <a:cs typeface="Arial"/>
            </a:endParaRPr>
          </a:p>
        </p:txBody>
      </p:sp>
      <p:sp>
        <p:nvSpPr>
          <p:cNvPr id="116" name="object 16"/>
          <p:cNvSpPr txBox="1"/>
          <p:nvPr/>
        </p:nvSpPr>
        <p:spPr>
          <a:xfrm>
            <a:off x="3882943" y="3132796"/>
            <a:ext cx="730416" cy="367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..</a:t>
            </a:r>
            <a:r>
              <a:rPr sz="1000" spc="72" dirty="0" smtClean="0">
                <a:solidFill>
                  <a:srgbClr val="45454C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EX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P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OR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T</a:t>
            </a:r>
            <a:endParaRPr sz="1000">
              <a:latin typeface="+mj-lt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486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SEL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CT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7" name="object 15"/>
          <p:cNvSpPr txBox="1"/>
          <p:nvPr/>
        </p:nvSpPr>
        <p:spPr>
          <a:xfrm>
            <a:off x="5074041" y="3131994"/>
            <a:ext cx="2379468" cy="1452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OUTF</a:t>
            </a: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L</a:t>
            </a: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+mj-lt"/>
                <a:cs typeface="Arial"/>
              </a:rPr>
              <a:t>E  </a:t>
            </a:r>
            <a:r>
              <a:rPr sz="1000" spc="-4" dirty="0" smtClean="0">
                <a:solidFill>
                  <a:srgbClr val="030427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D24B2F"/>
                </a:solidFill>
                <a:latin typeface="+mj-lt"/>
                <a:cs typeface="Arial"/>
              </a:rPr>
              <a:t>cust</a:t>
            </a:r>
            <a:r>
              <a:rPr sz="1000" spc="0" dirty="0" smtClean="0">
                <a:solidFill>
                  <a:srgbClr val="CE3508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D4B1E1"/>
                </a:solidFill>
                <a:latin typeface="+mj-lt"/>
                <a:cs typeface="Arial"/>
              </a:rPr>
              <a:t>,</a:t>
            </a:r>
            <a:r>
              <a:rPr sz="1000" spc="0" dirty="0" smtClean="0">
                <a:solidFill>
                  <a:srgbClr val="D24B2F"/>
                </a:solidFill>
                <a:latin typeface="+mj-lt"/>
                <a:cs typeface="Arial"/>
              </a:rPr>
              <a:t>acct</a:t>
            </a:r>
            <a:r>
              <a:rPr sz="1000" spc="0" dirty="0" smtClean="0">
                <a:solidFill>
                  <a:srgbClr val="F1BA78"/>
                </a:solidFill>
                <a:latin typeface="+mj-lt"/>
                <a:cs typeface="Arial"/>
              </a:rPr>
              <a:t>,</a:t>
            </a:r>
            <a:r>
              <a:rPr sz="1000" spc="0" dirty="0" smtClean="0">
                <a:solidFill>
                  <a:srgbClr val="CE3508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D24B2F"/>
                </a:solidFill>
                <a:latin typeface="+mj-lt"/>
                <a:cs typeface="Arial"/>
              </a:rPr>
              <a:t>outfile2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  <a:p>
            <a:pPr marL="97288" marR="19621">
              <a:lnSpc>
                <a:spcPct val="95825"/>
              </a:lnSpc>
              <a:spcBef>
                <a:spcPts val="466"/>
              </a:spcBef>
            </a:pPr>
            <a:r>
              <a:rPr sz="1000" spc="14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1000" spc="0" dirty="0" smtClean="0">
                <a:solidFill>
                  <a:srgbClr val="73B9E9"/>
                </a:solidFill>
                <a:latin typeface="+mj-lt"/>
                <a:cs typeface="Arial"/>
              </a:rPr>
              <a:t>.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</a:t>
            </a:r>
            <a:r>
              <a:rPr sz="1000" spc="-13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Account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Number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70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,</a:t>
            </a:r>
            <a:r>
              <a:rPr sz="1000" dirty="0" smtClean="0">
                <a:solidFill>
                  <a:srgbClr val="91D0F4"/>
                </a:solidFill>
                <a:latin typeface="+mj-lt"/>
                <a:cs typeface="Arial"/>
              </a:rPr>
              <a:t>.</a:t>
            </a:r>
            <a:r>
              <a:rPr sz="1000" spc="84" dirty="0" smtClean="0">
                <a:solidFill>
                  <a:srgbClr val="91D0F4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rC.</a:t>
            </a:r>
            <a:r>
              <a:rPr sz="1000" spc="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L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ast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Name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35"/>
              </a:spcBef>
            </a:pP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,</a:t>
            </a:r>
            <a:r>
              <a:rPr sz="1000" spc="-19" dirty="0" smtClean="0">
                <a:solidFill>
                  <a:srgbClr val="45454C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rC.</a:t>
            </a:r>
            <a:r>
              <a:rPr sz="1000" spc="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F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ir</a:t>
            </a:r>
            <a:r>
              <a:rPr sz="1000" spc="0" dirty="0" smtClean="0">
                <a:solidFill>
                  <a:srgbClr val="FBD79C"/>
                </a:solidFill>
                <a:latin typeface="+mj-lt"/>
                <a:cs typeface="Arial"/>
              </a:rPr>
              <a:t>.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st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Name</a:t>
            </a:r>
            <a:endParaRPr sz="1000">
              <a:latin typeface="+mj-lt"/>
              <a:cs typeface="Arial"/>
            </a:endParaRPr>
          </a:p>
          <a:p>
            <a:pPr marL="12700" marR="458742">
              <a:lnSpc>
                <a:spcPts val="1264"/>
              </a:lnSpc>
              <a:spcBef>
                <a:spcPts val="180"/>
              </a:spcBef>
            </a:pP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,</a:t>
            </a:r>
            <a:r>
              <a:rPr sz="1000" spc="-19" dirty="0" smtClean="0">
                <a:solidFill>
                  <a:srgbClr val="45454C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1000" spc="-11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..</a:t>
            </a:r>
            <a:r>
              <a:rPr sz="1000" spc="-11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82732"/>
                </a:solidFill>
                <a:latin typeface="+mj-lt"/>
                <a:cs typeface="Times New Roman"/>
              </a:rPr>
              <a:t>Bal,a</a:t>
            </a:r>
            <a:r>
              <a:rPr sz="1100" spc="-114" dirty="0" smtClean="0">
                <a:solidFill>
                  <a:srgbClr val="282732"/>
                </a:solidFill>
                <a:latin typeface="+mj-lt"/>
                <a:cs typeface="Times New Roman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</a:t>
            </a:r>
            <a:r>
              <a:rPr sz="1000" spc="-9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c</a:t>
            </a:r>
            <a:r>
              <a:rPr sz="1000" spc="0" dirty="0" smtClean="0">
                <a:solidFill>
                  <a:srgbClr val="DEA762"/>
                </a:solidFill>
                <a:latin typeface="+mj-lt"/>
                <a:cs typeface="Arial"/>
              </a:rPr>
              <a:t>,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e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Cu</a:t>
            </a:r>
            <a:r>
              <a:rPr sz="1000" spc="0" dirty="0" smtClean="0">
                <a:solidFill>
                  <a:srgbClr val="0A1935"/>
                </a:solidFill>
                <a:latin typeface="+mj-lt"/>
                <a:cs typeface="Arial"/>
              </a:rPr>
              <a:t>r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rent: </a:t>
            </a:r>
            <a:endParaRPr sz="1000">
              <a:latin typeface="+mj-lt"/>
              <a:cs typeface="Arial"/>
            </a:endParaRPr>
          </a:p>
          <a:p>
            <a:pPr marL="12700" marR="458742">
              <a:lnSpc>
                <a:spcPts val="1149"/>
              </a:lnSpc>
              <a:spcBef>
                <a:spcPts val="279"/>
              </a:spcBef>
            </a:pP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</a:t>
            </a: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c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ounts</a:t>
            </a:r>
            <a:r>
              <a:rPr sz="1000" spc="100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 </a:t>
            </a:r>
            <a:endParaRPr sz="1000">
              <a:latin typeface="+mj-lt"/>
              <a:cs typeface="Arial"/>
            </a:endParaRPr>
          </a:p>
          <a:p>
            <a:pPr marL="12700" marR="458742">
              <a:lnSpc>
                <a:spcPts val="1149"/>
              </a:lnSpc>
              <a:spcBef>
                <a:spcPts val="254"/>
              </a:spcBef>
            </a:pP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Acoount's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Custome</a:t>
            </a:r>
            <a:r>
              <a:rPr sz="1000" spc="0" dirty="0" smtClean="0">
                <a:solidFill>
                  <a:srgbClr val="0A1935"/>
                </a:solidFill>
                <a:latin typeface="+mj-lt"/>
                <a:cs typeface="Arial"/>
              </a:rPr>
              <a:t>r</a:t>
            </a:r>
            <a:r>
              <a:rPr sz="1000" spc="29" dirty="0" smtClean="0">
                <a:solidFill>
                  <a:srgbClr val="0A1935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</a:t>
            </a:r>
            <a:endParaRPr sz="1000">
              <a:latin typeface="+mj-lt"/>
              <a:cs typeface="Arial"/>
            </a:endParaRPr>
          </a:p>
          <a:p>
            <a:pPr marL="21844" marR="19621">
              <a:lnSpc>
                <a:spcPct val="95825"/>
              </a:lnSpc>
              <a:spcBef>
                <a:spcPts val="294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CustomerC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8" name="object 14"/>
          <p:cNvSpPr txBox="1"/>
          <p:nvPr/>
        </p:nvSpPr>
        <p:spPr>
          <a:xfrm>
            <a:off x="3882943" y="4070283"/>
            <a:ext cx="531787" cy="154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0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FROM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9" name="object 13"/>
          <p:cNvSpPr txBox="1"/>
          <p:nvPr/>
        </p:nvSpPr>
        <p:spPr>
          <a:xfrm>
            <a:off x="7902040" y="4072342"/>
            <a:ext cx="958951" cy="328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INN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R</a:t>
            </a:r>
            <a:r>
              <a:rPr sz="1000" spc="29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.JO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</a:t>
            </a:r>
            <a:endParaRPr sz="10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9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INN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R</a:t>
            </a:r>
            <a:r>
              <a:rPr sz="1000" spc="29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.JO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0" name="object 12"/>
          <p:cNvSpPr txBox="1"/>
          <p:nvPr/>
        </p:nvSpPr>
        <p:spPr>
          <a:xfrm>
            <a:off x="3873798" y="4607266"/>
            <a:ext cx="863425" cy="877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943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ON</a:t>
            </a:r>
            <a:endParaRPr sz="1000">
              <a:latin typeface="+mj-lt"/>
              <a:cs typeface="Arial"/>
            </a:endParaRPr>
          </a:p>
          <a:p>
            <a:pPr marL="21844" marR="19430">
              <a:lnSpc>
                <a:spcPct val="95825"/>
              </a:lnSpc>
              <a:spcBef>
                <a:spcPts val="234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ON</a:t>
            </a:r>
            <a:endParaRPr sz="1000">
              <a:latin typeface="+mj-lt"/>
              <a:cs typeface="Arial"/>
            </a:endParaRPr>
          </a:p>
          <a:p>
            <a:pPr marL="12700" marR="229701">
              <a:lnSpc>
                <a:spcPts val="1149"/>
              </a:lnSpc>
              <a:spcBef>
                <a:spcPts val="254"/>
              </a:spcBef>
            </a:pPr>
            <a:r>
              <a:rPr sz="1000" dirty="0" smtClean="0">
                <a:solidFill>
                  <a:srgbClr val="F1BA78"/>
                </a:solidFill>
                <a:latin typeface="+mj-lt"/>
                <a:cs typeface="Arial"/>
              </a:rPr>
              <a:t>'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WH</a:t>
            </a:r>
            <a:r>
              <a:rPr sz="1000" dirty="0" smtClean="0">
                <a:solidFill>
                  <a:srgbClr val="5AA1D4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ER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 </a:t>
            </a:r>
            <a:endParaRPr sz="1000">
              <a:latin typeface="+mj-lt"/>
              <a:cs typeface="Arial"/>
            </a:endParaRPr>
          </a:p>
          <a:p>
            <a:pPr marL="12700" marR="229701">
              <a:lnSpc>
                <a:spcPts val="1149"/>
              </a:lnSpc>
              <a:spcBef>
                <a:spcPts val="272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1000" dirty="0" smtClean="0">
                <a:solidFill>
                  <a:srgbClr val="73B9E9"/>
                </a:solidFill>
                <a:latin typeface="+mj-lt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ND</a:t>
            </a:r>
            <a:endParaRPr sz="1000">
              <a:latin typeface="+mj-lt"/>
              <a:cs typeface="Arial"/>
            </a:endParaRPr>
          </a:p>
          <a:p>
            <a:pPr marL="21844">
              <a:lnSpc>
                <a:spcPct val="95825"/>
              </a:lnSpc>
              <a:spcBef>
                <a:spcPts val="29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O</a:t>
            </a: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RDER </a:t>
            </a:r>
            <a:r>
              <a:rPr sz="1000" spc="-1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BY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1" name="object 11"/>
          <p:cNvSpPr txBox="1"/>
          <p:nvPr/>
        </p:nvSpPr>
        <p:spPr>
          <a:xfrm>
            <a:off x="5074041" y="4604178"/>
            <a:ext cx="3739483" cy="33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C.</a:t>
            </a:r>
            <a:r>
              <a:rPr sz="1000" dirty="0" smtClean="0">
                <a:solidFill>
                  <a:srgbClr val="91D0F4"/>
                </a:solidFill>
                <a:latin typeface="+mj-lt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Customer</a:t>
            </a:r>
            <a:r>
              <a:rPr sz="1000" spc="-2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030008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Number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=</a:t>
            </a:r>
            <a:r>
              <a:rPr sz="1000" spc="48" dirty="0" smtClean="0">
                <a:solidFill>
                  <a:srgbClr val="130F19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225" spc="0" baseline="77301" dirty="0" smtClean="0">
                <a:solidFill>
                  <a:srgbClr val="F1BA78"/>
                </a:solidFill>
                <a:latin typeface="+mj-lt"/>
                <a:cs typeface="Times New Roman"/>
              </a:rPr>
              <a:t>1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C</a:t>
            </a:r>
            <a:r>
              <a:rPr sz="1000" spc="-150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..</a:t>
            </a:r>
            <a:r>
              <a:rPr sz="1000" spc="-2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iOustnmer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Number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12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A.Acco,unt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Number</a:t>
            </a:r>
            <a:r>
              <a:rPr sz="1000" spc="100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=</a:t>
            </a:r>
            <a:r>
              <a:rPr sz="1000" spc="181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</a:t>
            </a:r>
            <a:r>
              <a:rPr sz="1000" spc="-13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..</a:t>
            </a:r>
            <a:r>
              <a:rPr sz="1000" spc="-2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Account</a:t>
            </a:r>
            <a:r>
              <a:rPr sz="1000" spc="0" dirty="0" smtClean="0">
                <a:solidFill>
                  <a:srgbClr val="030008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Number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2" name="object 10"/>
          <p:cNvSpPr txBox="1"/>
          <p:nvPr/>
        </p:nvSpPr>
        <p:spPr>
          <a:xfrm>
            <a:off x="757741" y="4916323"/>
            <a:ext cx="1859704" cy="368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>
              <a:lnSpc>
                <a:spcPts val="1370"/>
              </a:lnSpc>
              <a:spcBef>
                <a:spcPts val="68"/>
              </a:spcBef>
            </a:pPr>
            <a:r>
              <a:rPr sz="1250" dirty="0" smtClean="0">
                <a:solidFill>
                  <a:srgbClr val="21209B"/>
                </a:solidFill>
                <a:latin typeface="+mj-lt"/>
                <a:cs typeface="Arial"/>
              </a:rPr>
              <a:t>Reference </a:t>
            </a:r>
            <a:r>
              <a:rPr sz="1250" spc="-100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21209B"/>
                </a:solidFill>
                <a:latin typeface="+mj-lt"/>
                <a:cs typeface="Arial"/>
              </a:rPr>
              <a:t>imported</a:t>
            </a:r>
            <a:endParaRPr sz="1250">
              <a:latin typeface="+mj-lt"/>
              <a:cs typeface="Arial"/>
            </a:endParaRPr>
          </a:p>
          <a:p>
            <a:pPr marL="12700" marR="23622">
              <a:lnSpc>
                <a:spcPct val="95825"/>
              </a:lnSpc>
            </a:pPr>
            <a:r>
              <a:rPr sz="1200" dirty="0" smtClean="0">
                <a:solidFill>
                  <a:srgbClr val="21209B"/>
                </a:solidFill>
                <a:latin typeface="+mj-lt"/>
                <a:cs typeface="Arial"/>
              </a:rPr>
              <a:t>fie</a:t>
            </a:r>
            <a:r>
              <a:rPr sz="1200" dirty="0" smtClean="0">
                <a:solidFill>
                  <a:srgbClr val="000094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21209B"/>
                </a:solidFill>
                <a:latin typeface="+mj-lt"/>
                <a:cs typeface="Arial"/>
              </a:rPr>
              <a:t>ds</a:t>
            </a:r>
            <a:r>
              <a:rPr sz="1200" spc="100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wi'lh</a:t>
            </a:r>
            <a:r>
              <a:rPr sz="1200" spc="98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a </a:t>
            </a:r>
            <a:r>
              <a:rPr sz="1200" spc="86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: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23" name="object 9"/>
          <p:cNvSpPr txBox="1"/>
          <p:nvPr/>
        </p:nvSpPr>
        <p:spPr>
          <a:xfrm>
            <a:off x="3569737" y="4959773"/>
            <a:ext cx="77981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sz="850" spc="0" dirty="0" smtClean="0">
                <a:solidFill>
                  <a:srgbClr val="3E37CF"/>
                </a:solidFill>
                <a:latin typeface="+mj-lt"/>
                <a:cs typeface="Arial"/>
              </a:rPr>
              <a:t>)</a:t>
            </a:r>
            <a:endParaRPr sz="850">
              <a:latin typeface="+mj-lt"/>
              <a:cs typeface="Arial"/>
            </a:endParaRPr>
          </a:p>
        </p:txBody>
      </p:sp>
      <p:sp>
        <p:nvSpPr>
          <p:cNvPr id="124" name="object 8"/>
          <p:cNvSpPr txBox="1"/>
          <p:nvPr/>
        </p:nvSpPr>
        <p:spPr>
          <a:xfrm>
            <a:off x="5074041" y="4969938"/>
            <a:ext cx="968662" cy="525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621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1000" dirty="0" smtClean="0">
                <a:solidFill>
                  <a:srgbClr val="45454C"/>
                </a:solidFill>
                <a:latin typeface="+mj-lt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City</a:t>
            </a:r>
            <a:endParaRPr sz="10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A.Zip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Code</a:t>
            </a:r>
            <a:endParaRPr sz="1000">
              <a:latin typeface="+mj-lt"/>
              <a:cs typeface="Arial"/>
            </a:endParaRPr>
          </a:p>
          <a:p>
            <a:pPr marL="21844" marR="19621">
              <a:lnSpc>
                <a:spcPts val="1149"/>
              </a:lnSpc>
              <a:spcBef>
                <a:spcPts val="170"/>
              </a:spcBef>
            </a:pPr>
            <a:r>
              <a:rPr sz="1500" baseline="11595" dirty="0" smtClean="0">
                <a:solidFill>
                  <a:srgbClr val="282732"/>
                </a:solidFill>
                <a:latin typeface="+mj-lt"/>
                <a:cs typeface="Arial"/>
              </a:rPr>
              <a:t>1</a:t>
            </a:r>
            <a:r>
              <a:rPr sz="1500" spc="-304" baseline="17392" dirty="0" smtClean="0">
                <a:solidFill>
                  <a:srgbClr val="282732"/>
                </a:solidFill>
                <a:latin typeface="+mj-lt"/>
                <a:cs typeface="Arial"/>
              </a:rPr>
              <a:t>"</a:t>
            </a:r>
            <a:r>
              <a:rPr sz="500" i="1" spc="0" dirty="0" smtClean="0">
                <a:solidFill>
                  <a:srgbClr val="282732"/>
                </a:solidFill>
                <a:latin typeface="+mj-lt"/>
                <a:cs typeface="Times New Roman"/>
              </a:rPr>
              <a:t>I</a:t>
            </a:r>
            <a:r>
              <a:rPr sz="500" i="1" spc="0" dirty="0" smtClean="0">
                <a:solidFill>
                  <a:srgbClr val="73B9E9"/>
                </a:solidFill>
                <a:latin typeface="+mj-lt"/>
                <a:cs typeface="Times New Roman"/>
              </a:rPr>
              <a:t>'</a:t>
            </a:r>
            <a:endParaRPr sz="500">
              <a:latin typeface="+mj-lt"/>
              <a:cs typeface="Times New Roman"/>
            </a:endParaRPr>
          </a:p>
        </p:txBody>
      </p:sp>
      <p:sp>
        <p:nvSpPr>
          <p:cNvPr id="125" name="object 7"/>
          <p:cNvSpPr txBox="1"/>
          <p:nvPr/>
        </p:nvSpPr>
        <p:spPr>
          <a:xfrm>
            <a:off x="6340582" y="4969938"/>
            <a:ext cx="797173" cy="332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=</a:t>
            </a:r>
            <a:r>
              <a:rPr sz="1000" spc="253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3E37CF"/>
                </a:solidFill>
                <a:latin typeface="+mj-lt"/>
                <a:cs typeface="Arial"/>
              </a:rPr>
              <a:t>:</a:t>
            </a:r>
            <a:r>
              <a:rPr sz="1000" spc="0" dirty="0" smtClean="0">
                <a:solidFill>
                  <a:srgbClr val="282BD3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1612D0"/>
                </a:solidFill>
                <a:latin typeface="+mj-lt"/>
                <a:cs typeface="Arial"/>
              </a:rPr>
              <a:t>n_</a:t>
            </a:r>
            <a:r>
              <a:rPr sz="1000" spc="0" dirty="0" smtClean="0">
                <a:solidFill>
                  <a:srgbClr val="282BD3"/>
                </a:solidFill>
                <a:latin typeface="+mj-lt"/>
                <a:cs typeface="Arial"/>
              </a:rPr>
              <a:t>C</a:t>
            </a:r>
            <a:r>
              <a:rPr sz="1000" spc="0" dirty="0" smtClean="0">
                <a:solidFill>
                  <a:srgbClr val="1612D0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82BD3"/>
                </a:solidFill>
                <a:latin typeface="+mj-lt"/>
                <a:cs typeface="Arial"/>
              </a:rPr>
              <a:t>ty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177"/>
              </a:spcBef>
            </a:pP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=</a:t>
            </a:r>
            <a:r>
              <a:rPr sz="1000" spc="253" dirty="0" smtClean="0">
                <a:solidFill>
                  <a:srgbClr val="130F19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D33740"/>
                </a:solidFill>
                <a:latin typeface="+mj-lt"/>
                <a:cs typeface="Arial"/>
              </a:rPr>
              <a:t>:i</a:t>
            </a:r>
            <a:r>
              <a:rPr sz="1000" spc="0" dirty="0" smtClean="0">
                <a:solidFill>
                  <a:srgbClr val="CE1327"/>
                </a:solidFill>
                <a:latin typeface="+mj-lt"/>
                <a:cs typeface="Arial"/>
              </a:rPr>
              <a:t>n_Zip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6" name="object 6"/>
          <p:cNvSpPr txBox="1"/>
          <p:nvPr/>
        </p:nvSpPr>
        <p:spPr>
          <a:xfrm>
            <a:off x="3882943" y="5608534"/>
            <a:ext cx="12152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,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.END </a:t>
            </a:r>
            <a:r>
              <a:rPr sz="1000" spc="-1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EXPORT;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7" name="object 5"/>
          <p:cNvSpPr txBox="1"/>
          <p:nvPr/>
        </p:nvSpPr>
        <p:spPr>
          <a:xfrm>
            <a:off x="3882943" y="5896570"/>
            <a:ext cx="8151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..</a:t>
            </a:r>
            <a:r>
              <a:rPr sz="1000" spc="72" dirty="0" smtClean="0">
                <a:solidFill>
                  <a:srgbClr val="45454C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LOGDF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F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Teradata </a:t>
            </a:r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need of Teradata utilities in Data ware house</a:t>
            </a:r>
            <a:r>
              <a:rPr lang="en-US" dirty="0" smtClean="0"/>
              <a:t>:</a:t>
            </a:r>
          </a:p>
          <a:p>
            <a:r>
              <a:rPr lang="en-US" dirty="0"/>
              <a:t>Quick access to data for more timely decision making.</a:t>
            </a:r>
          </a:p>
          <a:p>
            <a:r>
              <a:rPr lang="en-US" dirty="0"/>
              <a:t>Solutions for the entire spectrum of load requirements from batch </a:t>
            </a:r>
            <a:r>
              <a:rPr lang="en-US" dirty="0" smtClean="0"/>
              <a:t>to real time.</a:t>
            </a:r>
          </a:p>
          <a:p>
            <a:r>
              <a:rPr lang="en-US" dirty="0"/>
              <a:t>Unmatched scalability for large volume loads.</a:t>
            </a:r>
          </a:p>
          <a:p>
            <a:r>
              <a:rPr lang="en-US" dirty="0"/>
              <a:t>Fail-proof loads with checkpoint restart capabilities.</a:t>
            </a:r>
          </a:p>
          <a:p>
            <a:r>
              <a:rPr lang="en-US" dirty="0">
                <a:solidFill>
                  <a:srgbClr val="253046"/>
                </a:solidFill>
                <a:cs typeface="Arial"/>
              </a:rPr>
              <a:t>Proven technology from the data warehouse </a:t>
            </a:r>
            <a:r>
              <a:rPr lang="en-US" dirty="0" smtClean="0">
                <a:solidFill>
                  <a:srgbClr val="253046"/>
                </a:solidFill>
                <a:cs typeface="Arial"/>
              </a:rPr>
              <a:t>technology leader</a:t>
            </a:r>
            <a:r>
              <a:rPr lang="en-US" sz="2000" dirty="0" smtClean="0">
                <a:solidFill>
                  <a:srgbClr val="253046"/>
                </a:solidFill>
                <a:cs typeface="Arial"/>
              </a:rPr>
              <a:t>. </a:t>
            </a:r>
          </a:p>
          <a:p>
            <a:r>
              <a:rPr lang="en-US" sz="2000" dirty="0">
                <a:solidFill>
                  <a:srgbClr val="253046"/>
                </a:solidFill>
                <a:cs typeface="Arial"/>
              </a:rPr>
              <a:t>Integration with industry-leading ETL and ELT tools.</a:t>
            </a:r>
          </a:p>
          <a:p>
            <a:endParaRPr lang="en-US" sz="2000" dirty="0" smtClean="0">
              <a:solidFill>
                <a:srgbClr val="253046"/>
              </a:solidFill>
              <a:cs typeface="Arial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INMODs and </a:t>
            </a:r>
            <a:r>
              <a:rPr lang="en-US" dirty="0" smtClean="0"/>
              <a:t>OUTMODs</a:t>
            </a:r>
            <a:endParaRPr lang="en-US" dirty="0"/>
          </a:p>
        </p:txBody>
      </p:sp>
      <p:sp>
        <p:nvSpPr>
          <p:cNvPr id="63" name="object 32"/>
          <p:cNvSpPr/>
          <p:nvPr/>
        </p:nvSpPr>
        <p:spPr>
          <a:xfrm>
            <a:off x="628698" y="4785589"/>
            <a:ext cx="5514256" cy="786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4" name="object 33"/>
          <p:cNvSpPr/>
          <p:nvPr/>
        </p:nvSpPr>
        <p:spPr>
          <a:xfrm>
            <a:off x="637843" y="3782035"/>
            <a:ext cx="5495966" cy="786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5" name="object 34"/>
          <p:cNvSpPr/>
          <p:nvPr/>
        </p:nvSpPr>
        <p:spPr>
          <a:xfrm>
            <a:off x="2459925" y="2627605"/>
            <a:ext cx="1691770" cy="987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6" name="object 35"/>
          <p:cNvSpPr/>
          <p:nvPr/>
        </p:nvSpPr>
        <p:spPr>
          <a:xfrm>
            <a:off x="4839834" y="2730475"/>
            <a:ext cx="1161377" cy="3703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7" name="object 36"/>
          <p:cNvSpPr/>
          <p:nvPr/>
        </p:nvSpPr>
        <p:spPr>
          <a:xfrm>
            <a:off x="3712749" y="1749781"/>
            <a:ext cx="2039268" cy="9966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8" name="object 37"/>
          <p:cNvSpPr/>
          <p:nvPr/>
        </p:nvSpPr>
        <p:spPr>
          <a:xfrm>
            <a:off x="4590641" y="1658341"/>
            <a:ext cx="1161377" cy="194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9" name="object 38"/>
          <p:cNvSpPr/>
          <p:nvPr/>
        </p:nvSpPr>
        <p:spPr>
          <a:xfrm>
            <a:off x="5880044" y="1795501"/>
            <a:ext cx="585261" cy="45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0" name="object 39"/>
          <p:cNvSpPr/>
          <p:nvPr/>
        </p:nvSpPr>
        <p:spPr>
          <a:xfrm>
            <a:off x="2256455" y="1576045"/>
            <a:ext cx="1611753" cy="10355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1" name="object 40"/>
          <p:cNvSpPr/>
          <p:nvPr/>
        </p:nvSpPr>
        <p:spPr>
          <a:xfrm>
            <a:off x="4057962" y="1507465"/>
            <a:ext cx="418370" cy="1165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2" name="object 41"/>
          <p:cNvSpPr/>
          <p:nvPr/>
        </p:nvSpPr>
        <p:spPr>
          <a:xfrm>
            <a:off x="5971491" y="1507464"/>
            <a:ext cx="466379" cy="1165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3" name="object 42"/>
          <p:cNvSpPr/>
          <p:nvPr/>
        </p:nvSpPr>
        <p:spPr>
          <a:xfrm>
            <a:off x="6954546" y="1752067"/>
            <a:ext cx="550968" cy="265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4" name="object 43"/>
          <p:cNvSpPr/>
          <p:nvPr/>
        </p:nvSpPr>
        <p:spPr>
          <a:xfrm>
            <a:off x="6602475" y="1512037"/>
            <a:ext cx="1225390" cy="685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5" name="object 44"/>
          <p:cNvSpPr/>
          <p:nvPr/>
        </p:nvSpPr>
        <p:spPr>
          <a:xfrm>
            <a:off x="7135154" y="2828773"/>
            <a:ext cx="704142" cy="2651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6" name="object 45"/>
          <p:cNvSpPr/>
          <p:nvPr/>
        </p:nvSpPr>
        <p:spPr>
          <a:xfrm>
            <a:off x="6913395" y="3212821"/>
            <a:ext cx="1106509" cy="548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28"/>
          <p:cNvSpPr txBox="1"/>
          <p:nvPr/>
        </p:nvSpPr>
        <p:spPr>
          <a:xfrm>
            <a:off x="2246041" y="1371600"/>
            <a:ext cx="151256" cy="589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30"/>
              </a:lnSpc>
              <a:spcBef>
                <a:spcPts val="231"/>
              </a:spcBef>
            </a:pPr>
            <a:r>
              <a:rPr sz="4400" spc="0" dirty="0" smtClean="0">
                <a:solidFill>
                  <a:srgbClr val="48454F"/>
                </a:solidFill>
                <a:latin typeface="+mj-lt"/>
                <a:cs typeface="Arial"/>
              </a:rPr>
              <a:t>I</a:t>
            </a:r>
            <a:endParaRPr sz="4400">
              <a:latin typeface="+mj-lt"/>
              <a:cs typeface="Arial"/>
            </a:endParaRPr>
          </a:p>
        </p:txBody>
      </p:sp>
      <p:sp>
        <p:nvSpPr>
          <p:cNvPr id="78" name="object 27"/>
          <p:cNvSpPr txBox="1"/>
          <p:nvPr/>
        </p:nvSpPr>
        <p:spPr>
          <a:xfrm>
            <a:off x="4049834" y="1480596"/>
            <a:ext cx="457427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150" dirty="0" smtClean="0">
                <a:solidFill>
                  <a:srgbClr val="201C24"/>
                </a:solidFill>
                <a:latin typeface="+mj-lt"/>
                <a:cs typeface="Times New Roman"/>
              </a:rPr>
              <a:t>CALL</a:t>
            </a:r>
            <a:endParaRPr sz="1150">
              <a:latin typeface="+mj-lt"/>
              <a:cs typeface="Times New Roman"/>
            </a:endParaRPr>
          </a:p>
        </p:txBody>
      </p:sp>
      <p:sp>
        <p:nvSpPr>
          <p:cNvPr id="79" name="object 26"/>
          <p:cNvSpPr txBox="1"/>
          <p:nvPr/>
        </p:nvSpPr>
        <p:spPr>
          <a:xfrm>
            <a:off x="5963363" y="1480838"/>
            <a:ext cx="505714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201C24"/>
                </a:solidFill>
                <a:latin typeface="+mj-lt"/>
                <a:cs typeface="Times New Roman"/>
              </a:rPr>
              <a:t>READ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80" name="object 25"/>
          <p:cNvSpPr txBox="1"/>
          <p:nvPr/>
        </p:nvSpPr>
        <p:spPr>
          <a:xfrm>
            <a:off x="2428935" y="1683417"/>
            <a:ext cx="1328097" cy="990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1400" dirty="0" smtClean="0">
                <a:solidFill>
                  <a:srgbClr val="201C24"/>
                </a:solidFill>
                <a:latin typeface="+mj-lt"/>
                <a:cs typeface="Arial"/>
              </a:rPr>
              <a:t>FAS</a:t>
            </a:r>
            <a:r>
              <a:rPr sz="1400" spc="-4" dirty="0" smtClean="0">
                <a:solidFill>
                  <a:srgbClr val="201C24"/>
                </a:solidFill>
                <a:latin typeface="+mj-lt"/>
                <a:cs typeface="Arial"/>
              </a:rPr>
              <a:t>T</a:t>
            </a:r>
            <a:r>
              <a:rPr sz="1400" spc="0" dirty="0" smtClean="0">
                <a:solidFill>
                  <a:srgbClr val="020003"/>
                </a:solidFill>
                <a:latin typeface="+mj-lt"/>
                <a:cs typeface="Arial"/>
              </a:rPr>
              <a:t>E</a:t>
            </a:r>
            <a:r>
              <a:rPr sz="1400" spc="0" dirty="0" smtClean="0">
                <a:solidFill>
                  <a:srgbClr val="201C24"/>
                </a:solidFill>
                <a:latin typeface="+mj-lt"/>
                <a:cs typeface="Arial"/>
              </a:rPr>
              <a:t>XPORT</a:t>
            </a:r>
            <a:endParaRPr sz="1400">
              <a:latin typeface="+mj-lt"/>
              <a:cs typeface="Arial"/>
            </a:endParaRPr>
          </a:p>
          <a:p>
            <a:pPr marL="395700" marR="847858" algn="ctr">
              <a:lnSpc>
                <a:spcPts val="1810"/>
              </a:lnSpc>
              <a:spcBef>
                <a:spcPts val="851"/>
              </a:spcBef>
            </a:pPr>
            <a:r>
              <a:rPr sz="2475" spc="0" baseline="-3513" dirty="0" smtClean="0">
                <a:solidFill>
                  <a:srgbClr val="201C24"/>
                </a:solidFill>
                <a:latin typeface="+mj-lt"/>
                <a:cs typeface="Arial"/>
              </a:rPr>
              <a:t>I</a:t>
            </a:r>
            <a:endParaRPr sz="1650">
              <a:latin typeface="+mj-lt"/>
              <a:cs typeface="Arial"/>
            </a:endParaRPr>
          </a:p>
          <a:p>
            <a:pPr marL="57917" marR="603724" algn="ctr">
              <a:lnSpc>
                <a:spcPts val="1050"/>
              </a:lnSpc>
            </a:pPr>
            <a:r>
              <a:rPr sz="1100" dirty="0" smtClean="0">
                <a:solidFill>
                  <a:srgbClr val="201C24"/>
                </a:solidFill>
                <a:latin typeface="+mj-lt"/>
                <a:cs typeface="Arial"/>
              </a:rPr>
              <a:t>S</a:t>
            </a:r>
            <a:r>
              <a:rPr sz="1100" dirty="0" smtClean="0">
                <a:solidFill>
                  <a:srgbClr val="020003"/>
                </a:solidFill>
                <a:latin typeface="+mj-lt"/>
                <a:cs typeface="Arial"/>
              </a:rPr>
              <a:t>EL</a:t>
            </a:r>
            <a:r>
              <a:rPr sz="1100" dirty="0" smtClean="0">
                <a:solidFill>
                  <a:srgbClr val="201C24"/>
                </a:solidFill>
                <a:latin typeface="+mj-lt"/>
                <a:cs typeface="Arial"/>
              </a:rPr>
              <a:t>ECT</a:t>
            </a:r>
            <a:endParaRPr sz="1100">
              <a:latin typeface="+mj-lt"/>
              <a:cs typeface="Arial"/>
            </a:endParaRPr>
          </a:p>
          <a:p>
            <a:pPr marL="332068" marR="784201" algn="ctr">
              <a:lnSpc>
                <a:spcPts val="2505"/>
              </a:lnSpc>
              <a:spcBef>
                <a:spcPts val="72"/>
              </a:spcBef>
            </a:pPr>
            <a:r>
              <a:rPr sz="2300" spc="0" dirty="0" smtClean="0">
                <a:solidFill>
                  <a:srgbClr val="48454F"/>
                </a:solidFill>
                <a:latin typeface="+mj-lt"/>
                <a:cs typeface="Arial"/>
              </a:rPr>
              <a:t>i</a:t>
            </a:r>
            <a:endParaRPr sz="2300">
              <a:latin typeface="+mj-lt"/>
              <a:cs typeface="Arial"/>
            </a:endParaRPr>
          </a:p>
        </p:txBody>
      </p:sp>
      <p:sp>
        <p:nvSpPr>
          <p:cNvPr id="81" name="object 24"/>
          <p:cNvSpPr txBox="1"/>
          <p:nvPr/>
        </p:nvSpPr>
        <p:spPr>
          <a:xfrm>
            <a:off x="4859140" y="1687762"/>
            <a:ext cx="756056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sz="1350" dirty="0" smtClean="0">
                <a:solidFill>
                  <a:srgbClr val="201C24"/>
                </a:solidFill>
                <a:latin typeface="+mj-lt"/>
                <a:cs typeface="Arial"/>
              </a:rPr>
              <a:t>IN</a:t>
            </a:r>
            <a:r>
              <a:rPr sz="1350" dirty="0" smtClean="0">
                <a:solidFill>
                  <a:srgbClr val="8AC8EC"/>
                </a:solidFill>
                <a:latin typeface="+mj-lt"/>
                <a:cs typeface="Arial"/>
              </a:rPr>
              <a:t>I</a:t>
            </a:r>
            <a:r>
              <a:rPr sz="1350" dirty="0" smtClean="0">
                <a:solidFill>
                  <a:srgbClr val="201C24"/>
                </a:solidFill>
                <a:latin typeface="+mj-lt"/>
                <a:cs typeface="Arial"/>
              </a:rPr>
              <a:t>MOD</a:t>
            </a:r>
            <a:endParaRPr sz="1350">
              <a:latin typeface="+mj-lt"/>
              <a:cs typeface="Arial"/>
            </a:endParaRPr>
          </a:p>
        </p:txBody>
      </p:sp>
      <p:sp>
        <p:nvSpPr>
          <p:cNvPr id="82" name="object 23"/>
          <p:cNvSpPr txBox="1"/>
          <p:nvPr/>
        </p:nvSpPr>
        <p:spPr>
          <a:xfrm>
            <a:off x="6946419" y="1733835"/>
            <a:ext cx="593667" cy="319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sz="1650" baseline="-2635" dirty="0" smtClean="0">
                <a:solidFill>
                  <a:srgbClr val="201C24"/>
                </a:solidFill>
                <a:latin typeface="+mj-lt"/>
                <a:cs typeface="Arial"/>
              </a:rPr>
              <a:t>INPU</a:t>
            </a:r>
            <a:r>
              <a:rPr sz="1650" baseline="-2635" dirty="0" smtClean="0">
                <a:solidFill>
                  <a:srgbClr val="020003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  <a:p>
            <a:pPr marL="58423" marR="26286">
              <a:lnSpc>
                <a:spcPts val="1215"/>
              </a:lnSpc>
            </a:pPr>
            <a:r>
              <a:rPr sz="1200" spc="0" dirty="0" smtClean="0">
                <a:solidFill>
                  <a:srgbClr val="201C24"/>
                </a:solidFill>
                <a:latin typeface="+mj-lt"/>
                <a:cs typeface="Times New Roman"/>
              </a:rPr>
              <a:t>DA </a:t>
            </a:r>
            <a:r>
              <a:rPr sz="1200" spc="284" dirty="0" smtClean="0">
                <a:solidFill>
                  <a:srgbClr val="201C24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201C24"/>
                </a:solidFill>
                <a:latin typeface="+mj-lt"/>
                <a:cs typeface="Times New Roman"/>
              </a:rPr>
              <a:t>A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83" name="object 22"/>
          <p:cNvSpPr txBox="1"/>
          <p:nvPr/>
        </p:nvSpPr>
        <p:spPr>
          <a:xfrm>
            <a:off x="3558306" y="2612002"/>
            <a:ext cx="98558" cy="102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600" i="1" spc="0" dirty="0" smtClean="0">
                <a:solidFill>
                  <a:srgbClr val="ABABAB"/>
                </a:solidFill>
                <a:latin typeface="+mj-lt"/>
                <a:cs typeface="Times New Roman"/>
              </a:rPr>
              <a:t>o:</a:t>
            </a:r>
            <a:endParaRPr sz="600">
              <a:latin typeface="+mj-lt"/>
              <a:cs typeface="Times New Roman"/>
            </a:endParaRPr>
          </a:p>
        </p:txBody>
      </p:sp>
      <p:sp>
        <p:nvSpPr>
          <p:cNvPr id="84" name="object 21"/>
          <p:cNvSpPr txBox="1"/>
          <p:nvPr/>
        </p:nvSpPr>
        <p:spPr>
          <a:xfrm>
            <a:off x="2467800" y="2626687"/>
            <a:ext cx="125680" cy="113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650" spc="0" dirty="0" smtClean="0">
                <a:solidFill>
                  <a:srgbClr val="ABABAB"/>
                </a:solidFill>
                <a:latin typeface="+mj-lt"/>
                <a:cs typeface="Times New Roman"/>
              </a:rPr>
              <a:t>/</a:t>
            </a:r>
            <a:endParaRPr sz="650">
              <a:latin typeface="+mj-lt"/>
              <a:cs typeface="Times New Roman"/>
            </a:endParaRPr>
          </a:p>
        </p:txBody>
      </p:sp>
      <p:sp>
        <p:nvSpPr>
          <p:cNvPr id="85" name="object 20"/>
          <p:cNvSpPr txBox="1"/>
          <p:nvPr/>
        </p:nvSpPr>
        <p:spPr>
          <a:xfrm>
            <a:off x="3009624" y="2635808"/>
            <a:ext cx="107772" cy="67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300" i="1" spc="0" dirty="0" smtClean="0">
                <a:solidFill>
                  <a:srgbClr val="ABABAB"/>
                </a:solidFill>
                <a:latin typeface="+mj-lt"/>
                <a:cs typeface="Arial"/>
              </a:rPr>
              <a:t>,-7</a:t>
            </a:r>
            <a:endParaRPr sz="300">
              <a:latin typeface="+mj-lt"/>
              <a:cs typeface="Arial"/>
            </a:endParaRPr>
          </a:p>
        </p:txBody>
      </p:sp>
      <p:sp>
        <p:nvSpPr>
          <p:cNvPr id="86" name="object 19"/>
          <p:cNvSpPr txBox="1"/>
          <p:nvPr/>
        </p:nvSpPr>
        <p:spPr>
          <a:xfrm>
            <a:off x="4068123" y="2634206"/>
            <a:ext cx="91794" cy="74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350" i="1" spc="0" dirty="0" smtClean="0">
                <a:solidFill>
                  <a:srgbClr val="949494"/>
                </a:solidFill>
                <a:latin typeface="+mj-lt"/>
                <a:cs typeface="Arial"/>
              </a:rPr>
              <a:t>h'</a:t>
            </a:r>
            <a:endParaRPr sz="350">
              <a:latin typeface="+mj-lt"/>
              <a:cs typeface="Arial"/>
            </a:endParaRPr>
          </a:p>
        </p:txBody>
      </p:sp>
      <p:sp>
        <p:nvSpPr>
          <p:cNvPr id="87" name="object 18"/>
          <p:cNvSpPr txBox="1"/>
          <p:nvPr/>
        </p:nvSpPr>
        <p:spPr>
          <a:xfrm>
            <a:off x="6098248" y="2657379"/>
            <a:ext cx="606088" cy="400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701" algn="r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E9B370"/>
                </a:solidFill>
                <a:latin typeface="+mj-lt"/>
                <a:cs typeface="Arial"/>
              </a:rPr>
              <a:t>'</a:t>
            </a:r>
            <a:r>
              <a:rPr sz="1100" dirty="0" smtClean="0">
                <a:solidFill>
                  <a:srgbClr val="201C24"/>
                </a:solidFill>
                <a:latin typeface="+mj-lt"/>
                <a:cs typeface="Arial"/>
              </a:rPr>
              <a:t>WRI</a:t>
            </a:r>
            <a:r>
              <a:rPr sz="1100" spc="-4" dirty="0" smtClean="0">
                <a:solidFill>
                  <a:srgbClr val="201C24"/>
                </a:solidFill>
                <a:latin typeface="+mj-lt"/>
                <a:cs typeface="Arial"/>
              </a:rPr>
              <a:t>T</a:t>
            </a:r>
            <a:r>
              <a:rPr sz="1100" spc="0" dirty="0" smtClean="0">
                <a:solidFill>
                  <a:srgbClr val="201C24"/>
                </a:solidFill>
                <a:latin typeface="+mj-lt"/>
                <a:cs typeface="Arial"/>
              </a:rPr>
              <a:t>E</a:t>
            </a:r>
            <a:endParaRPr sz="1100">
              <a:latin typeface="+mj-lt"/>
              <a:cs typeface="Arial"/>
            </a:endParaRPr>
          </a:p>
          <a:p>
            <a:pPr marR="12700" algn="r">
              <a:lnSpc>
                <a:spcPct val="110839"/>
              </a:lnSpc>
              <a:spcBef>
                <a:spcPts val="479"/>
              </a:spcBef>
            </a:pPr>
            <a:r>
              <a:rPr sz="1000" spc="0" dirty="0" smtClean="0">
                <a:solidFill>
                  <a:srgbClr val="201C24"/>
                </a:solidFill>
                <a:latin typeface="+mj-lt"/>
                <a:cs typeface="Segoe UI"/>
              </a:rPr>
              <a:t>�</a:t>
            </a:r>
            <a:endParaRPr sz="1000">
              <a:latin typeface="+mj-lt"/>
              <a:cs typeface="Segoe UI"/>
            </a:endParaRPr>
          </a:p>
        </p:txBody>
      </p:sp>
      <p:sp>
        <p:nvSpPr>
          <p:cNvPr id="88" name="object 17"/>
          <p:cNvSpPr txBox="1"/>
          <p:nvPr/>
        </p:nvSpPr>
        <p:spPr>
          <a:xfrm>
            <a:off x="5963363" y="2675595"/>
            <a:ext cx="99370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sz="2900" spc="0" dirty="0" smtClean="0">
                <a:solidFill>
                  <a:srgbClr val="020003"/>
                </a:solidFill>
                <a:latin typeface="+mj-lt"/>
                <a:cs typeface="Arial"/>
              </a:rPr>
              <a:t>I</a:t>
            </a:r>
            <a:endParaRPr sz="2900">
              <a:latin typeface="+mj-lt"/>
              <a:cs typeface="Arial"/>
            </a:endParaRPr>
          </a:p>
        </p:txBody>
      </p:sp>
      <p:sp>
        <p:nvSpPr>
          <p:cNvPr id="89" name="object 16"/>
          <p:cNvSpPr txBox="1"/>
          <p:nvPr/>
        </p:nvSpPr>
        <p:spPr>
          <a:xfrm>
            <a:off x="7127027" y="2805969"/>
            <a:ext cx="733573" cy="323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201C24"/>
                </a:solidFill>
                <a:latin typeface="+mj-lt"/>
                <a:cs typeface="Arial"/>
              </a:rPr>
              <a:t>OU</a:t>
            </a:r>
            <a:r>
              <a:rPr sz="1100" dirty="0" smtClean="0">
                <a:solidFill>
                  <a:srgbClr val="020003"/>
                </a:solidFill>
                <a:latin typeface="+mj-lt"/>
                <a:cs typeface="Arial"/>
              </a:rPr>
              <a:t>T</a:t>
            </a:r>
            <a:r>
              <a:rPr sz="1100" dirty="0" smtClean="0">
                <a:solidFill>
                  <a:srgbClr val="201C24"/>
                </a:solidFill>
                <a:latin typeface="+mj-lt"/>
                <a:cs typeface="Arial"/>
              </a:rPr>
              <a:t>PUT</a:t>
            </a:r>
            <a:r>
              <a:rPr sz="1100" dirty="0" smtClean="0">
                <a:solidFill>
                  <a:srgbClr val="8AC8EC"/>
                </a:solidFill>
                <a:latin typeface="+mj-lt"/>
                <a:cs typeface="Arial"/>
              </a:rPr>
              <a:t>'</a:t>
            </a:r>
            <a:endParaRPr sz="1100">
              <a:latin typeface="+mj-lt"/>
              <a:cs typeface="Arial"/>
            </a:endParaRPr>
          </a:p>
          <a:p>
            <a:pPr marL="111928" marR="125078" algn="ctr">
              <a:lnSpc>
                <a:spcPts val="1235"/>
              </a:lnSpc>
            </a:pPr>
            <a:r>
              <a:rPr sz="1200" dirty="0" smtClean="0">
                <a:solidFill>
                  <a:srgbClr val="201C24"/>
                </a:solidFill>
                <a:latin typeface="+mj-lt"/>
                <a:cs typeface="Times New Roman"/>
              </a:rPr>
              <a:t>DATA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90" name="object 15"/>
          <p:cNvSpPr txBox="1"/>
          <p:nvPr/>
        </p:nvSpPr>
        <p:spPr>
          <a:xfrm>
            <a:off x="4829420" y="2830989"/>
            <a:ext cx="1053640" cy="204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1200" dirty="0" smtClean="0">
                <a:solidFill>
                  <a:srgbClr val="201C24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ABABAB"/>
                </a:solidFill>
                <a:latin typeface="+mj-lt"/>
                <a:cs typeface="Arial"/>
              </a:rPr>
              <a:t>I </a:t>
            </a:r>
            <a:r>
              <a:rPr sz="1200" spc="-14" dirty="0" smtClean="0">
                <a:solidFill>
                  <a:srgbClr val="ABABAB"/>
                </a:solidFill>
                <a:latin typeface="+mj-lt"/>
                <a:cs typeface="Arial"/>
              </a:rPr>
              <a:t> </a:t>
            </a:r>
            <a:r>
              <a:rPr sz="1400" spc="0" dirty="0" smtClean="0">
                <a:solidFill>
                  <a:srgbClr val="201C24"/>
                </a:solidFill>
                <a:latin typeface="+mj-lt"/>
                <a:cs typeface="Arial"/>
              </a:rPr>
              <a:t>OUTMOD</a:t>
            </a:r>
            <a:endParaRPr sz="1400">
              <a:latin typeface="+mj-lt"/>
              <a:cs typeface="Arial"/>
            </a:endParaRPr>
          </a:p>
        </p:txBody>
      </p:sp>
      <p:sp>
        <p:nvSpPr>
          <p:cNvPr id="91" name="object 14"/>
          <p:cNvSpPr txBox="1"/>
          <p:nvPr/>
        </p:nvSpPr>
        <p:spPr>
          <a:xfrm>
            <a:off x="4049834" y="3287734"/>
            <a:ext cx="110015" cy="329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370"/>
              </a:lnSpc>
              <a:spcBef>
                <a:spcPts val="68"/>
              </a:spcBef>
            </a:pPr>
            <a:r>
              <a:rPr sz="2025" spc="0" baseline="-4294" dirty="0" smtClean="0">
                <a:solidFill>
                  <a:srgbClr val="D9D9D9"/>
                </a:solidFill>
                <a:latin typeface="+mj-lt"/>
                <a:cs typeface="Arial"/>
              </a:rPr>
              <a:t>I</a:t>
            </a:r>
            <a:endParaRPr sz="1350">
              <a:latin typeface="+mj-lt"/>
              <a:cs typeface="Arial"/>
            </a:endParaRPr>
          </a:p>
          <a:p>
            <a:pPr marR="12707" algn="r">
              <a:lnSpc>
                <a:spcPts val="1150"/>
              </a:lnSpc>
            </a:pPr>
            <a:r>
              <a:rPr sz="1875" i="1" spc="0" baseline="2319" dirty="0" smtClean="0">
                <a:solidFill>
                  <a:srgbClr val="ABABAB"/>
                </a:solidFill>
                <a:latin typeface="+mj-lt"/>
                <a:cs typeface="Times New Roman"/>
              </a:rPr>
              <a:t>[)</a:t>
            </a:r>
            <a:endParaRPr sz="1250">
              <a:latin typeface="+mj-lt"/>
              <a:cs typeface="Times New Roman"/>
            </a:endParaRPr>
          </a:p>
        </p:txBody>
      </p:sp>
      <p:sp>
        <p:nvSpPr>
          <p:cNvPr id="92" name="object 13"/>
          <p:cNvSpPr txBox="1"/>
          <p:nvPr/>
        </p:nvSpPr>
        <p:spPr>
          <a:xfrm>
            <a:off x="2476945" y="3541087"/>
            <a:ext cx="395190" cy="113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700" dirty="0" smtClean="0">
                <a:solidFill>
                  <a:srgbClr val="ABABAB"/>
                </a:solidFill>
                <a:latin typeface="+mj-lt"/>
                <a:cs typeface="Times New Roman"/>
              </a:rPr>
              <a:t>--</a:t>
            </a:r>
            <a:endParaRPr sz="700">
              <a:latin typeface="+mj-lt"/>
              <a:cs typeface="Times New Roman"/>
            </a:endParaRPr>
          </a:p>
        </p:txBody>
      </p:sp>
      <p:sp>
        <p:nvSpPr>
          <p:cNvPr id="93" name="object 12"/>
          <p:cNvSpPr txBox="1"/>
          <p:nvPr/>
        </p:nvSpPr>
        <p:spPr>
          <a:xfrm>
            <a:off x="629715" y="3766089"/>
            <a:ext cx="714299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0000FC"/>
                </a:solidFill>
                <a:latin typeface="+mj-lt"/>
                <a:cs typeface="Arial"/>
              </a:rPr>
              <a:t>I</a:t>
            </a:r>
            <a:r>
              <a:rPr sz="1100" dirty="0" smtClean="0">
                <a:solidFill>
                  <a:srgbClr val="2727FC"/>
                </a:solidFill>
                <a:latin typeface="+mj-lt"/>
                <a:cs typeface="Arial"/>
              </a:rPr>
              <a:t>NMODs</a:t>
            </a:r>
            <a:endParaRPr sz="1100">
              <a:latin typeface="+mj-lt"/>
              <a:cs typeface="Arial"/>
            </a:endParaRPr>
          </a:p>
        </p:txBody>
      </p:sp>
      <p:sp>
        <p:nvSpPr>
          <p:cNvPr id="94" name="object 11"/>
          <p:cNvSpPr txBox="1"/>
          <p:nvPr/>
        </p:nvSpPr>
        <p:spPr>
          <a:xfrm>
            <a:off x="821754" y="3956523"/>
            <a:ext cx="125629" cy="615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3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8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3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0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300">
              <a:latin typeface="+mj-lt"/>
              <a:cs typeface="Times New Roman"/>
            </a:endParaRPr>
          </a:p>
        </p:txBody>
      </p:sp>
      <p:sp>
        <p:nvSpPr>
          <p:cNvPr id="95" name="object 10"/>
          <p:cNvSpPr txBox="1"/>
          <p:nvPr/>
        </p:nvSpPr>
        <p:spPr>
          <a:xfrm>
            <a:off x="1059516" y="3956523"/>
            <a:ext cx="1316872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dirty="0" smtClean="0">
                <a:solidFill>
                  <a:srgbClr val="48454F"/>
                </a:solidFill>
                <a:latin typeface="+mj-lt"/>
                <a:cs typeface="Times New Roman"/>
              </a:rPr>
              <a:t>Read</a:t>
            </a:r>
            <a:r>
              <a:rPr sz="1300" spc="12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input</a:t>
            </a:r>
            <a:r>
              <a:rPr sz="1300" spc="5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data</a:t>
            </a:r>
            <a:endParaRPr sz="1300">
              <a:latin typeface="+mj-lt"/>
              <a:cs typeface="Times New Roman"/>
            </a:endParaRPr>
          </a:p>
        </p:txBody>
      </p:sp>
      <p:sp>
        <p:nvSpPr>
          <p:cNvPr id="96" name="object 9"/>
          <p:cNvSpPr txBox="1"/>
          <p:nvPr/>
        </p:nvSpPr>
        <p:spPr>
          <a:xfrm>
            <a:off x="2383212" y="3956523"/>
            <a:ext cx="1479024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va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ues</a:t>
            </a:r>
            <a:r>
              <a:rPr sz="1300" spc="-37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from</a:t>
            </a:r>
            <a:r>
              <a:rPr sz="1300" spc="17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</a:t>
            </a:r>
            <a:r>
              <a:rPr sz="1300" spc="23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fi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e.</a:t>
            </a:r>
            <a:endParaRPr sz="1300">
              <a:latin typeface="+mj-lt"/>
              <a:cs typeface="Times New Roman"/>
            </a:endParaRPr>
          </a:p>
        </p:txBody>
      </p:sp>
      <p:sp>
        <p:nvSpPr>
          <p:cNvPr id="97" name="object 8"/>
          <p:cNvSpPr txBox="1"/>
          <p:nvPr/>
        </p:nvSpPr>
        <p:spPr>
          <a:xfrm>
            <a:off x="1059516" y="4169121"/>
            <a:ext cx="5107186" cy="403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64">
              <a:lnSpc>
                <a:spcPts val="1425"/>
              </a:lnSpc>
              <a:spcBef>
                <a:spcPts val="71"/>
              </a:spcBef>
            </a:pPr>
            <a:r>
              <a:rPr sz="1300" dirty="0" smtClean="0">
                <a:solidFill>
                  <a:srgbClr val="48454F"/>
                </a:solidFill>
                <a:latin typeface="+mj-lt"/>
                <a:cs typeface="Times New Roman"/>
              </a:rPr>
              <a:t>Qua</a:t>
            </a:r>
            <a:r>
              <a:rPr sz="1300" spc="-16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2F2848"/>
                </a:solidFill>
                <a:latin typeface="+mj-lt"/>
                <a:cs typeface="Times New Roman"/>
              </a:rPr>
              <a:t>I </a:t>
            </a:r>
            <a:r>
              <a:rPr sz="1300" spc="20" dirty="0" smtClean="0">
                <a:solidFill>
                  <a:srgbClr val="2F2848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1fy</a:t>
            </a:r>
            <a:r>
              <a:rPr sz="1300" spc="5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8454F"/>
                </a:solidFill>
                <a:latin typeface="+mj-lt"/>
                <a:cs typeface="Arial"/>
              </a:rPr>
              <a:t>SELECT</a:t>
            </a:r>
            <a:r>
              <a:rPr sz="1100" spc="187" dirty="0" smtClean="0">
                <a:solidFill>
                  <a:srgbClr val="48454F"/>
                </a:solidFill>
                <a:latin typeface="+mj-lt"/>
                <a:cs typeface="Arial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requests.</a:t>
            </a:r>
            <a:endParaRPr sz="13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8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Usua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y</a:t>
            </a:r>
            <a:r>
              <a:rPr sz="1300" spc="29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more</a:t>
            </a:r>
            <a:r>
              <a:rPr sz="1300" spc="246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app</a:t>
            </a:r>
            <a:r>
              <a:rPr sz="1300" spc="32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c</a:t>
            </a:r>
            <a:r>
              <a:rPr sz="1300" spc="-4" dirty="0" smtClean="0">
                <a:solidFill>
                  <a:srgbClr val="48454F"/>
                </a:solidFill>
                <a:latin typeface="+mj-lt"/>
                <a:cs typeface="Times New Roman"/>
              </a:rPr>
              <a:t>a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b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</a:t>
            </a:r>
            <a:r>
              <a:rPr sz="1300" spc="5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to</a:t>
            </a:r>
            <a:r>
              <a:rPr sz="1300" spc="81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an</a:t>
            </a:r>
            <a:r>
              <a:rPr sz="1300" spc="32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mport</a:t>
            </a:r>
            <a:r>
              <a:rPr sz="1300" spc="5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ut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il</a:t>
            </a:r>
            <a:r>
              <a:rPr sz="1300" spc="-4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ty</a:t>
            </a:r>
            <a:r>
              <a:rPr sz="1300" spc="5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such</a:t>
            </a:r>
            <a:r>
              <a:rPr sz="1300" spc="5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as</a:t>
            </a:r>
            <a:r>
              <a:rPr sz="1300" spc="53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Mu</a:t>
            </a:r>
            <a:r>
              <a:rPr sz="1300" spc="0" dirty="0" smtClean="0">
                <a:solidFill>
                  <a:srgbClr val="2F2848"/>
                </a:solidFill>
                <a:latin typeface="+mj-lt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t: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load.</a:t>
            </a:r>
            <a:endParaRPr sz="1300">
              <a:latin typeface="+mj-lt"/>
              <a:cs typeface="Times New Roman"/>
            </a:endParaRPr>
          </a:p>
        </p:txBody>
      </p:sp>
      <p:sp>
        <p:nvSpPr>
          <p:cNvPr id="98" name="object 7"/>
          <p:cNvSpPr txBox="1"/>
          <p:nvPr/>
        </p:nvSpPr>
        <p:spPr>
          <a:xfrm>
            <a:off x="620570" y="4756676"/>
            <a:ext cx="896652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2727FC"/>
                </a:solidFill>
                <a:latin typeface="+mj-lt"/>
                <a:cs typeface="Times New Roman"/>
              </a:rPr>
              <a:t>OU</a:t>
            </a:r>
            <a:r>
              <a:rPr sz="1200" spc="-9" dirty="0" smtClean="0">
                <a:solidFill>
                  <a:srgbClr val="2727FC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2727FC"/>
                </a:solidFill>
                <a:latin typeface="+mj-lt"/>
                <a:cs typeface="Times New Roman"/>
              </a:rPr>
              <a:t>TM</a:t>
            </a:r>
            <a:r>
              <a:rPr sz="1200" spc="-16" dirty="0" smtClean="0">
                <a:solidFill>
                  <a:srgbClr val="2727FC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2727FC"/>
                </a:solidFill>
                <a:latin typeface="+mj-lt"/>
                <a:cs typeface="Times New Roman"/>
              </a:rPr>
              <a:t>O</a:t>
            </a:r>
            <a:r>
              <a:rPr sz="1200" spc="0" dirty="0" smtClean="0">
                <a:solidFill>
                  <a:srgbClr val="1515FC"/>
                </a:solidFill>
                <a:latin typeface="+mj-lt"/>
                <a:cs typeface="Times New Roman"/>
              </a:rPr>
              <a:t>D</a:t>
            </a:r>
            <a:r>
              <a:rPr sz="1200" spc="0" dirty="0" smtClean="0">
                <a:solidFill>
                  <a:srgbClr val="2727FC"/>
                </a:solidFill>
                <a:latin typeface="+mj-lt"/>
                <a:cs typeface="Times New Roman"/>
              </a:rPr>
              <a:t>s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99" name="object 6"/>
          <p:cNvSpPr txBox="1"/>
          <p:nvPr/>
        </p:nvSpPr>
        <p:spPr>
          <a:xfrm>
            <a:off x="821754" y="4960077"/>
            <a:ext cx="125629" cy="6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300">
              <a:latin typeface="+mj-lt"/>
              <a:cs typeface="Times New Roman"/>
            </a:endParaRPr>
          </a:p>
          <a:p>
            <a:pPr marL="12700" marR="762">
              <a:lnSpc>
                <a:spcPct val="95825"/>
              </a:lnSpc>
              <a:spcBef>
                <a:spcPts val="153"/>
              </a:spcBef>
            </a:pP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25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90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300">
              <a:latin typeface="+mj-lt"/>
              <a:cs typeface="Times New Roman"/>
            </a:endParaRPr>
          </a:p>
        </p:txBody>
      </p:sp>
      <p:sp>
        <p:nvSpPr>
          <p:cNvPr id="100" name="object 5"/>
          <p:cNvSpPr txBox="1"/>
          <p:nvPr/>
        </p:nvSpPr>
        <p:spPr>
          <a:xfrm>
            <a:off x="1059516" y="4960077"/>
            <a:ext cx="5116330" cy="6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64">
              <a:lnSpc>
                <a:spcPts val="1425"/>
              </a:lnSpc>
              <a:spcBef>
                <a:spcPts val="71"/>
              </a:spcBef>
            </a:pPr>
            <a:r>
              <a:rPr sz="1300" dirty="0" smtClean="0">
                <a:solidFill>
                  <a:srgbClr val="48454F"/>
                </a:solidFill>
                <a:latin typeface="+mj-lt"/>
                <a:cs typeface="Times New Roman"/>
              </a:rPr>
              <a:t>Process.</a:t>
            </a:r>
            <a:r>
              <a:rPr sz="1300" spc="-19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an</a:t>
            </a:r>
            <a:r>
              <a:rPr sz="1300" spc="10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swer-s</a:t>
            </a:r>
            <a:r>
              <a:rPr sz="225" spc="0" baseline="57975" dirty="0" smtClean="0">
                <a:solidFill>
                  <a:srgbClr val="E9B370"/>
                </a:solidFill>
                <a:latin typeface="+mj-lt"/>
                <a:cs typeface="Times New Roman"/>
              </a:rPr>
              <a:t>1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et:</a:t>
            </a:r>
            <a:r>
              <a:rPr sz="1300" spc="3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data.</a:t>
            </a:r>
            <a:endParaRPr sz="1300">
              <a:latin typeface="+mj-lt"/>
              <a:cs typeface="Times New Roman"/>
            </a:endParaRPr>
          </a:p>
          <a:p>
            <a:pPr marL="12700" marR="24764">
              <a:lnSpc>
                <a:spcPct val="95825"/>
              </a:lnSpc>
              <a:spcBef>
                <a:spcPts val="108"/>
              </a:spcBef>
            </a:pPr>
            <a:r>
              <a:rPr sz="1250" dirty="0" smtClean="0">
                <a:solidFill>
                  <a:srgbClr val="48454F"/>
                </a:solidFill>
                <a:latin typeface="+mj-lt"/>
                <a:cs typeface="Times New Roman"/>
              </a:rPr>
              <a:t>Modify</a:t>
            </a:r>
            <a:r>
              <a:rPr sz="1250" dirty="0" smtClean="0">
                <a:solidFill>
                  <a:srgbClr val="5B585E"/>
                </a:solidFill>
                <a:latin typeface="+mj-lt"/>
                <a:cs typeface="Times New Roman"/>
              </a:rPr>
              <a:t>,</a:t>
            </a:r>
            <a:r>
              <a:rPr sz="1250" spc="139" dirty="0" smtClean="0">
                <a:solidFill>
                  <a:srgbClr val="5B585E"/>
                </a:solidFill>
                <a:latin typeface="+mj-lt"/>
                <a:cs typeface="Times New Roman"/>
              </a:rPr>
              <a:t> </a:t>
            </a: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d</a:t>
            </a:r>
            <a:r>
              <a:rPr sz="125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.s</a:t>
            </a:r>
            <a:r>
              <a:rPr sz="1250" spc="0" dirty="0" smtClean="0">
                <a:solidFill>
                  <a:srgbClr val="5B585E"/>
                </a:solidFill>
                <a:latin typeface="+mj-lt"/>
                <a:cs typeface="Times New Roman"/>
              </a:rPr>
              <a:t>e</a:t>
            </a: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a</a:t>
            </a:r>
            <a:r>
              <a:rPr sz="1250" spc="-15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r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d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,</a:t>
            </a:r>
            <a:r>
              <a:rPr sz="1300" spc="-33" dirty="0" smtClean="0">
                <a:solidFill>
                  <a:srgbClr val="5B585E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or</a:t>
            </a:r>
            <a:r>
              <a:rPr sz="1300" spc="13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re</a:t>
            </a:r>
            <a:r>
              <a:rPr sz="1300" spc="-63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cord</a:t>
            </a:r>
            <a:r>
              <a:rPr sz="1300" spc="12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response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s</a:t>
            </a:r>
            <a:r>
              <a:rPr sz="1300" spc="69" dirty="0" smtClean="0">
                <a:solidFill>
                  <a:srgbClr val="5B585E"/>
                </a:solidFill>
                <a:latin typeface="+mj-lt"/>
                <a:cs typeface="Times New Roman"/>
              </a:rPr>
              <a:t>.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.</a:t>
            </a:r>
            <a:r>
              <a:rPr sz="1300" spc="0" dirty="0" smtClean="0">
                <a:solidFill>
                  <a:srgbClr val="8AC8EC"/>
                </a:solidFill>
                <a:latin typeface="+mj-lt"/>
                <a:cs typeface="Times New Roman"/>
              </a:rPr>
              <a:t>.</a:t>
            </a:r>
            <a:endParaRPr sz="13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0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Usua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y</a:t>
            </a:r>
            <a:r>
              <a:rPr sz="1300" spc="29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mo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r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</a:t>
            </a:r>
            <a:r>
              <a:rPr sz="1300" spc="246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app</a:t>
            </a:r>
            <a:r>
              <a:rPr sz="1300" spc="32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c</a:t>
            </a:r>
            <a:r>
              <a:rPr sz="1300" spc="-4" dirty="0" smtClean="0">
                <a:solidFill>
                  <a:srgbClr val="48454F"/>
                </a:solidFill>
                <a:latin typeface="+mj-lt"/>
                <a:cs typeface="Times New Roman"/>
              </a:rPr>
              <a:t>a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b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</a:t>
            </a:r>
            <a:r>
              <a:rPr sz="1300" spc="5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to</a:t>
            </a:r>
            <a:r>
              <a:rPr sz="1300" spc="81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an</a:t>
            </a:r>
            <a:r>
              <a:rPr sz="1300" spc="-37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expo</a:t>
            </a:r>
            <a:r>
              <a:rPr sz="1300" spc="0" dirty="0" smtClean="0">
                <a:solidFill>
                  <a:srgbClr val="2F2848"/>
                </a:solidFill>
                <a:latin typeface="+mj-lt"/>
                <a:cs typeface="Times New Roman"/>
              </a:rPr>
              <a:t>r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t</a:t>
            </a:r>
            <a:r>
              <a:rPr sz="1300" spc="3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ut</a:t>
            </a:r>
            <a:r>
              <a:rPr sz="1250" spc="0" dirty="0" smtClean="0">
                <a:solidFill>
                  <a:srgbClr val="5B585E"/>
                </a:solidFill>
                <a:latin typeface="+mj-lt"/>
                <a:cs typeface="Times New Roman"/>
              </a:rPr>
              <a:t>l</a:t>
            </a:r>
            <a:r>
              <a:rPr sz="1250" spc="0" dirty="0" smtClean="0">
                <a:solidFill>
                  <a:srgbClr val="2F2848"/>
                </a:solidFill>
                <a:latin typeface="+mj-lt"/>
                <a:cs typeface="Times New Roman"/>
              </a:rPr>
              <a:t>l</a:t>
            </a: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ltv</a:t>
            </a:r>
            <a:r>
              <a:rPr sz="1250" spc="-2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such</a:t>
            </a:r>
            <a:r>
              <a:rPr sz="1300" spc="83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as</a:t>
            </a:r>
            <a:r>
              <a:rPr sz="1300" spc="317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FastExport.</a:t>
            </a:r>
            <a:endParaRPr sz="130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9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7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9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7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Utility Checklist</a:t>
            </a:r>
            <a:endParaRPr lang="en-US" dirty="0"/>
          </a:p>
        </p:txBody>
      </p:sp>
      <p:sp>
        <p:nvSpPr>
          <p:cNvPr id="65" name="object 44"/>
          <p:cNvSpPr txBox="1"/>
          <p:nvPr/>
        </p:nvSpPr>
        <p:spPr>
          <a:xfrm>
            <a:off x="8217533" y="1695349"/>
            <a:ext cx="62530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b="1" dirty="0" smtClean="0">
                <a:solidFill>
                  <a:srgbClr val="18191D"/>
                </a:solidFill>
                <a:latin typeface="+mj-lt"/>
                <a:cs typeface="Arial"/>
              </a:rPr>
              <a:t>TP'Ulmp</a:t>
            </a:r>
            <a:endParaRPr sz="1200">
              <a:latin typeface="+mj-lt"/>
              <a:cs typeface="Arial"/>
            </a:endParaRPr>
          </a:p>
        </p:txBody>
      </p:sp>
      <p:sp>
        <p:nvSpPr>
          <p:cNvPr id="66" name="object 43"/>
          <p:cNvSpPr txBox="1"/>
          <p:nvPr/>
        </p:nvSpPr>
        <p:spPr>
          <a:xfrm>
            <a:off x="705159" y="1699693"/>
            <a:ext cx="668220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Fe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at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u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re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67" name="object 42"/>
          <p:cNvSpPr txBox="1"/>
          <p:nvPr/>
        </p:nvSpPr>
        <p:spPr>
          <a:xfrm>
            <a:off x="3540017" y="1697635"/>
            <a:ext cx="481265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b="1" dirty="0" smtClean="0">
                <a:solidFill>
                  <a:srgbClr val="18191D"/>
                </a:solidFill>
                <a:latin typeface="+mj-lt"/>
                <a:cs typeface="Arial"/>
              </a:rPr>
              <a:t>BTEQ</a:t>
            </a:r>
            <a:endParaRPr sz="1200">
              <a:latin typeface="+mj-lt"/>
              <a:cs typeface="Arial"/>
            </a:endParaRPr>
          </a:p>
        </p:txBody>
      </p:sp>
      <p:sp>
        <p:nvSpPr>
          <p:cNvPr id="68" name="object 41"/>
          <p:cNvSpPr txBox="1"/>
          <p:nvPr/>
        </p:nvSpPr>
        <p:spPr>
          <a:xfrm>
            <a:off x="4632809" y="1700722"/>
            <a:ext cx="761765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Fastl.oad</a:t>
            </a:r>
            <a:endParaRPr sz="1200">
              <a:latin typeface="+mj-lt"/>
              <a:cs typeface="Arial"/>
            </a:endParaRPr>
          </a:p>
        </p:txBody>
      </p:sp>
      <p:sp>
        <p:nvSpPr>
          <p:cNvPr id="69" name="object 40"/>
          <p:cNvSpPr txBox="1"/>
          <p:nvPr/>
        </p:nvSpPr>
        <p:spPr>
          <a:xfrm>
            <a:off x="5759894" y="1700722"/>
            <a:ext cx="892186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Fas</a:t>
            </a:r>
            <a:r>
              <a:rPr sz="1200" dirty="0" smtClean="0">
                <a:latin typeface="+mj-lt"/>
                <a:cs typeface="Arial"/>
              </a:rPr>
              <a:t>tfi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xpor</a:t>
            </a:r>
            <a:r>
              <a:rPr sz="1200" dirty="0" smtClean="0">
                <a:latin typeface="+mj-lt"/>
                <a:cs typeface="Arial"/>
              </a:rPr>
              <a:t>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0" name="object 39"/>
          <p:cNvSpPr txBox="1"/>
          <p:nvPr/>
        </p:nvSpPr>
        <p:spPr>
          <a:xfrm>
            <a:off x="7021863" y="1699466"/>
            <a:ext cx="87359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Mu</a:t>
            </a:r>
            <a:r>
              <a:rPr sz="1200" dirty="0" smtClean="0"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36A482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til.o,ad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1" name="object 38"/>
          <p:cNvSpPr txBox="1"/>
          <p:nvPr/>
        </p:nvSpPr>
        <p:spPr>
          <a:xfrm>
            <a:off x="540554" y="2132776"/>
            <a:ext cx="1200683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150" dirty="0" smtClean="0">
                <a:solidFill>
                  <a:srgbClr val="302E3D"/>
                </a:solidFill>
                <a:latin typeface="+mj-lt"/>
                <a:cs typeface="Arial"/>
              </a:rPr>
              <a:t>IDOL </a:t>
            </a:r>
            <a:r>
              <a:rPr sz="1150" spc="-150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Functions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2" name="object 37"/>
          <p:cNvSpPr txBox="1"/>
          <p:nvPr/>
        </p:nvSpPr>
        <p:spPr>
          <a:xfrm>
            <a:off x="3446284" y="2135864"/>
            <a:ext cx="331387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150" dirty="0" smtClean="0">
                <a:solidFill>
                  <a:srgbClr val="302E3D"/>
                </a:solidFill>
                <a:latin typeface="+mj-lt"/>
                <a:cs typeface="Arial"/>
              </a:rPr>
              <a:t>ALL</a:t>
            </a:r>
            <a:endParaRPr sz="1150">
              <a:latin typeface="+mj-lt"/>
              <a:cs typeface="Arial"/>
            </a:endParaRPr>
          </a:p>
        </p:txBody>
      </p:sp>
      <p:sp>
        <p:nvSpPr>
          <p:cNvPr id="73" name="object 36"/>
          <p:cNvSpPr txBox="1"/>
          <p:nvPr/>
        </p:nvSpPr>
        <p:spPr>
          <a:xfrm>
            <a:off x="4513928" y="2133806"/>
            <a:ext cx="6998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LI</a:t>
            </a: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M</a:t>
            </a:r>
            <a:r>
              <a:rPr sz="120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T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D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4" name="object 35"/>
          <p:cNvSpPr txBox="1"/>
          <p:nvPr/>
        </p:nvSpPr>
        <p:spPr>
          <a:xfrm>
            <a:off x="5922212" y="2133806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N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5" name="object 34"/>
          <p:cNvSpPr txBox="1"/>
          <p:nvPr/>
        </p:nvSpPr>
        <p:spPr>
          <a:xfrm>
            <a:off x="540554" y="2473390"/>
            <a:ext cx="1253265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DML</a:t>
            </a:r>
            <a:r>
              <a:rPr sz="1200" spc="13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Functions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6" name="object 33"/>
          <p:cNvSpPr txBox="1"/>
          <p:nvPr/>
        </p:nvSpPr>
        <p:spPr>
          <a:xfrm>
            <a:off x="3446284" y="2476478"/>
            <a:ext cx="331387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150" dirty="0" smtClean="0">
                <a:solidFill>
                  <a:srgbClr val="302E3D"/>
                </a:solidFill>
                <a:latin typeface="+mj-lt"/>
                <a:cs typeface="Arial"/>
              </a:rPr>
              <a:t>ALL</a:t>
            </a:r>
            <a:endParaRPr sz="1150">
              <a:latin typeface="+mj-lt"/>
              <a:cs typeface="Arial"/>
            </a:endParaRPr>
          </a:p>
        </p:txBody>
      </p:sp>
      <p:sp>
        <p:nvSpPr>
          <p:cNvPr id="77" name="object 32"/>
          <p:cNvSpPr txBox="1"/>
          <p:nvPr/>
        </p:nvSpPr>
        <p:spPr>
          <a:xfrm>
            <a:off x="4564224" y="2474420"/>
            <a:ext cx="6062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I</a:t>
            </a:r>
            <a:r>
              <a:rPr sz="1200" spc="-13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NS</a:t>
            </a:r>
            <a:r>
              <a:rPr sz="1200" spc="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RT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8" name="object 31"/>
          <p:cNvSpPr txBox="1"/>
          <p:nvPr/>
        </p:nvSpPr>
        <p:spPr>
          <a:xfrm>
            <a:off x="5750749" y="2474420"/>
            <a:ext cx="615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S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CT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9" name="object 30"/>
          <p:cNvSpPr txBox="1"/>
          <p:nvPr/>
        </p:nvSpPr>
        <p:spPr>
          <a:xfrm>
            <a:off x="3439425" y="2799972"/>
            <a:ext cx="347765" cy="12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03" marR="2286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Yes.</a:t>
            </a:r>
            <a:endParaRPr sz="1450">
              <a:latin typeface="+mj-lt"/>
              <a:cs typeface="Courier New"/>
            </a:endParaRPr>
          </a:p>
          <a:p>
            <a:pPr marL="28703" marR="20274">
              <a:lnSpc>
                <a:spcPts val="1642"/>
              </a:lnSpc>
              <a:spcBef>
                <a:spcPts val="904"/>
              </a:spcBef>
            </a:pP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s. </a:t>
            </a:r>
            <a:endParaRPr sz="1450">
              <a:latin typeface="+mj-lt"/>
              <a:cs typeface="Courier New"/>
            </a:endParaRPr>
          </a:p>
          <a:p>
            <a:pPr marL="28703" marR="20274">
              <a:lnSpc>
                <a:spcPts val="1642"/>
              </a:lnSpc>
              <a:spcBef>
                <a:spcPts val="1039"/>
              </a:spcBef>
            </a:pP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s.</a:t>
            </a:r>
            <a:endParaRPr sz="1450">
              <a:latin typeface="+mj-lt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1084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SQ</a:t>
            </a: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L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0" name="object 29"/>
          <p:cNvSpPr txBox="1"/>
          <p:nvPr/>
        </p:nvSpPr>
        <p:spPr>
          <a:xfrm>
            <a:off x="5725601" y="2799972"/>
            <a:ext cx="663383" cy="12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556" marR="187403" algn="ctr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2175" baseline="4058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2175" baseline="4058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55817" marR="185664" algn="ctr">
              <a:lnSpc>
                <a:spcPct val="94401"/>
              </a:lnSpc>
              <a:spcBef>
                <a:spcPts val="904"/>
              </a:spcBef>
            </a:pPr>
            <a:r>
              <a:rPr sz="1450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57556" marR="187403" algn="ctr">
              <a:lnSpc>
                <a:spcPct val="94401"/>
              </a:lnSpc>
              <a:spcBef>
                <a:spcPts val="1039"/>
              </a:spcBef>
            </a:pPr>
            <a:r>
              <a:rPr sz="1450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algn="ctr">
              <a:lnSpc>
                <a:spcPct val="95825"/>
              </a:lnSpc>
              <a:spcBef>
                <a:spcPts val="1084"/>
              </a:spcBef>
            </a:pP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X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P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O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R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1" name="object 28"/>
          <p:cNvSpPr txBox="1"/>
          <p:nvPr/>
        </p:nvSpPr>
        <p:spPr>
          <a:xfrm>
            <a:off x="540554" y="2810462"/>
            <a:ext cx="1150838" cy="181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0"/>
              </a:lnSpc>
              <a:spcBef>
                <a:spcPts val="67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M</a:t>
            </a:r>
            <a:r>
              <a:rPr sz="1200" dirty="0" smtClean="0">
                <a:solidFill>
                  <a:srgbClr val="503D4F"/>
                </a:solidFill>
                <a:latin typeface="+mj-lt"/>
                <a:cs typeface="Arial"/>
              </a:rPr>
              <a:t>u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lt</a:t>
            </a:r>
            <a:r>
              <a:rPr sz="120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p</a:t>
            </a:r>
            <a:r>
              <a:rPr sz="1200" dirty="0" smtClean="0">
                <a:solidFill>
                  <a:srgbClr val="96D3F4"/>
                </a:solidFill>
                <a:latin typeface="+mj-lt"/>
                <a:cs typeface="Arial"/>
              </a:rPr>
              <a:t>,</a:t>
            </a:r>
            <a:r>
              <a:rPr sz="1200" dirty="0" smtClean="0">
                <a:solidFill>
                  <a:srgbClr val="281A5D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e </a:t>
            </a:r>
            <a:r>
              <a:rPr sz="1200" spc="-125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725" spc="0" baseline="-2520" dirty="0" smtClean="0">
                <a:solidFill>
                  <a:srgbClr val="302E3D"/>
                </a:solidFill>
                <a:latin typeface="+mj-lt"/>
                <a:cs typeface="Arial"/>
              </a:rPr>
              <a:t>D</a:t>
            </a:r>
            <a:r>
              <a:rPr sz="1725" spc="0" baseline="-2520" dirty="0" smtClean="0">
                <a:solidFill>
                  <a:srgbClr val="503D4F"/>
                </a:solidFill>
                <a:latin typeface="+mj-lt"/>
                <a:cs typeface="Arial"/>
              </a:rPr>
              <a:t>M</a:t>
            </a:r>
            <a:r>
              <a:rPr sz="1725" spc="0" baseline="-2520" dirty="0" smtClean="0">
                <a:solidFill>
                  <a:srgbClr val="302E3D"/>
                </a:solidFill>
                <a:latin typeface="+mj-lt"/>
                <a:cs typeface="Arial"/>
              </a:rPr>
              <a:t>L</a:t>
            </a:r>
            <a:endParaRPr sz="1150">
              <a:latin typeface="+mj-lt"/>
              <a:cs typeface="Arial"/>
            </a:endParaRPr>
          </a:p>
        </p:txBody>
      </p:sp>
      <p:sp>
        <p:nvSpPr>
          <p:cNvPr id="82" name="object 27"/>
          <p:cNvSpPr txBox="1"/>
          <p:nvPr/>
        </p:nvSpPr>
        <p:spPr>
          <a:xfrm>
            <a:off x="4728828" y="2826354"/>
            <a:ext cx="261095" cy="16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5"/>
              </a:lnSpc>
              <a:spcBef>
                <a:spcPts val="60"/>
              </a:spcBef>
            </a:pPr>
            <a:r>
              <a:rPr sz="105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05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050">
              <a:latin typeface="+mj-lt"/>
              <a:cs typeface="Arial"/>
            </a:endParaRPr>
          </a:p>
        </p:txBody>
      </p:sp>
      <p:sp>
        <p:nvSpPr>
          <p:cNvPr id="83" name="object 26"/>
          <p:cNvSpPr txBox="1"/>
          <p:nvPr/>
        </p:nvSpPr>
        <p:spPr>
          <a:xfrm>
            <a:off x="540554" y="3144218"/>
            <a:ext cx="128736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M</a:t>
            </a:r>
            <a:r>
              <a:rPr sz="1200" dirty="0" smtClean="0">
                <a:solidFill>
                  <a:srgbClr val="503D4F"/>
                </a:solidFill>
                <a:latin typeface="+mj-lt"/>
                <a:cs typeface="Arial"/>
              </a:rPr>
              <a:t>u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lt</a:t>
            </a:r>
            <a:r>
              <a:rPr sz="120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p</a:t>
            </a:r>
            <a:r>
              <a:rPr sz="1200" dirty="0" smtClean="0">
                <a:solidFill>
                  <a:srgbClr val="96D3F4"/>
                </a:solidFill>
                <a:latin typeface="+mj-lt"/>
                <a:cs typeface="Arial"/>
              </a:rPr>
              <a:t>,</a:t>
            </a:r>
            <a:r>
              <a:rPr sz="1200" dirty="0" smtClean="0">
                <a:solidFill>
                  <a:srgbClr val="281A5D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e</a:t>
            </a:r>
            <a:r>
              <a:rPr sz="1200" spc="6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Tab</a:t>
            </a:r>
            <a:r>
              <a:rPr sz="1200" spc="0" dirty="0" smtClean="0">
                <a:solidFill>
                  <a:srgbClr val="503D4F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es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4" name="object 25"/>
          <p:cNvSpPr txBox="1"/>
          <p:nvPr/>
        </p:nvSpPr>
        <p:spPr>
          <a:xfrm>
            <a:off x="4728828" y="3160110"/>
            <a:ext cx="261095" cy="16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5"/>
              </a:lnSpc>
              <a:spcBef>
                <a:spcPts val="60"/>
              </a:spcBef>
            </a:pPr>
            <a:r>
              <a:rPr sz="105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05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050">
              <a:latin typeface="+mj-lt"/>
              <a:cs typeface="Arial"/>
            </a:endParaRPr>
          </a:p>
        </p:txBody>
      </p:sp>
      <p:sp>
        <p:nvSpPr>
          <p:cNvPr id="85" name="object 24"/>
          <p:cNvSpPr txBox="1"/>
          <p:nvPr/>
        </p:nvSpPr>
        <p:spPr>
          <a:xfrm>
            <a:off x="4443056" y="3474342"/>
            <a:ext cx="819966" cy="523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431" marR="254825" algn="ctr">
              <a:lnSpc>
                <a:spcPts val="1610"/>
              </a:lnSpc>
              <a:spcBef>
                <a:spcPts val="80"/>
              </a:spcBef>
            </a:pPr>
            <a:r>
              <a:rPr sz="2175" spc="0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2175" spc="0" baseline="4058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2175" spc="0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algn="ctr">
              <a:lnSpc>
                <a:spcPct val="95825"/>
              </a:lnSpc>
              <a:spcBef>
                <a:spcPts val="1098"/>
              </a:spcBef>
            </a:pPr>
            <a:r>
              <a:rPr sz="11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100" spc="50" dirty="0" smtClean="0">
                <a:solidFill>
                  <a:srgbClr val="18191D"/>
                </a:solidFill>
                <a:latin typeface="+mj-lt"/>
                <a:cs typeface="Arial"/>
              </a:rPr>
              <a:t>f</a:t>
            </a:r>
            <a:r>
              <a:rPr sz="1100" spc="0" dirty="0" smtClean="0">
                <a:solidFill>
                  <a:srgbClr val="302E3D"/>
                </a:solidFill>
                <a:latin typeface="+mj-lt"/>
                <a:cs typeface="Arial"/>
              </a:rPr>
              <a:t>AS</a:t>
            </a:r>
            <a:r>
              <a:rPr sz="1100" spc="0" dirty="0" smtClean="0">
                <a:solidFill>
                  <a:srgbClr val="18191D"/>
                </a:solidFill>
                <a:latin typeface="+mj-lt"/>
                <a:cs typeface="Arial"/>
              </a:rPr>
              <a:t>T</a:t>
            </a:r>
            <a:r>
              <a:rPr sz="1100" spc="-159" dirty="0" smtClean="0">
                <a:solidFill>
                  <a:srgbClr val="18191D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302E3D"/>
                </a:solidFill>
                <a:latin typeface="+mj-lt"/>
                <a:cs typeface="Arial"/>
              </a:rPr>
              <a:t>LOAD</a:t>
            </a:r>
            <a:endParaRPr sz="1100">
              <a:latin typeface="+mj-lt"/>
              <a:cs typeface="Arial"/>
            </a:endParaRPr>
          </a:p>
        </p:txBody>
      </p:sp>
      <p:sp>
        <p:nvSpPr>
          <p:cNvPr id="86" name="object 23"/>
          <p:cNvSpPr txBox="1"/>
          <p:nvPr/>
        </p:nvSpPr>
        <p:spPr>
          <a:xfrm>
            <a:off x="540554" y="3489404"/>
            <a:ext cx="144968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M</a:t>
            </a:r>
            <a:r>
              <a:rPr sz="1200" dirty="0" smtClean="0">
                <a:solidFill>
                  <a:srgbClr val="503D4F"/>
                </a:solidFill>
                <a:latin typeface="+mj-lt"/>
                <a:cs typeface="Arial"/>
              </a:rPr>
              <a:t>u</a:t>
            </a:r>
            <a:r>
              <a:rPr sz="1200" spc="-64" dirty="0" smtClean="0">
                <a:solidFill>
                  <a:srgbClr val="503D4F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lt</a:t>
            </a:r>
            <a:r>
              <a:rPr sz="1200" spc="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p</a:t>
            </a:r>
            <a:r>
              <a:rPr sz="1200" spc="0" dirty="0" smtClean="0">
                <a:solidFill>
                  <a:srgbClr val="281A5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spc="134" dirty="0" smtClean="0">
                <a:solidFill>
                  <a:srgbClr val="18191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S</a:t>
            </a:r>
            <a:r>
              <a:rPr sz="1200" spc="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ssions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7" name="object 22"/>
          <p:cNvSpPr txBox="1"/>
          <p:nvPr/>
        </p:nvSpPr>
        <p:spPr>
          <a:xfrm>
            <a:off x="540554" y="3808098"/>
            <a:ext cx="1966361" cy="533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625"/>
              </a:lnSpc>
              <a:spcBef>
                <a:spcPts val="81"/>
              </a:spcBef>
            </a:pPr>
            <a:r>
              <a:rPr sz="1800" baseline="4831" dirty="0" smtClean="0">
                <a:solidFill>
                  <a:srgbClr val="302E3D"/>
                </a:solidFill>
                <a:latin typeface="+mj-lt"/>
                <a:cs typeface="Arial"/>
              </a:rPr>
              <a:t>Proto</a:t>
            </a:r>
            <a:r>
              <a:rPr sz="1800" spc="-189" baseline="4831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800" spc="0" baseline="4831" dirty="0" smtClean="0">
                <a:solidFill>
                  <a:srgbClr val="302E3D"/>
                </a:solidFill>
                <a:latin typeface="+mj-lt"/>
                <a:cs typeface="Arial"/>
              </a:rPr>
              <a:t>co </a:t>
            </a:r>
            <a:r>
              <a:rPr sz="1800" spc="297" baseline="4831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2175" spc="0" baseline="6087" dirty="0" smtClean="0">
                <a:solidFill>
                  <a:srgbClr val="302E3D"/>
                </a:solidFill>
                <a:latin typeface="+mj-lt"/>
                <a:cs typeface="Courier New"/>
              </a:rPr>
              <a:t>Used</a:t>
            </a:r>
            <a:endParaRPr sz="1450">
              <a:latin typeface="+mj-lt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1039"/>
              </a:spcBef>
            </a:pP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Cond</a:t>
            </a:r>
            <a:r>
              <a:rPr sz="1200" spc="169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54568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254568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onal </a:t>
            </a:r>
            <a:r>
              <a:rPr sz="1200" spc="-5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xp</a:t>
            </a:r>
            <a:r>
              <a:rPr sz="1200" spc="-11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54568"/>
                </a:solidFill>
                <a:latin typeface="+mj-lt"/>
                <a:cs typeface="Arial"/>
              </a:rPr>
              <a:t>r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ess</a:t>
            </a:r>
            <a:r>
              <a:rPr sz="1200" spc="-50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ons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8" name="object 21"/>
          <p:cNvSpPr txBox="1"/>
          <p:nvPr/>
        </p:nvSpPr>
        <p:spPr>
          <a:xfrm>
            <a:off x="3455428" y="4148712"/>
            <a:ext cx="320709" cy="1205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Yes.</a:t>
            </a:r>
            <a:endParaRPr sz="1450">
              <a:latin typeface="+mj-lt"/>
              <a:cs typeface="Courier New"/>
            </a:endParaRPr>
          </a:p>
          <a:p>
            <a:pPr marL="12700" marR="9221">
              <a:lnSpc>
                <a:spcPts val="1642"/>
              </a:lnSpc>
              <a:spcBef>
                <a:spcPts val="886"/>
              </a:spcBef>
            </a:pP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s. </a:t>
            </a:r>
            <a:endParaRPr sz="1450">
              <a:latin typeface="+mj-lt"/>
              <a:cs typeface="Courier New"/>
            </a:endParaRPr>
          </a:p>
          <a:p>
            <a:pPr marL="12700" marR="9221">
              <a:lnSpc>
                <a:spcPts val="1642"/>
              </a:lnSpc>
              <a:spcBef>
                <a:spcPts val="1039"/>
              </a:spcBef>
            </a:pP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s.</a:t>
            </a:r>
            <a:endParaRPr sz="1450">
              <a:latin typeface="+mj-lt"/>
              <a:cs typeface="Courier New"/>
            </a:endParaRPr>
          </a:p>
          <a:p>
            <a:pPr marL="37847" marR="27812">
              <a:lnSpc>
                <a:spcPct val="95825"/>
              </a:lnSpc>
              <a:spcBef>
                <a:spcPts val="1139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9" name="object 20"/>
          <p:cNvSpPr txBox="1"/>
          <p:nvPr/>
        </p:nvSpPr>
        <p:spPr>
          <a:xfrm>
            <a:off x="5897064" y="4148712"/>
            <a:ext cx="321901" cy="1205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78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2175" baseline="4058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2175" baseline="4058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86"/>
              </a:spcBef>
            </a:pPr>
            <a:r>
              <a:rPr sz="1450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2700" marR="3478">
              <a:lnSpc>
                <a:spcPct val="94401"/>
              </a:lnSpc>
              <a:spcBef>
                <a:spcPts val="1039"/>
              </a:spcBef>
            </a:pPr>
            <a:r>
              <a:rPr sz="1450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37847" marR="31291">
              <a:lnSpc>
                <a:spcPct val="95825"/>
              </a:lnSpc>
              <a:spcBef>
                <a:spcPts val="1138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N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0" name="object 19"/>
          <p:cNvSpPr txBox="1"/>
          <p:nvPr/>
        </p:nvSpPr>
        <p:spPr>
          <a:xfrm>
            <a:off x="4728828" y="4175094"/>
            <a:ext cx="261095" cy="163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5"/>
              </a:lnSpc>
              <a:spcBef>
                <a:spcPts val="60"/>
              </a:spcBef>
            </a:pPr>
            <a:r>
              <a:rPr sz="11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10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100">
              <a:latin typeface="+mj-lt"/>
              <a:cs typeface="Arial"/>
            </a:endParaRPr>
          </a:p>
        </p:txBody>
      </p:sp>
      <p:sp>
        <p:nvSpPr>
          <p:cNvPr id="91" name="object 18"/>
          <p:cNvSpPr txBox="1"/>
          <p:nvPr/>
        </p:nvSpPr>
        <p:spPr>
          <a:xfrm>
            <a:off x="533696" y="4493185"/>
            <a:ext cx="1930163" cy="180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Arithm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t</a:t>
            </a:r>
            <a:r>
              <a:rPr sz="120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c</a:t>
            </a:r>
            <a:r>
              <a:rPr sz="1200" spc="13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Ca</a:t>
            </a:r>
            <a:r>
              <a:rPr sz="1200" spc="-102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I</a:t>
            </a:r>
            <a:r>
              <a:rPr sz="1200" spc="-13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c</a:t>
            </a:r>
            <a:r>
              <a:rPr sz="1200" spc="0" dirty="0" smtClean="0">
                <a:solidFill>
                  <a:srgbClr val="503D4F"/>
                </a:solidFill>
                <a:latin typeface="+mj-lt"/>
                <a:cs typeface="Arial"/>
              </a:rPr>
              <a:t>u</a:t>
            </a:r>
            <a:r>
              <a:rPr sz="1200" spc="-108" dirty="0" smtClean="0">
                <a:solidFill>
                  <a:srgbClr val="503D4F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03D4F"/>
                </a:solidFill>
                <a:latin typeface="+mj-lt"/>
                <a:cs typeface="Arial"/>
              </a:rPr>
              <a:t>I</a:t>
            </a:r>
            <a:r>
              <a:rPr sz="1200" spc="-134" dirty="0" smtClean="0">
                <a:solidFill>
                  <a:srgbClr val="503D4F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at</a:t>
            </a:r>
            <a:r>
              <a:rPr sz="1200" spc="-119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4567F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ons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2" name="object 17"/>
          <p:cNvSpPr txBox="1"/>
          <p:nvPr/>
        </p:nvSpPr>
        <p:spPr>
          <a:xfrm>
            <a:off x="4728828" y="4506564"/>
            <a:ext cx="261095" cy="163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5"/>
              </a:lnSpc>
              <a:spcBef>
                <a:spcPts val="60"/>
              </a:spcBef>
            </a:pPr>
            <a:r>
              <a:rPr sz="11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10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100">
              <a:latin typeface="+mj-lt"/>
              <a:cs typeface="Arial"/>
            </a:endParaRPr>
          </a:p>
        </p:txBody>
      </p:sp>
      <p:sp>
        <p:nvSpPr>
          <p:cNvPr id="93" name="object 16"/>
          <p:cNvSpPr txBox="1"/>
          <p:nvPr/>
        </p:nvSpPr>
        <p:spPr>
          <a:xfrm>
            <a:off x="4315030" y="4824454"/>
            <a:ext cx="1090786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spc="0" dirty="0" smtClean="0">
                <a:solidFill>
                  <a:srgbClr val="302E3D"/>
                </a:solidFill>
                <a:latin typeface="+mj-lt"/>
                <a:cs typeface="Times New Roman"/>
              </a:rPr>
              <a:t>1</a:t>
            </a:r>
            <a:r>
              <a:rPr sz="1300" spc="105" dirty="0" smtClean="0">
                <a:solidFill>
                  <a:srgbClr val="302E3D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p</a:t>
            </a:r>
            <a:r>
              <a:rPr sz="1200" spc="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r</a:t>
            </a:r>
            <a:r>
              <a:rPr sz="1200" spc="9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co</a:t>
            </a:r>
            <a:r>
              <a:rPr sz="1200" spc="0" dirty="0" smtClean="0">
                <a:solidFill>
                  <a:srgbClr val="281A5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umn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4" name="object 15"/>
          <p:cNvSpPr txBox="1"/>
          <p:nvPr/>
        </p:nvSpPr>
        <p:spPr>
          <a:xfrm>
            <a:off x="540554" y="4834828"/>
            <a:ext cx="1372174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Data </a:t>
            </a:r>
            <a:r>
              <a:rPr sz="1200" spc="-125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Con</a:t>
            </a:r>
            <a:r>
              <a:rPr sz="1200" spc="0" dirty="0" smtClean="0">
                <a:solidFill>
                  <a:srgbClr val="503D4F"/>
                </a:solidFill>
                <a:latin typeface="+mj-lt"/>
                <a:cs typeface="Arial"/>
              </a:rPr>
              <a:t>v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ersion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5" name="object 14"/>
          <p:cNvSpPr txBox="1"/>
          <p:nvPr/>
        </p:nvSpPr>
        <p:spPr>
          <a:xfrm>
            <a:off x="4701394" y="5161410"/>
            <a:ext cx="324187" cy="885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78">
              <a:lnSpc>
                <a:spcPts val="1610"/>
              </a:lnSpc>
              <a:spcBef>
                <a:spcPts val="80"/>
              </a:spcBef>
            </a:pPr>
            <a:r>
              <a:rPr sz="2175" spc="0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2175" spc="0" baseline="4058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2175" spc="0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904"/>
              </a:spcBef>
            </a:pPr>
            <a:r>
              <a:rPr sz="1450" spc="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spc="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spc="0" dirty="0" smtClean="0">
                <a:solidFill>
                  <a:srgbClr val="302E3D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2700" marR="3478">
              <a:lnSpc>
                <a:spcPct val="94401"/>
              </a:lnSpc>
              <a:spcBef>
                <a:spcPts val="1039"/>
              </a:spcBef>
            </a:pPr>
            <a:r>
              <a:rPr sz="1450" spc="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spc="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spc="0" dirty="0" smtClean="0">
                <a:solidFill>
                  <a:srgbClr val="302E3D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</p:txBody>
      </p:sp>
      <p:sp>
        <p:nvSpPr>
          <p:cNvPr id="96" name="object 13"/>
          <p:cNvSpPr txBox="1"/>
          <p:nvPr/>
        </p:nvSpPr>
        <p:spPr>
          <a:xfrm>
            <a:off x="1004648" y="5169614"/>
            <a:ext cx="393472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[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f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503D4F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7" name="object 12"/>
          <p:cNvSpPr txBox="1"/>
          <p:nvPr/>
        </p:nvSpPr>
        <p:spPr>
          <a:xfrm>
            <a:off x="540554" y="5176472"/>
            <a:ext cx="45291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rror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8" name="object 11"/>
          <p:cNvSpPr txBox="1"/>
          <p:nvPr/>
        </p:nvSpPr>
        <p:spPr>
          <a:xfrm>
            <a:off x="540554" y="5502912"/>
            <a:ext cx="977971" cy="187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rror</a:t>
            </a:r>
            <a:r>
              <a:rPr sz="1200" spc="13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302E3D"/>
                </a:solidFill>
                <a:latin typeface="+mj-lt"/>
                <a:cs typeface="Times New Roman"/>
              </a:rPr>
              <a:t>ILi</a:t>
            </a:r>
            <a:r>
              <a:rPr sz="1250" spc="98" dirty="0" smtClean="0">
                <a:solidFill>
                  <a:srgbClr val="302E3D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mits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9" name="object 10"/>
          <p:cNvSpPr txBox="1"/>
          <p:nvPr/>
        </p:nvSpPr>
        <p:spPr>
          <a:xfrm>
            <a:off x="3480576" y="5510228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00" name="object 9"/>
          <p:cNvSpPr txBox="1"/>
          <p:nvPr/>
        </p:nvSpPr>
        <p:spPr>
          <a:xfrm>
            <a:off x="5922212" y="5510228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01" name="object 8"/>
          <p:cNvSpPr txBox="1"/>
          <p:nvPr/>
        </p:nvSpPr>
        <p:spPr>
          <a:xfrm>
            <a:off x="540554" y="5835780"/>
            <a:ext cx="1068300" cy="21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Us</a:t>
            </a:r>
            <a:r>
              <a:rPr sz="2175" spc="214" baseline="4058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875" spc="0" baseline="4638" dirty="0" smtClean="0">
                <a:solidFill>
                  <a:srgbClr val="302E3D"/>
                </a:solidFill>
                <a:latin typeface="+mj-lt"/>
                <a:cs typeface="Arial"/>
              </a:rPr>
              <a:t>r-</a:t>
            </a:r>
            <a:r>
              <a:rPr sz="1875" spc="0" baseline="4638" dirty="0" smtClean="0">
                <a:solidFill>
                  <a:srgbClr val="503D4F"/>
                </a:solidFill>
                <a:latin typeface="+mj-lt"/>
                <a:cs typeface="Arial"/>
              </a:rPr>
              <a:t>wri</a:t>
            </a:r>
            <a:r>
              <a:rPr sz="1875" spc="0" baseline="4638" dirty="0" smtClean="0">
                <a:solidFill>
                  <a:srgbClr val="18191D"/>
                </a:solidFill>
                <a:latin typeface="+mj-lt"/>
                <a:cs typeface="Arial"/>
              </a:rPr>
              <a:t>t</a:t>
            </a:r>
            <a:r>
              <a:rPr sz="1875" spc="0" baseline="4638" dirty="0" smtClean="0">
                <a:solidFill>
                  <a:srgbClr val="302E3D"/>
                </a:solidFill>
                <a:latin typeface="+mj-lt"/>
                <a:cs typeface="Arial"/>
              </a:rPr>
              <a:t>ten</a:t>
            </a:r>
            <a:endParaRPr sz="1250">
              <a:latin typeface="+mj-lt"/>
              <a:cs typeface="Arial"/>
            </a:endParaRPr>
          </a:p>
        </p:txBody>
      </p:sp>
      <p:sp>
        <p:nvSpPr>
          <p:cNvPr id="102" name="object 7"/>
          <p:cNvSpPr txBox="1"/>
          <p:nvPr/>
        </p:nvSpPr>
        <p:spPr>
          <a:xfrm>
            <a:off x="5897064" y="5835780"/>
            <a:ext cx="318423" cy="21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2175" baseline="4058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2175" baseline="4058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</p:txBody>
      </p:sp>
      <p:sp>
        <p:nvSpPr>
          <p:cNvPr id="103" name="object 6"/>
          <p:cNvSpPr txBox="1"/>
          <p:nvPr/>
        </p:nvSpPr>
        <p:spPr>
          <a:xfrm>
            <a:off x="1633346" y="5849812"/>
            <a:ext cx="743447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Rout</a:t>
            </a:r>
            <a:r>
              <a:rPr sz="1200" dirty="0" smtClean="0">
                <a:solidFill>
                  <a:srgbClr val="705E5F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nes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04" name="object 5"/>
          <p:cNvSpPr txBox="1"/>
          <p:nvPr/>
        </p:nvSpPr>
        <p:spPr>
          <a:xfrm>
            <a:off x="3480576" y="5850842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itle 5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84" name="Content Placeholder 5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1.Which two statements are true about data integration utilities</a:t>
            </a:r>
            <a:r>
              <a:rPr lang="en-US" dirty="0" smtClean="0"/>
              <a:t>? (</a:t>
            </a:r>
            <a:r>
              <a:rPr lang="en-US" dirty="0"/>
              <a:t>Choose two.)</a:t>
            </a:r>
          </a:p>
          <a:p>
            <a:pPr lvl="1"/>
            <a:r>
              <a:rPr lang="en-US" dirty="0"/>
              <a:t>A. BTEQ is limited to using one session.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FastExport</a:t>
            </a:r>
            <a:r>
              <a:rPr lang="en-US" dirty="0"/>
              <a:t> is used to export large amounts of data.</a:t>
            </a:r>
          </a:p>
          <a:p>
            <a:pPr lvl="1"/>
            <a:r>
              <a:rPr lang="en-US" dirty="0"/>
              <a:t>C. BTEQ allows import/export across all supported platforms.</a:t>
            </a:r>
          </a:p>
          <a:p>
            <a:pPr lvl="1"/>
            <a:r>
              <a:rPr lang="en-US" dirty="0"/>
              <a:t>D. SQL Assistant supports report writing and formatting features.</a:t>
            </a:r>
          </a:p>
          <a:p>
            <a:endParaRPr lang="en-US" dirty="0" smtClean="0"/>
          </a:p>
          <a:p>
            <a:r>
              <a:rPr lang="en-US" dirty="0"/>
              <a:t>what is destination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A).export			</a:t>
            </a:r>
            <a:r>
              <a:rPr lang="en-US" dirty="0" err="1"/>
              <a:t>outfile</a:t>
            </a:r>
            <a:r>
              <a:rPr lang="en-US" dirty="0"/>
              <a:t> </a:t>
            </a:r>
            <a:r>
              <a:rPr lang="en-US" dirty="0" err="1" smtClean="0"/>
              <a:t>custacct_data</a:t>
            </a:r>
            <a:endParaRPr lang="en-US" dirty="0" smtClean="0"/>
          </a:p>
          <a:p>
            <a:pPr lvl="1"/>
            <a:r>
              <a:rPr lang="en-US" dirty="0"/>
              <a:t>B).</a:t>
            </a:r>
            <a:r>
              <a:rPr lang="en-US" dirty="0" err="1"/>
              <a:t>logtable</a:t>
            </a:r>
            <a:r>
              <a:rPr lang="en-US" dirty="0"/>
              <a:t>			</a:t>
            </a:r>
            <a:r>
              <a:rPr lang="en-US" dirty="0" smtClean="0"/>
              <a:t>restartLog1_fxp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) on</a:t>
            </a:r>
            <a:r>
              <a:rPr lang="en-US" dirty="0"/>
              <a:t>			</a:t>
            </a:r>
            <a:r>
              <a:rPr lang="en-US" dirty="0" err="1"/>
              <a:t>A.Account_number</a:t>
            </a:r>
            <a:r>
              <a:rPr lang="en-US" dirty="0"/>
              <a:t>=</a:t>
            </a:r>
            <a:r>
              <a:rPr lang="en-US" dirty="0" err="1"/>
              <a:t>AC.customer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itle 5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3.which utility uses select feature</a:t>
            </a:r>
          </a:p>
          <a:p>
            <a:pPr lvl="1"/>
            <a:r>
              <a:rPr lang="en-US" dirty="0"/>
              <a:t>A)</a:t>
            </a:r>
            <a:r>
              <a:rPr lang="en-US" dirty="0" err="1"/>
              <a:t>FastExport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B)</a:t>
            </a:r>
            <a:r>
              <a:rPr lang="en-US" dirty="0" err="1"/>
              <a:t>Fastload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C)</a:t>
            </a:r>
            <a:r>
              <a:rPr lang="en-US" dirty="0" err="1"/>
              <a:t>Bteq</a:t>
            </a:r>
            <a:endParaRPr lang="en-US" dirty="0"/>
          </a:p>
          <a:p>
            <a:pPr lvl="1"/>
            <a:r>
              <a:rPr lang="en-US" dirty="0"/>
              <a:t>D)</a:t>
            </a:r>
            <a:r>
              <a:rPr lang="en-US" dirty="0" err="1"/>
              <a:t>Tpump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choice for exporting large amounts of data from the Teradata database to a host file </a:t>
            </a:r>
            <a:r>
              <a:rPr lang="en-US" dirty="0" smtClean="0"/>
              <a:t>using multiple </a:t>
            </a:r>
            <a:r>
              <a:rPr lang="en-US" dirty="0"/>
              <a:t>sessions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Fully automatic restart capability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Specialized processing of output data can be handled using an </a:t>
            </a:r>
            <a:r>
              <a:rPr lang="en-US" dirty="0" smtClean="0"/>
              <a:t>OUTMOD routine.</a:t>
            </a:r>
          </a:p>
          <a:p>
            <a:endParaRPr lang="en-US" dirty="0"/>
          </a:p>
          <a:p>
            <a:r>
              <a:rPr lang="en-US" dirty="0"/>
              <a:t>Teradata accommodates not more than 15 ‘LOAD’ applications at any </a:t>
            </a:r>
            <a:r>
              <a:rPr lang="en-US" dirty="0" smtClean="0"/>
              <a:t>one time </a:t>
            </a:r>
            <a:r>
              <a:rPr lang="en-US" dirty="0"/>
              <a:t>(</a:t>
            </a:r>
            <a:r>
              <a:rPr lang="en-US" dirty="0" err="1"/>
              <a:t>FastLoad,MultiLoad</a:t>
            </a:r>
            <a:r>
              <a:rPr lang="en-US" dirty="0"/>
              <a:t>, </a:t>
            </a:r>
            <a:r>
              <a:rPr lang="en-US" dirty="0" err="1"/>
              <a:t>FastExport</a:t>
            </a:r>
            <a:r>
              <a:rPr lang="en-US" dirty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Exercise </a:t>
            </a:r>
            <a:r>
              <a:rPr lang="en-US" dirty="0" smtClean="0"/>
              <a:t>5-1 - Purpose</a:t>
            </a:r>
            <a:endParaRPr lang="en-US" dirty="0"/>
          </a:p>
          <a:p>
            <a:r>
              <a:rPr lang="en-US" dirty="0"/>
              <a:t>In this lab, you will use </a:t>
            </a:r>
            <a:r>
              <a:rPr lang="en-US" dirty="0" err="1"/>
              <a:t>FastExport</a:t>
            </a:r>
            <a:r>
              <a:rPr lang="en-US" dirty="0"/>
              <a:t> to create an export file that contains one record for each transaction. You will have to join columns from two different tables in order to create the export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What you need</a:t>
            </a:r>
          </a:p>
          <a:p>
            <a:r>
              <a:rPr lang="en-US" dirty="0"/>
              <a:t>Populated </a:t>
            </a:r>
            <a:r>
              <a:rPr lang="en-US" dirty="0" err="1"/>
              <a:t>TD_BIM_FR_TRNG_DB.Accounts</a:t>
            </a:r>
            <a:r>
              <a:rPr lang="en-US" dirty="0"/>
              <a:t> and </a:t>
            </a:r>
            <a:r>
              <a:rPr lang="en-US" dirty="0" err="1"/>
              <a:t>TD_BIM_FR_TRNG_DB.Trans</a:t>
            </a:r>
            <a:r>
              <a:rPr lang="en-US" dirty="0"/>
              <a:t> tables.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r>
              <a:rPr lang="en-US" dirty="0"/>
              <a:t>1. Create a </a:t>
            </a:r>
            <a:r>
              <a:rPr lang="en-US" dirty="0" err="1"/>
              <a:t>FastExport</a:t>
            </a:r>
            <a:r>
              <a:rPr lang="en-US" dirty="0"/>
              <a:t> script that outputs to file data5_1. For each transaction in the</a:t>
            </a:r>
          </a:p>
          <a:p>
            <a:r>
              <a:rPr lang="en-US" dirty="0" err="1"/>
              <a:t>AU.Trans</a:t>
            </a:r>
            <a:endParaRPr lang="en-US" dirty="0"/>
          </a:p>
          <a:p>
            <a:r>
              <a:rPr lang="en-US" dirty="0"/>
              <a:t>table, include the </a:t>
            </a:r>
            <a:r>
              <a:rPr lang="en-US" dirty="0" err="1"/>
              <a:t>transaction_number</a:t>
            </a:r>
            <a:r>
              <a:rPr lang="en-US" dirty="0"/>
              <a:t>, </a:t>
            </a:r>
            <a:r>
              <a:rPr lang="en-US" dirty="0" err="1"/>
              <a:t>account_number</a:t>
            </a:r>
            <a:r>
              <a:rPr lang="en-US" dirty="0"/>
              <a:t>, number, street, city, state and zip of the</a:t>
            </a:r>
          </a:p>
          <a:p>
            <a:r>
              <a:rPr lang="en-US" dirty="0"/>
              <a:t>associated account (</a:t>
            </a:r>
            <a:r>
              <a:rPr lang="en-US" dirty="0" err="1"/>
              <a:t>AU.Accounts</a:t>
            </a:r>
            <a:r>
              <a:rPr lang="en-US" dirty="0"/>
              <a:t>).</a:t>
            </a:r>
          </a:p>
          <a:p>
            <a:r>
              <a:rPr lang="en-US" dirty="0"/>
              <a:t>2. Run the script.</a:t>
            </a:r>
          </a:p>
          <a:p>
            <a:r>
              <a:rPr lang="en-US" dirty="0"/>
              <a:t>3. Test the result by opening the data file..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7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Teradata Utility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Teradata Utilities:</a:t>
            </a:r>
          </a:p>
          <a:p>
            <a:r>
              <a:rPr lang="en-US" dirty="0" smtClean="0"/>
              <a:t>BTEQ</a:t>
            </a:r>
            <a:r>
              <a:rPr lang="en-US" dirty="0"/>
              <a:t>: Help for Report formatting, Ad hoc query tool, Database </a:t>
            </a:r>
            <a:r>
              <a:rPr lang="en-US" dirty="0" smtClean="0"/>
              <a:t>administration</a:t>
            </a:r>
            <a:r>
              <a:rPr lang="en-US" dirty="0"/>
              <a:t>, Best for small data volumes</a:t>
            </a:r>
          </a:p>
          <a:p>
            <a:r>
              <a:rPr lang="en-US" dirty="0" smtClean="0"/>
              <a:t>Fast </a:t>
            </a:r>
            <a:r>
              <a:rPr lang="en-US" dirty="0"/>
              <a:t>Export :High-performance data unload in client format.</a:t>
            </a:r>
          </a:p>
          <a:p>
            <a:r>
              <a:rPr lang="en-US" dirty="0" smtClean="0"/>
              <a:t>Fast </a:t>
            </a:r>
            <a:r>
              <a:rPr lang="en-US" dirty="0"/>
              <a:t>Load: High-performance initial table load</a:t>
            </a:r>
            <a:r>
              <a:rPr lang="en-US" dirty="0" smtClean="0"/>
              <a:t>.</a:t>
            </a:r>
          </a:p>
          <a:p>
            <a:r>
              <a:rPr lang="en-US" dirty="0"/>
              <a:t>Multi Load: High-performance maintenance </a:t>
            </a:r>
            <a:r>
              <a:rPr lang="en-US" dirty="0" smtClean="0"/>
              <a:t>operations multiple </a:t>
            </a:r>
            <a:r>
              <a:rPr lang="en-US" dirty="0"/>
              <a:t>tables in single pass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Apart from this Teradata having other utilities like Teradata Parallel Transporter, Tpumps etc.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Object 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Export </a:t>
            </a:r>
            <a:r>
              <a:rPr lang="en-US" dirty="0" smtClean="0"/>
              <a:t>Definition</a:t>
            </a:r>
          </a:p>
          <a:p>
            <a:r>
              <a:rPr lang="en-US" dirty="0"/>
              <a:t>Supporting </a:t>
            </a:r>
            <a:r>
              <a:rPr lang="en-US" dirty="0" smtClean="0"/>
              <a:t>Environment</a:t>
            </a:r>
          </a:p>
          <a:p>
            <a:r>
              <a:rPr lang="en-US" dirty="0"/>
              <a:t>Execution </a:t>
            </a:r>
            <a:r>
              <a:rPr lang="en-US" dirty="0" smtClean="0"/>
              <a:t>Process</a:t>
            </a:r>
          </a:p>
          <a:p>
            <a:r>
              <a:rPr lang="en-US" dirty="0"/>
              <a:t>Start with .BEGIN EXPORT and .END </a:t>
            </a:r>
            <a:r>
              <a:rPr lang="en-US" dirty="0" smtClean="0"/>
              <a:t>EXPORT</a:t>
            </a:r>
          </a:p>
          <a:p>
            <a:r>
              <a:rPr lang="en-US" dirty="0"/>
              <a:t>Set the output file with .</a:t>
            </a:r>
            <a:r>
              <a:rPr lang="en-US" dirty="0" smtClean="0"/>
              <a:t>EXPORT</a:t>
            </a:r>
          </a:p>
          <a:p>
            <a:r>
              <a:rPr lang="en-US" dirty="0"/>
              <a:t>Fast Export Support and Task </a:t>
            </a:r>
            <a:r>
              <a:rPr lang="en-US" dirty="0" smtClean="0"/>
              <a:t>Commands</a:t>
            </a:r>
          </a:p>
          <a:p>
            <a:r>
              <a:rPr lang="en-US" dirty="0"/>
              <a:t>Some key features of Fast Export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Export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export known for its lighting speed , it comes to exporting large volumes of formatted data from </a:t>
            </a:r>
            <a:r>
              <a:rPr lang="en-US" dirty="0" smtClean="0"/>
              <a:t>Teradata to host a file either mainframe or network attached system.  </a:t>
            </a:r>
          </a:p>
          <a:p>
            <a:r>
              <a:rPr lang="en-US" dirty="0" smtClean="0"/>
              <a:t>Features---</a:t>
            </a:r>
          </a:p>
          <a:p>
            <a:pPr lvl="1"/>
            <a:r>
              <a:rPr lang="en-US" dirty="0"/>
              <a:t>It support multiple sessions.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support multiple </a:t>
            </a:r>
            <a:r>
              <a:rPr lang="en-US" dirty="0" smtClean="0"/>
              <a:t>tables.</a:t>
            </a:r>
          </a:p>
          <a:p>
            <a:pPr lvl="1"/>
            <a:r>
              <a:rPr lang="en-US" dirty="0"/>
              <a:t>It support the </a:t>
            </a:r>
            <a:r>
              <a:rPr lang="en-US" dirty="0" err="1"/>
              <a:t>restartibilty</a:t>
            </a:r>
            <a:r>
              <a:rPr lang="en-US" dirty="0"/>
              <a:t>.</a:t>
            </a:r>
          </a:p>
          <a:p>
            <a:pPr lvl="1">
              <a:buClr>
                <a:srgbClr val="00B0F0"/>
              </a:buClr>
            </a:pPr>
            <a:r>
              <a:rPr lang="en-US" sz="2200" dirty="0" smtClean="0"/>
              <a:t>Recommendation: </a:t>
            </a:r>
          </a:p>
          <a:p>
            <a:pPr lvl="2">
              <a:buClr>
                <a:srgbClr val="00B0F0"/>
              </a:buClr>
            </a:pPr>
            <a:r>
              <a:rPr lang="en-US" sz="2000" dirty="0"/>
              <a:t>Fast </a:t>
            </a:r>
            <a:r>
              <a:rPr lang="en-US" sz="2000" dirty="0" smtClean="0"/>
              <a:t>export is the best choice if the volume of data more than half a </a:t>
            </a:r>
            <a:r>
              <a:rPr lang="en-US" sz="2000" dirty="0" smtClean="0">
                <a:solidFill>
                  <a:srgbClr val="253046"/>
                </a:solidFill>
                <a:cs typeface="Arial"/>
              </a:rPr>
              <a:t>m</a:t>
            </a:r>
            <a:r>
              <a:rPr lang="en-US" sz="2000" spc="-4" dirty="0" smtClean="0">
                <a:solidFill>
                  <a:srgbClr val="253046"/>
                </a:solidFill>
                <a:cs typeface="Arial"/>
              </a:rPr>
              <a:t>i</a:t>
            </a:r>
            <a:r>
              <a:rPr lang="en-US" sz="2000" dirty="0" smtClean="0">
                <a:solidFill>
                  <a:srgbClr val="253046"/>
                </a:solidFill>
                <a:cs typeface="Arial"/>
              </a:rPr>
              <a:t>l</a:t>
            </a:r>
            <a:r>
              <a:rPr lang="en-US" sz="2000" spc="-9" dirty="0" smtClean="0">
                <a:solidFill>
                  <a:srgbClr val="253046"/>
                </a:solidFill>
                <a:cs typeface="Arial"/>
              </a:rPr>
              <a:t>l</a:t>
            </a:r>
            <a:r>
              <a:rPr lang="en-US" sz="2000" dirty="0" smtClean="0">
                <a:solidFill>
                  <a:srgbClr val="253046"/>
                </a:solidFill>
                <a:cs typeface="Arial"/>
              </a:rPr>
              <a:t>i</a:t>
            </a:r>
            <a:r>
              <a:rPr lang="en-US" sz="2000" spc="-9" dirty="0" smtClean="0">
                <a:solidFill>
                  <a:srgbClr val="253046"/>
                </a:solidFill>
                <a:cs typeface="Arial"/>
              </a:rPr>
              <a:t>o</a:t>
            </a:r>
            <a:r>
              <a:rPr lang="en-US" sz="2000" dirty="0" smtClean="0">
                <a:solidFill>
                  <a:srgbClr val="253046"/>
                </a:solidFill>
                <a:cs typeface="Arial"/>
              </a:rPr>
              <a:t>n records. </a:t>
            </a:r>
            <a:r>
              <a:rPr lang="en-US" sz="2000" dirty="0" smtClean="0"/>
              <a:t>     </a:t>
            </a:r>
            <a:endParaRPr lang="en-US" sz="2000" dirty="0"/>
          </a:p>
          <a:p>
            <a:pPr lvl="1">
              <a:buClr>
                <a:srgbClr val="00B0F0"/>
              </a:buClr>
            </a:pPr>
            <a:endParaRPr lang="en-US" sz="2200" dirty="0" smtClean="0"/>
          </a:p>
          <a:p>
            <a:pPr marL="17462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5" name="object 53"/>
          <p:cNvSpPr/>
          <p:nvPr/>
        </p:nvSpPr>
        <p:spPr>
          <a:xfrm>
            <a:off x="2209800" y="4724400"/>
            <a:ext cx="521208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Fast Export utility is supported either on either the mainframe or on network attached </a:t>
            </a:r>
            <a:r>
              <a:rPr lang="en-US" dirty="0" smtClean="0"/>
              <a:t>system(LAN).</a:t>
            </a:r>
          </a:p>
          <a:p>
            <a:endParaRPr lang="en-US" dirty="0" smtClean="0"/>
          </a:p>
          <a:p>
            <a:r>
              <a:rPr lang="en-US" dirty="0" smtClean="0"/>
              <a:t>The LAN environment supports the following operating systems:</a:t>
            </a:r>
          </a:p>
          <a:p>
            <a:pPr lvl="1"/>
            <a:r>
              <a:rPr lang="en-US" dirty="0"/>
              <a:t>UNIX MP-RAS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2000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95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NT</a:t>
            </a:r>
          </a:p>
          <a:p>
            <a:pPr lvl="1"/>
            <a:r>
              <a:rPr lang="en-US" dirty="0" smtClean="0"/>
              <a:t>UNIX </a:t>
            </a:r>
            <a:r>
              <a:rPr lang="en-US" dirty="0"/>
              <a:t>HP-UX</a:t>
            </a:r>
          </a:p>
          <a:p>
            <a:pPr lvl="1"/>
            <a:r>
              <a:rPr lang="en-US" dirty="0" smtClean="0"/>
              <a:t>AIX</a:t>
            </a:r>
            <a:endParaRPr lang="en-US" dirty="0"/>
          </a:p>
          <a:p>
            <a:pPr lvl="1"/>
            <a:r>
              <a:rPr lang="en-US" dirty="0" smtClean="0"/>
              <a:t>Solaris </a:t>
            </a:r>
            <a:r>
              <a:rPr lang="en-US" dirty="0"/>
              <a:t>SPARC</a:t>
            </a:r>
          </a:p>
          <a:p>
            <a:pPr lvl="1"/>
            <a:r>
              <a:rPr lang="en-US" dirty="0" smtClean="0"/>
              <a:t>Solaris Intel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Mainframe (Channel Attached) environment supports the </a:t>
            </a:r>
            <a:r>
              <a:rPr lang="en-US" dirty="0" smtClean="0"/>
              <a:t>following</a:t>
            </a:r>
          </a:p>
          <a:p>
            <a:endParaRPr lang="en-US" dirty="0" smtClean="0"/>
          </a:p>
          <a:p>
            <a:r>
              <a:rPr lang="en-US" dirty="0"/>
              <a:t>Operating Systems:</a:t>
            </a:r>
          </a:p>
          <a:p>
            <a:pPr lvl="1"/>
            <a:r>
              <a:rPr lang="en-US" dirty="0" smtClean="0"/>
              <a:t>MVS</a:t>
            </a:r>
            <a:endParaRPr lang="en-US" dirty="0"/>
          </a:p>
          <a:p>
            <a:pPr lvl="1"/>
            <a:r>
              <a:rPr lang="en-US" dirty="0" smtClean="0"/>
              <a:t>VM</a:t>
            </a:r>
            <a:endParaRPr lang="en-US" dirty="0"/>
          </a:p>
          <a:p>
            <a:r>
              <a:rPr lang="en-US" dirty="0"/>
              <a:t>CAUTION: The Teradata RDBMS will only support a maximum of 15 </a:t>
            </a:r>
            <a:r>
              <a:rPr lang="en-US" dirty="0" smtClean="0"/>
              <a:t>simultaneous </a:t>
            </a:r>
            <a:r>
              <a:rPr lang="en-US" dirty="0" err="1" smtClean="0"/>
              <a:t>FastLoad</a:t>
            </a:r>
            <a:r>
              <a:rPr lang="en-US" dirty="0"/>
              <a:t>, </a:t>
            </a:r>
            <a:r>
              <a:rPr lang="en-US" dirty="0" err="1"/>
              <a:t>MultiLoad</a:t>
            </a:r>
            <a:r>
              <a:rPr lang="en-US" dirty="0"/>
              <a:t>, or </a:t>
            </a:r>
            <a:r>
              <a:rPr lang="en-US" dirty="0" err="1"/>
              <a:t>FastExport</a:t>
            </a:r>
            <a:r>
              <a:rPr lang="en-US" dirty="0"/>
              <a:t> utility jobs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7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Logon to Teradata for the utility Fast Export</a:t>
            </a:r>
            <a:r>
              <a:rPr lang="en-US" dirty="0" smtClean="0"/>
              <a:t>.</a:t>
            </a:r>
          </a:p>
          <a:p>
            <a:r>
              <a:rPr lang="en-US" dirty="0"/>
              <a:t>.BEGIN </a:t>
            </a:r>
            <a:r>
              <a:rPr lang="en-US" dirty="0" smtClean="0"/>
              <a:t>EXPORT</a:t>
            </a:r>
          </a:p>
          <a:p>
            <a:r>
              <a:rPr lang="en-US" dirty="0"/>
              <a:t>Create utility logs into Teradata database</a:t>
            </a:r>
            <a:r>
              <a:rPr lang="en-US" dirty="0" smtClean="0"/>
              <a:t>.</a:t>
            </a:r>
          </a:p>
          <a:p>
            <a:r>
              <a:rPr lang="en-US" dirty="0"/>
              <a:t>Retrieves records from Teradata Database </a:t>
            </a:r>
            <a:r>
              <a:rPr lang="en-US" dirty="0" smtClean="0"/>
              <a:t>and put them in to spool.</a:t>
            </a:r>
          </a:p>
          <a:p>
            <a:r>
              <a:rPr lang="en-US" dirty="0"/>
              <a:t>Pass the records from SPOOL to work tables</a:t>
            </a:r>
            <a:r>
              <a:rPr lang="en-US" dirty="0" smtClean="0"/>
              <a:t>.</a:t>
            </a:r>
          </a:p>
          <a:p>
            <a:r>
              <a:rPr lang="en-US" dirty="0"/>
              <a:t>Blocks are created and distributed into AMP</a:t>
            </a:r>
            <a:r>
              <a:rPr lang="en-US" dirty="0" smtClean="0"/>
              <a:t>.</a:t>
            </a:r>
          </a:p>
          <a:p>
            <a:r>
              <a:rPr lang="en-US" dirty="0"/>
              <a:t>.END </a:t>
            </a:r>
            <a:r>
              <a:rPr lang="en-US" dirty="0" smtClean="0"/>
              <a:t>EXPORT</a:t>
            </a:r>
          </a:p>
          <a:p>
            <a:r>
              <a:rPr lang="en-US" dirty="0"/>
              <a:t>Logoff Teradata Database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.BEGIN EXPORT and .END </a:t>
            </a:r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50" name="object 27"/>
          <p:cNvSpPr/>
          <p:nvPr/>
        </p:nvSpPr>
        <p:spPr>
          <a:xfrm>
            <a:off x="4410033" y="1789938"/>
            <a:ext cx="2807423" cy="70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1" name="object 28"/>
          <p:cNvSpPr/>
          <p:nvPr/>
        </p:nvSpPr>
        <p:spPr>
          <a:xfrm>
            <a:off x="2576520" y="1799082"/>
            <a:ext cx="1241393" cy="669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2" name="object 29"/>
          <p:cNvSpPr/>
          <p:nvPr/>
        </p:nvSpPr>
        <p:spPr>
          <a:xfrm>
            <a:off x="576116" y="1492758"/>
            <a:ext cx="1209387" cy="123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3" name="object 30"/>
          <p:cNvSpPr/>
          <p:nvPr/>
        </p:nvSpPr>
        <p:spPr>
          <a:xfrm>
            <a:off x="518961" y="2569464"/>
            <a:ext cx="8323966" cy="3410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4" name="object 31"/>
          <p:cNvSpPr/>
          <p:nvPr/>
        </p:nvSpPr>
        <p:spPr>
          <a:xfrm>
            <a:off x="2222162" y="1728216"/>
            <a:ext cx="64012" cy="877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5" name="object 32"/>
          <p:cNvSpPr/>
          <p:nvPr/>
        </p:nvSpPr>
        <p:spPr>
          <a:xfrm>
            <a:off x="2304465" y="1655064"/>
            <a:ext cx="5029586" cy="548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6" name="object 33"/>
          <p:cNvSpPr/>
          <p:nvPr/>
        </p:nvSpPr>
        <p:spPr>
          <a:xfrm>
            <a:off x="7279183" y="1664208"/>
            <a:ext cx="64012" cy="813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7" name="object 24"/>
          <p:cNvSpPr txBox="1"/>
          <p:nvPr/>
        </p:nvSpPr>
        <p:spPr>
          <a:xfrm>
            <a:off x="567988" y="1474181"/>
            <a:ext cx="124844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5D5869"/>
                </a:solidFill>
                <a:latin typeface="+mj-lt"/>
                <a:cs typeface="Arial"/>
              </a:rPr>
              <a:t>.B</a:t>
            </a:r>
            <a:r>
              <a:rPr sz="1150" dirty="0" smtClean="0">
                <a:solidFill>
                  <a:srgbClr val="464450"/>
                </a:solidFill>
                <a:latin typeface="+mj-lt"/>
                <a:cs typeface="Arial"/>
              </a:rPr>
              <a:t>IE</a:t>
            </a:r>
            <a:r>
              <a:rPr sz="1150" dirty="0" smtClean="0">
                <a:solidFill>
                  <a:srgbClr val="5D5869"/>
                </a:solidFill>
                <a:latin typeface="+mj-lt"/>
                <a:cs typeface="Arial"/>
              </a:rPr>
              <a:t>GIN </a:t>
            </a:r>
            <a:r>
              <a:rPr sz="1150" spc="-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XPOR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endParaRPr sz="1150" dirty="0">
              <a:latin typeface="+mj-lt"/>
              <a:cs typeface="Arial"/>
            </a:endParaRPr>
          </a:p>
        </p:txBody>
      </p:sp>
      <p:sp>
        <p:nvSpPr>
          <p:cNvPr id="58" name="object 23"/>
          <p:cNvSpPr txBox="1"/>
          <p:nvPr/>
        </p:nvSpPr>
        <p:spPr>
          <a:xfrm>
            <a:off x="2568392" y="1772751"/>
            <a:ext cx="1269191" cy="727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9144">
              <a:lnSpc>
                <a:spcPts val="1060"/>
              </a:lnSpc>
              <a:spcBef>
                <a:spcPts val="223"/>
              </a:spcBef>
            </a:pPr>
            <a:r>
              <a:rPr sz="1100" b="1" dirty="0" smtClean="0">
                <a:solidFill>
                  <a:srgbClr val="464450"/>
                </a:solidFill>
                <a:latin typeface="+mj-lt"/>
                <a:cs typeface="Times New Roman"/>
              </a:rPr>
              <a:t>.BEG</a:t>
            </a:r>
            <a:r>
              <a:rPr sz="1100" b="1" dirty="0" smtClean="0">
                <a:solidFill>
                  <a:srgbClr val="36323E"/>
                </a:solidFill>
                <a:latin typeface="+mj-lt"/>
                <a:cs typeface="Times New Roman"/>
              </a:rPr>
              <a:t>I</a:t>
            </a:r>
            <a:r>
              <a:rPr sz="1100" b="1" dirty="0" smtClean="0">
                <a:solidFill>
                  <a:srgbClr val="464450"/>
                </a:solidFill>
                <a:latin typeface="+mj-lt"/>
                <a:cs typeface="Times New Roman"/>
              </a:rPr>
              <a:t>N </a:t>
            </a:r>
            <a:r>
              <a:rPr sz="1100" b="1" spc="-44" dirty="0" smtClean="0">
                <a:solidFill>
                  <a:srgbClr val="464450"/>
                </a:solidFill>
                <a:latin typeface="+mj-lt"/>
                <a:cs typeface="Times New Roman"/>
              </a:rPr>
              <a:t> </a:t>
            </a:r>
            <a:r>
              <a:rPr sz="1100" b="1" spc="0" dirty="0" smtClean="0">
                <a:solidFill>
                  <a:srgbClr val="464450"/>
                </a:solidFill>
                <a:latin typeface="+mj-lt"/>
                <a:cs typeface="Times New Roman"/>
              </a:rPr>
              <a:t>EXPORT </a:t>
            </a:r>
            <a:r>
              <a:rPr sz="1100" b="1" spc="0" dirty="0" smtClean="0">
                <a:solidFill>
                  <a:srgbClr val="36323E"/>
                </a:solidFill>
                <a:latin typeface="+mj-lt"/>
                <a:cs typeface="Times New Roman"/>
              </a:rPr>
              <a:t>TE</a:t>
            </a:r>
            <a:r>
              <a:rPr sz="1100" b="1" spc="0" dirty="0" smtClean="0">
                <a:solidFill>
                  <a:srgbClr val="464450"/>
                </a:solidFill>
                <a:latin typeface="+mj-lt"/>
                <a:cs typeface="Times New Roman"/>
              </a:rPr>
              <a:t>NACITY</a:t>
            </a:r>
            <a:endParaRPr sz="1100" dirty="0">
              <a:latin typeface="+mj-lt"/>
              <a:cs typeface="Times New Roman"/>
            </a:endParaRPr>
          </a:p>
          <a:p>
            <a:pPr marL="17272" marR="242341">
              <a:lnSpc>
                <a:spcPts val="1207"/>
              </a:lnSpc>
              <a:spcBef>
                <a:spcPts val="12"/>
              </a:spcBef>
            </a:pPr>
            <a:r>
              <a:rPr sz="1050" b="1" dirty="0" smtClean="0">
                <a:solidFill>
                  <a:srgbClr val="464450"/>
                </a:solidFill>
                <a:latin typeface="+mj-lt"/>
                <a:cs typeface="Arial"/>
              </a:rPr>
              <a:t>SL</a:t>
            </a:r>
            <a:r>
              <a:rPr sz="1050" b="1" dirty="0" smtClean="0">
                <a:solidFill>
                  <a:srgbClr val="36323E"/>
                </a:solidFill>
                <a:latin typeface="+mj-lt"/>
                <a:cs typeface="Arial"/>
              </a:rPr>
              <a:t>EE</a:t>
            </a:r>
            <a:r>
              <a:rPr sz="1050" b="1" dirty="0" smtClean="0">
                <a:solidFill>
                  <a:srgbClr val="464450"/>
                </a:solidFill>
                <a:latin typeface="+mj-lt"/>
                <a:cs typeface="Arial"/>
              </a:rPr>
              <a:t>P </a:t>
            </a:r>
            <a:endParaRPr sz="1050" dirty="0">
              <a:latin typeface="+mj-lt"/>
              <a:cs typeface="Arial"/>
            </a:endParaRPr>
          </a:p>
          <a:p>
            <a:pPr marL="17272" marR="242341">
              <a:lnSpc>
                <a:spcPts val="1207"/>
              </a:lnSpc>
            </a:pPr>
            <a:r>
              <a:rPr sz="1050" b="1" dirty="0" smtClean="0">
                <a:solidFill>
                  <a:srgbClr val="464450"/>
                </a:solidFill>
                <a:latin typeface="+mj-lt"/>
                <a:cs typeface="Arial"/>
              </a:rPr>
              <a:t>SPOO</a:t>
            </a:r>
            <a:r>
              <a:rPr sz="1050" b="1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050" b="1" dirty="0" smtClean="0">
                <a:solidFill>
                  <a:srgbClr val="464450"/>
                </a:solidFill>
                <a:latin typeface="+mj-lt"/>
                <a:cs typeface="Arial"/>
              </a:rPr>
              <a:t>MODE </a:t>
            </a:r>
            <a:endParaRPr sz="1100" dirty="0">
              <a:latin typeface="+mj-lt"/>
              <a:cs typeface="Times New Roman"/>
            </a:endParaRPr>
          </a:p>
          <a:p>
            <a:pPr marL="17272" marR="242341">
              <a:lnSpc>
                <a:spcPts val="1264"/>
              </a:lnSpc>
            </a:pPr>
            <a:r>
              <a:rPr sz="1100" b="1" dirty="0" smtClean="0">
                <a:solidFill>
                  <a:srgbClr val="464450"/>
                </a:solidFill>
                <a:latin typeface="+mj-lt"/>
                <a:cs typeface="Times New Roman"/>
              </a:rPr>
              <a:t>NO</a:t>
            </a:r>
            <a:r>
              <a:rPr sz="1100" b="1" dirty="0" smtClean="0">
                <a:solidFill>
                  <a:srgbClr val="36323E"/>
                </a:solidFill>
                <a:latin typeface="+mj-lt"/>
                <a:cs typeface="Times New Roman"/>
              </a:rPr>
              <a:t>TI</a:t>
            </a:r>
            <a:r>
              <a:rPr sz="1100" b="1" dirty="0" smtClean="0">
                <a:solidFill>
                  <a:srgbClr val="464450"/>
                </a:solidFill>
                <a:latin typeface="+mj-lt"/>
                <a:cs typeface="Times New Roman"/>
              </a:rPr>
              <a:t>FY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59" name="object 22"/>
          <p:cNvSpPr txBox="1"/>
          <p:nvPr/>
        </p:nvSpPr>
        <p:spPr>
          <a:xfrm>
            <a:off x="4401905" y="1780395"/>
            <a:ext cx="2854503" cy="729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72" marR="30667">
              <a:lnSpc>
                <a:spcPts val="1180"/>
              </a:lnSpc>
              <a:spcBef>
                <a:spcPts val="59"/>
              </a:spcBef>
            </a:pPr>
            <a:r>
              <a:rPr sz="1575" b="1" baseline="-2760" dirty="0" smtClean="0">
                <a:solidFill>
                  <a:srgbClr val="464450"/>
                </a:solidFill>
                <a:latin typeface="+mj-lt"/>
                <a:cs typeface="Arial"/>
              </a:rPr>
              <a:t>rs</a:t>
            </a:r>
            <a:r>
              <a:rPr sz="1575" b="1" baseline="-2760" dirty="0" smtClean="0">
                <a:solidFill>
                  <a:srgbClr val="36323E"/>
                </a:solidFill>
                <a:latin typeface="+mj-lt"/>
                <a:cs typeface="Arial"/>
              </a:rPr>
              <a:t>E</a:t>
            </a:r>
            <a:r>
              <a:rPr sz="1575" b="1" baseline="-2760" dirty="0" smtClean="0">
                <a:solidFill>
                  <a:srgbClr val="464450"/>
                </a:solidFill>
                <a:latin typeface="+mj-lt"/>
                <a:cs typeface="Arial"/>
              </a:rPr>
              <a:t>SS</a:t>
            </a:r>
            <a:r>
              <a:rPr sz="1575" b="1" baseline="-2760" dirty="0" smtClean="0">
                <a:solidFill>
                  <a:srgbClr val="36323E"/>
                </a:solidFill>
                <a:latin typeface="+mj-lt"/>
                <a:cs typeface="Arial"/>
              </a:rPr>
              <a:t>I</a:t>
            </a:r>
            <a:r>
              <a:rPr sz="1575" b="1" baseline="-2760" dirty="0" smtClean="0">
                <a:solidFill>
                  <a:srgbClr val="464450"/>
                </a:solidFill>
                <a:latin typeface="+mj-lt"/>
                <a:cs typeface="Arial"/>
              </a:rPr>
              <a:t>ONS    </a:t>
            </a:r>
            <a:r>
              <a:rPr sz="1575" b="1" spc="39" baseline="-2760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575" b="1" spc="0" baseline="-2760" dirty="0" smtClean="0">
                <a:solidFill>
                  <a:srgbClr val="464450"/>
                </a:solidFill>
                <a:latin typeface="+mj-lt"/>
                <a:cs typeface="Arial"/>
              </a:rPr>
              <a:t>max</a:t>
            </a:r>
            <a:r>
              <a:rPr sz="1575" b="1" spc="85" baseline="-2760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575" b="1" spc="0" baseline="-2760" dirty="0" smtClean="0">
                <a:solidFill>
                  <a:srgbClr val="36323E"/>
                </a:solidFill>
                <a:latin typeface="+mj-lt"/>
                <a:cs typeface="Arial"/>
              </a:rPr>
              <a:t>[</a:t>
            </a:r>
            <a:r>
              <a:rPr sz="1575" b="1" spc="0" baseline="-2760" dirty="0" smtClean="0">
                <a:solidFill>
                  <a:srgbClr val="464450"/>
                </a:solidFill>
                <a:latin typeface="+mj-lt"/>
                <a:cs typeface="Arial"/>
              </a:rPr>
              <a:t>min]</a:t>
            </a:r>
            <a:endParaRPr sz="1050">
              <a:latin typeface="+mj-lt"/>
              <a:cs typeface="Arial"/>
            </a:endParaRPr>
          </a:p>
          <a:p>
            <a:pPr marL="17272" marR="30667">
              <a:lnSpc>
                <a:spcPts val="1080"/>
              </a:lnSpc>
            </a:pPr>
            <a:r>
              <a:rPr sz="1050" dirty="0" smtClean="0">
                <a:solidFill>
                  <a:srgbClr val="464450"/>
                </a:solidFill>
                <a:latin typeface="+mj-lt"/>
                <a:cs typeface="Arial"/>
              </a:rPr>
              <a:t>hours</a:t>
            </a:r>
            <a:endParaRPr sz="1050">
              <a:latin typeface="+mj-lt"/>
              <a:cs typeface="Arial"/>
            </a:endParaRPr>
          </a:p>
          <a:p>
            <a:pPr marL="17272" marR="30667">
              <a:lnSpc>
                <a:spcPts val="969"/>
              </a:lnSpc>
            </a:pPr>
            <a:r>
              <a:rPr sz="1575" b="1" baseline="-8282" dirty="0" smtClean="0">
                <a:solidFill>
                  <a:srgbClr val="464450"/>
                </a:solidFill>
                <a:latin typeface="+mj-lt"/>
                <a:cs typeface="Arial"/>
              </a:rPr>
              <a:t>minutes</a:t>
            </a:r>
            <a:endParaRPr sz="1050">
              <a:latin typeface="+mj-lt"/>
              <a:cs typeface="Arial"/>
            </a:endParaRPr>
          </a:p>
          <a:p>
            <a:pPr marL="12700">
              <a:lnSpc>
                <a:spcPts val="1135"/>
              </a:lnSpc>
              <a:spcBef>
                <a:spcPts val="8"/>
              </a:spcBef>
            </a:pPr>
            <a:r>
              <a:rPr sz="1575" b="1" spc="0" baseline="-5521" dirty="0" smtClean="0">
                <a:solidFill>
                  <a:srgbClr val="464450"/>
                </a:solidFill>
                <a:latin typeface="+mj-lt"/>
                <a:cs typeface="Arial"/>
              </a:rPr>
              <a:t>SPOO</a:t>
            </a:r>
            <a:r>
              <a:rPr sz="1575" b="1" spc="0" baseline="-5521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575" b="1" spc="-12" baseline="-5521" dirty="0" smtClean="0">
                <a:solidFill>
                  <a:srgbClr val="36323E"/>
                </a:solidFill>
                <a:latin typeface="+mj-lt"/>
                <a:cs typeface="Arial"/>
              </a:rPr>
              <a:t> </a:t>
            </a:r>
            <a:r>
              <a:rPr sz="2100" b="1" spc="0" baseline="-4141" dirty="0" smtClean="0">
                <a:solidFill>
                  <a:srgbClr val="36323E"/>
                </a:solidFill>
                <a:latin typeface="+mj-lt"/>
                <a:cs typeface="Arial"/>
              </a:rPr>
              <a:t>I   </a:t>
            </a:r>
            <a:r>
              <a:rPr sz="2100" b="1" spc="99" baseline="-4141" dirty="0" smtClean="0">
                <a:solidFill>
                  <a:srgbClr val="36323E"/>
                </a:solidFill>
                <a:latin typeface="+mj-lt"/>
                <a:cs typeface="Arial"/>
              </a:rPr>
              <a:t> </a:t>
            </a:r>
            <a:r>
              <a:rPr sz="1575" b="1" spc="0" baseline="-5521" dirty="0" smtClean="0">
                <a:solidFill>
                  <a:srgbClr val="464450"/>
                </a:solidFill>
                <a:latin typeface="+mj-lt"/>
                <a:cs typeface="Arial"/>
              </a:rPr>
              <a:t>NOSPOOL   </a:t>
            </a:r>
            <a:r>
              <a:rPr sz="1575" b="1" spc="284" baseline="-5521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575" b="1" spc="0" baseline="-5521" dirty="0" smtClean="0">
                <a:solidFill>
                  <a:srgbClr val="464450"/>
                </a:solidFill>
                <a:latin typeface="+mj-lt"/>
                <a:cs typeface="Arial"/>
              </a:rPr>
              <a:t>NOSPOO</a:t>
            </a:r>
            <a:r>
              <a:rPr sz="1575" b="1" spc="0" baseline="-5521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575" b="1" spc="0" baseline="-5521" dirty="0" smtClean="0">
                <a:solidFill>
                  <a:srgbClr val="464450"/>
                </a:solidFill>
                <a:latin typeface="+mj-lt"/>
                <a:cs typeface="Arial"/>
              </a:rPr>
              <a:t>ONLY</a:t>
            </a:r>
            <a:endParaRPr sz="1050">
              <a:latin typeface="+mj-lt"/>
              <a:cs typeface="Arial"/>
            </a:endParaRPr>
          </a:p>
          <a:p>
            <a:pPr marL="12700" marR="30667">
              <a:lnSpc>
                <a:spcPts val="1300"/>
              </a:lnSpc>
              <a:spcBef>
                <a:spcPts val="8"/>
              </a:spcBef>
            </a:pP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O</a:t>
            </a:r>
            <a:r>
              <a:rPr sz="1650" b="1" spc="0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FF   </a:t>
            </a:r>
            <a:r>
              <a:rPr sz="1650" b="1" spc="187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 </a:t>
            </a:r>
            <a:r>
              <a:rPr sz="1575" b="1" spc="0" baseline="276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575" b="1" spc="0" baseline="2760" dirty="0" smtClean="0">
                <a:solidFill>
                  <a:srgbClr val="464450"/>
                </a:solidFill>
                <a:latin typeface="+mj-lt"/>
                <a:cs typeface="Arial"/>
              </a:rPr>
              <a:t>OW </a:t>
            </a:r>
            <a:r>
              <a:rPr sz="1575" b="1" spc="64" baseline="2760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2100" b="1" spc="0" baseline="2070" dirty="0" smtClean="0">
                <a:solidFill>
                  <a:srgbClr val="36323E"/>
                </a:solidFill>
                <a:latin typeface="+mj-lt"/>
                <a:cs typeface="Arial"/>
              </a:rPr>
              <a:t>I   </a:t>
            </a:r>
            <a:r>
              <a:rPr sz="2100" b="1" spc="22" baseline="2070" dirty="0" smtClean="0">
                <a:solidFill>
                  <a:srgbClr val="36323E"/>
                </a:solidFill>
                <a:latin typeface="+mj-lt"/>
                <a:cs typeface="Arial"/>
              </a:rPr>
              <a:t> 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MED</a:t>
            </a:r>
            <a:r>
              <a:rPr sz="1650" b="1" spc="0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I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UM     </a:t>
            </a:r>
            <a:r>
              <a:rPr sz="1650" b="1" spc="-84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 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H</a:t>
            </a:r>
            <a:r>
              <a:rPr sz="1650" b="1" spc="0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I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G</a:t>
            </a:r>
            <a:r>
              <a:rPr sz="1650" b="1" spc="0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H </a:t>
            </a:r>
            <a:r>
              <a:rPr sz="1650" b="1" spc="-29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 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..</a:t>
            </a:r>
            <a:r>
              <a:rPr sz="1650" b="1" spc="19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.</a:t>
            </a:r>
            <a:r>
              <a:rPr sz="1650" b="1" spc="0" baseline="2635" dirty="0" smtClean="0">
                <a:solidFill>
                  <a:srgbClr val="779DC8"/>
                </a:solidFill>
                <a:latin typeface="+mj-lt"/>
                <a:cs typeface="Times New Roman"/>
              </a:rPr>
              <a:t>,</a:t>
            </a:r>
            <a:r>
              <a:rPr sz="1650" b="1" spc="0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]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;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60" name="object 21"/>
          <p:cNvSpPr txBox="1"/>
          <p:nvPr/>
        </p:nvSpPr>
        <p:spPr>
          <a:xfrm>
            <a:off x="510834" y="2624039"/>
            <a:ext cx="800360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628ACC"/>
                </a:solidFill>
                <a:latin typeface="+mj-lt"/>
                <a:cs typeface="Arial"/>
              </a:rPr>
              <a:t>SESS</a:t>
            </a:r>
            <a:r>
              <a:rPr sz="1150" dirty="0" smtClean="0">
                <a:solidFill>
                  <a:srgbClr val="639CDB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628ACC"/>
                </a:solidFill>
                <a:latin typeface="+mj-lt"/>
                <a:cs typeface="Arial"/>
              </a:rPr>
              <a:t>ONS</a:t>
            </a:r>
            <a:endParaRPr sz="1150">
              <a:latin typeface="+mj-lt"/>
              <a:cs typeface="Arial"/>
            </a:endParaRPr>
          </a:p>
        </p:txBody>
      </p:sp>
      <p:sp>
        <p:nvSpPr>
          <p:cNvPr id="61" name="object 20"/>
          <p:cNvSpPr txBox="1"/>
          <p:nvPr/>
        </p:nvSpPr>
        <p:spPr>
          <a:xfrm>
            <a:off x="1025223" y="2870353"/>
            <a:ext cx="2897598" cy="394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150" dirty="0" smtClean="0">
                <a:solidFill>
                  <a:srgbClr val="5D5869"/>
                </a:solidFill>
                <a:latin typeface="+mj-lt"/>
                <a:cs typeface="Arial"/>
              </a:rPr>
              <a:t>Maximu</a:t>
            </a:r>
            <a:r>
              <a:rPr sz="1150" spc="69" dirty="0" smtClean="0">
                <a:solidFill>
                  <a:srgbClr val="5D5869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..</a:t>
            </a:r>
            <a:r>
              <a:rPr sz="1150" spc="129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and </a:t>
            </a:r>
            <a:r>
              <a:rPr sz="1150" spc="-9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optionall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y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, </a:t>
            </a:r>
            <a:r>
              <a:rPr sz="1200" spc="-1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minimum</a:t>
            </a:r>
            <a:endParaRPr sz="1150" dirty="0">
              <a:latin typeface="+mj-lt"/>
              <a:cs typeface="Arial"/>
            </a:endParaRPr>
          </a:p>
          <a:p>
            <a:pPr marL="12700" marR="23622">
              <a:lnSpc>
                <a:spcPct val="95825"/>
              </a:lnSpc>
              <a:spcBef>
                <a:spcPts val="272"/>
              </a:spcBef>
            </a:pPr>
            <a:r>
              <a:rPr sz="1150" dirty="0" smtClean="0">
                <a:solidFill>
                  <a:srgbClr val="36323E"/>
                </a:solidFill>
                <a:latin typeface="+mj-lt"/>
                <a:cs typeface="Arial"/>
              </a:rPr>
              <a:t>F</a:t>
            </a:r>
            <a:r>
              <a:rPr sz="1150" dirty="0" smtClean="0">
                <a:solidFill>
                  <a:srgbClr val="5D5869"/>
                </a:solidFill>
                <a:latin typeface="+mj-lt"/>
                <a:cs typeface="Arial"/>
              </a:rPr>
              <a:t>ast</a:t>
            </a:r>
            <a:r>
              <a:rPr sz="1150" spc="-15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xport.</a:t>
            </a:r>
            <a:endParaRPr sz="1150" dirty="0">
              <a:latin typeface="+mj-lt"/>
              <a:cs typeface="Arial"/>
            </a:endParaRPr>
          </a:p>
        </p:txBody>
      </p:sp>
      <p:sp>
        <p:nvSpPr>
          <p:cNvPr id="62" name="object 19"/>
          <p:cNvSpPr txBox="1"/>
          <p:nvPr/>
        </p:nvSpPr>
        <p:spPr>
          <a:xfrm>
            <a:off x="3940098" y="2870353"/>
            <a:ext cx="4934750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number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of</a:t>
            </a:r>
            <a:r>
              <a:rPr sz="1150" spc="-2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sessions</a:t>
            </a:r>
            <a:r>
              <a:rPr sz="1150" spc="10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the </a:t>
            </a:r>
            <a:r>
              <a:rPr sz="1150" spc="-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utility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ma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y</a:t>
            </a:r>
            <a:r>
              <a:rPr sz="1150" spc="183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use</a:t>
            </a:r>
            <a:r>
              <a:rPr sz="1150" spc="3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6323E"/>
                </a:solidFill>
                <a:latin typeface="+mj-lt"/>
                <a:cs typeface="Arial"/>
              </a:rPr>
              <a:t>-</a:t>
            </a:r>
            <a:r>
              <a:rPr sz="1150" spc="122" dirty="0" smtClean="0">
                <a:solidFill>
                  <a:srgbClr val="36323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de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f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aults</a:t>
            </a:r>
            <a:r>
              <a:rPr sz="1150" spc="12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</a:t>
            </a:r>
            <a:r>
              <a:rPr sz="1150" spc="-26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4</a:t>
            </a:r>
            <a:r>
              <a:rPr sz="1150" spc="17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f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or</a:t>
            </a:r>
            <a:r>
              <a:rPr sz="1150" spc="122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UNIX</a:t>
            </a:r>
            <a:endParaRPr sz="1150">
              <a:latin typeface="+mj-lt"/>
              <a:cs typeface="Arial"/>
            </a:endParaRPr>
          </a:p>
        </p:txBody>
      </p:sp>
      <p:sp>
        <p:nvSpPr>
          <p:cNvPr id="63" name="object 18"/>
          <p:cNvSpPr txBox="1"/>
          <p:nvPr/>
        </p:nvSpPr>
        <p:spPr>
          <a:xfrm>
            <a:off x="730307" y="2875499"/>
            <a:ext cx="123533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15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150">
              <a:latin typeface="+mj-lt"/>
              <a:cs typeface="Arial"/>
            </a:endParaRPr>
          </a:p>
        </p:txBody>
      </p:sp>
      <p:sp>
        <p:nvSpPr>
          <p:cNvPr id="64" name="object 17"/>
          <p:cNvSpPr txBox="1"/>
          <p:nvPr/>
        </p:nvSpPr>
        <p:spPr>
          <a:xfrm>
            <a:off x="730307" y="3314411"/>
            <a:ext cx="123533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15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150">
              <a:latin typeface="+mj-lt"/>
              <a:cs typeface="Arial"/>
            </a:endParaRPr>
          </a:p>
        </p:txBody>
      </p:sp>
      <p:sp>
        <p:nvSpPr>
          <p:cNvPr id="65" name="object 16"/>
          <p:cNvSpPr txBox="1"/>
          <p:nvPr/>
        </p:nvSpPr>
        <p:spPr>
          <a:xfrm>
            <a:off x="1006934" y="3314411"/>
            <a:ext cx="774336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Th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150" spc="92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u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87C5EC"/>
                </a:solidFill>
                <a:latin typeface="+mj-lt"/>
                <a:cs typeface="Arial"/>
              </a:rPr>
              <a:t>1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y</a:t>
            </a:r>
            <a:r>
              <a:rPr sz="1150" spc="59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H </a:t>
            </a:r>
            <a:r>
              <a:rPr sz="1150" spc="41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log</a:t>
            </a:r>
            <a:r>
              <a:rPr sz="1150" spc="12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on</a:t>
            </a:r>
            <a:r>
              <a:rPr sz="1150" spc="-7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</a:t>
            </a:r>
            <a:r>
              <a:rPr sz="1150" spc="8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additiona</a:t>
            </a:r>
            <a:r>
              <a:rPr sz="115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150" spc="129" dirty="0" smtClean="0">
                <a:solidFill>
                  <a:srgbClr val="87C5EC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SQ[</a:t>
            </a:r>
            <a:r>
              <a:rPr sz="1150" spc="0" dirty="0" smtClean="0">
                <a:solidFill>
                  <a:srgbClr val="2F506E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ses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s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ions:</a:t>
            </a:r>
            <a:r>
              <a:rPr sz="1150" spc="12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one</a:t>
            </a:r>
            <a:r>
              <a:rPr sz="1150" spc="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for</a:t>
            </a:r>
            <a:r>
              <a:rPr sz="1150" spc="2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150" spc="17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Restart</a:t>
            </a:r>
            <a:r>
              <a:rPr sz="1150" spc="0" dirty="0" smtClean="0">
                <a:solidFill>
                  <a:srgbClr val="87C5EC"/>
                </a:solidFill>
                <a:latin typeface="+mj-lt"/>
                <a:cs typeface="Arial"/>
              </a:rPr>
              <a:t>·</a:t>
            </a:r>
            <a:r>
              <a:rPr sz="1150" spc="129" dirty="0" smtClean="0">
                <a:solidFill>
                  <a:srgbClr val="87C5EC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og</a:t>
            </a:r>
            <a:r>
              <a:rPr sz="1150" spc="12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and </a:t>
            </a:r>
            <a:r>
              <a:rPr sz="1150" spc="-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n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e </a:t>
            </a:r>
            <a:r>
              <a:rPr sz="1150" spc="13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for</a:t>
            </a:r>
            <a:r>
              <a:rPr sz="1150" spc="12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150" spc="43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l.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C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66" name="object 15"/>
          <p:cNvSpPr txBox="1"/>
          <p:nvPr/>
        </p:nvSpPr>
        <p:spPr>
          <a:xfrm>
            <a:off x="510834" y="3561299"/>
            <a:ext cx="821098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628ACC"/>
                </a:solidFill>
                <a:latin typeface="+mj-lt"/>
                <a:cs typeface="Arial"/>
              </a:rPr>
              <a:t>TENACITY</a:t>
            </a:r>
            <a:endParaRPr sz="1150">
              <a:latin typeface="+mj-lt"/>
              <a:cs typeface="Arial"/>
            </a:endParaRPr>
          </a:p>
        </p:txBody>
      </p:sp>
      <p:sp>
        <p:nvSpPr>
          <p:cNvPr id="67" name="object 14"/>
          <p:cNvSpPr txBox="1"/>
          <p:nvPr/>
        </p:nvSpPr>
        <p:spPr>
          <a:xfrm>
            <a:off x="1025223" y="3773136"/>
            <a:ext cx="6994152" cy="195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0"/>
              </a:lnSpc>
              <a:spcBef>
                <a:spcPts val="73"/>
              </a:spcBef>
            </a:pP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Number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of</a:t>
            </a:r>
            <a:r>
              <a:rPr sz="1200" spc="-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hours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F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ast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xport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II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try</a:t>
            </a:r>
            <a:r>
              <a:rPr sz="1200" spc="-3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to</a:t>
            </a:r>
            <a:r>
              <a:rPr sz="1200" spc="1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350" spc="0" dirty="0" smtClean="0">
                <a:solidFill>
                  <a:srgbClr val="464450"/>
                </a:solidFill>
                <a:latin typeface="+mj-lt"/>
                <a:cs typeface="Times New Roman"/>
              </a:rPr>
              <a:t>e</a:t>
            </a:r>
            <a:r>
              <a:rPr sz="1350" spc="0" dirty="0" smtClean="0">
                <a:solidFill>
                  <a:srgbClr val="5D5869"/>
                </a:solidFill>
                <a:latin typeface="+mj-lt"/>
                <a:cs typeface="Times New Roman"/>
              </a:rPr>
              <a:t>stabl</a:t>
            </a:r>
            <a:r>
              <a:rPr sz="1350" spc="0" dirty="0" smtClean="0">
                <a:solidFill>
                  <a:srgbClr val="6E6C7B"/>
                </a:solidFill>
                <a:latin typeface="+mj-lt"/>
                <a:cs typeface="Times New Roman"/>
              </a:rPr>
              <a:t>i</a:t>
            </a:r>
            <a:r>
              <a:rPr sz="1350" spc="0" dirty="0" smtClean="0">
                <a:solidFill>
                  <a:srgbClr val="5D5869"/>
                </a:solidFill>
                <a:latin typeface="+mj-lt"/>
                <a:cs typeface="Times New Roman"/>
              </a:rPr>
              <a:t>sh</a:t>
            </a:r>
            <a:r>
              <a:rPr sz="1350" spc="114" dirty="0" smtClean="0">
                <a:solidFill>
                  <a:srgbClr val="5D5869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</a:t>
            </a:r>
            <a:r>
              <a:rPr sz="1200" spc="4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connection</a:t>
            </a:r>
            <a:r>
              <a:rPr sz="1150" spc="193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to</a:t>
            </a:r>
            <a:r>
              <a:rPr sz="1200" spc="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200" spc="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s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ystem; </a:t>
            </a:r>
            <a:r>
              <a:rPr sz="1200" spc="-1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d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fault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is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4.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68" name="object 13"/>
          <p:cNvSpPr txBox="1"/>
          <p:nvPr/>
        </p:nvSpPr>
        <p:spPr>
          <a:xfrm>
            <a:off x="510834" y="3787613"/>
            <a:ext cx="494126" cy="633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8138" marR="162454" algn="ctr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200">
              <a:latin typeface="+mj-lt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570"/>
              </a:spcBef>
            </a:pPr>
            <a:r>
              <a:rPr sz="1200" dirty="0" smtClean="0">
                <a:solidFill>
                  <a:srgbClr val="628ACC"/>
                </a:solidFill>
                <a:latin typeface="+mj-lt"/>
                <a:cs typeface="Arial"/>
              </a:rPr>
              <a:t>SLEE</a:t>
            </a:r>
            <a:r>
              <a:rPr sz="1200" dirty="0" smtClean="0">
                <a:solidFill>
                  <a:srgbClr val="779DC8"/>
                </a:solidFill>
                <a:latin typeface="+mj-lt"/>
                <a:cs typeface="Arial"/>
              </a:rPr>
              <a:t>P</a:t>
            </a:r>
            <a:endParaRPr sz="1200">
              <a:latin typeface="+mj-lt"/>
              <a:cs typeface="Arial"/>
            </a:endParaRPr>
          </a:p>
          <a:p>
            <a:pPr marL="208138" marR="162454" algn="ctr">
              <a:lnSpc>
                <a:spcPct val="95825"/>
              </a:lnSpc>
              <a:spcBef>
                <a:spcPts val="204"/>
              </a:spcBef>
            </a:pPr>
            <a:r>
              <a:rPr sz="120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200">
              <a:latin typeface="+mj-lt"/>
              <a:cs typeface="Arial"/>
            </a:endParaRPr>
          </a:p>
        </p:txBody>
      </p:sp>
      <p:sp>
        <p:nvSpPr>
          <p:cNvPr id="69" name="object 12"/>
          <p:cNvSpPr txBox="1"/>
          <p:nvPr/>
        </p:nvSpPr>
        <p:spPr>
          <a:xfrm>
            <a:off x="1025223" y="4244813"/>
            <a:ext cx="6534060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Number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of</a:t>
            </a:r>
            <a:r>
              <a:rPr sz="1200" spc="-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minut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that </a:t>
            </a:r>
            <a:r>
              <a:rPr sz="1200" spc="-1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F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as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xport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il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l</a:t>
            </a:r>
            <a:r>
              <a:rPr sz="1200" spc="114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it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bet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een </a:t>
            </a:r>
            <a:r>
              <a:rPr sz="1200" spc="-1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ogon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at</a:t>
            </a:r>
            <a:r>
              <a:rPr sz="1200" spc="-4" dirty="0" smtClean="0">
                <a:solidFill>
                  <a:srgbClr val="5D5869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mpts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,</a:t>
            </a:r>
            <a:r>
              <a:rPr sz="1200" spc="114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defau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 </a:t>
            </a:r>
            <a:r>
              <a:rPr sz="1200" spc="-144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is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6.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70" name="object 11"/>
          <p:cNvSpPr txBox="1"/>
          <p:nvPr/>
        </p:nvSpPr>
        <p:spPr>
          <a:xfrm>
            <a:off x="519978" y="4500845"/>
            <a:ext cx="619770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628ACC"/>
                </a:solidFill>
                <a:latin typeface="+mj-lt"/>
                <a:cs typeface="Arial"/>
              </a:rPr>
              <a:t>NOT</a:t>
            </a:r>
            <a:r>
              <a:rPr sz="1200" spc="0" dirty="0" smtClean="0">
                <a:solidFill>
                  <a:srgbClr val="639CDB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628ACC"/>
                </a:solidFill>
                <a:latin typeface="+mj-lt"/>
                <a:cs typeface="Arial"/>
              </a:rPr>
              <a:t>FY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1" name="object 10"/>
          <p:cNvSpPr txBox="1"/>
          <p:nvPr/>
        </p:nvSpPr>
        <p:spPr>
          <a:xfrm>
            <a:off x="730307" y="4745447"/>
            <a:ext cx="123534" cy="405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endParaRPr sz="12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4"/>
              </a:spcBef>
            </a:pP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2" name="object 9"/>
          <p:cNvSpPr txBox="1"/>
          <p:nvPr/>
        </p:nvSpPr>
        <p:spPr>
          <a:xfrm>
            <a:off x="1006934" y="4745447"/>
            <a:ext cx="6810632" cy="405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989" marR="22669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464450"/>
                </a:solidFill>
                <a:latin typeface="+mj-lt"/>
                <a:cs typeface="Arial"/>
              </a:rPr>
              <a:t>Pa</a:t>
            </a: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ramet</a:t>
            </a:r>
            <a:r>
              <a:rPr sz="120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r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for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sp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cifying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the</a:t>
            </a:r>
            <a:r>
              <a:rPr sz="1200" spc="137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notify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user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exi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114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option</a:t>
            </a:r>
            <a:endParaRPr sz="12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4"/>
              </a:spcBef>
            </a:pP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The </a:t>
            </a:r>
            <a:r>
              <a:rPr sz="1200" spc="3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f'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xpo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rt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manua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200" spc="119" dirty="0" smtClean="0">
                <a:solidFill>
                  <a:srgbClr val="87C5EC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sped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fi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es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n </a:t>
            </a:r>
            <a:r>
              <a:rPr sz="1200" spc="-12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de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200" spc="119" dirty="0" smtClean="0">
                <a:solidFill>
                  <a:srgbClr val="87C5EC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hkh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v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en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ar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114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associated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it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 </a:t>
            </a:r>
            <a:r>
              <a:rPr sz="1200" spc="-12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ach </a:t>
            </a:r>
            <a:r>
              <a:rPr sz="1200" spc="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v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200" spc="-100" dirty="0" smtClean="0">
                <a:solidFill>
                  <a:srgbClr val="87C5EC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.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3" name="object 8"/>
          <p:cNvSpPr txBox="1"/>
          <p:nvPr/>
        </p:nvSpPr>
        <p:spPr>
          <a:xfrm>
            <a:off x="7531680" y="5018194"/>
            <a:ext cx="112338" cy="452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35"/>
              </a:lnSpc>
              <a:spcBef>
                <a:spcPts val="176"/>
              </a:spcBef>
            </a:pPr>
            <a:r>
              <a:rPr sz="3350" spc="0" dirty="0" smtClean="0">
                <a:solidFill>
                  <a:srgbClr val="2F506E"/>
                </a:solidFill>
                <a:latin typeface="+mj-lt"/>
                <a:cs typeface="Arial"/>
              </a:rPr>
              <a:t>I</a:t>
            </a:r>
            <a:endParaRPr sz="3350">
              <a:latin typeface="+mj-lt"/>
              <a:cs typeface="Arial"/>
            </a:endParaRPr>
          </a:p>
        </p:txBody>
      </p:sp>
      <p:sp>
        <p:nvSpPr>
          <p:cNvPr id="74" name="object 7"/>
          <p:cNvSpPr txBox="1"/>
          <p:nvPr/>
        </p:nvSpPr>
        <p:spPr>
          <a:xfrm>
            <a:off x="3567451" y="5243567"/>
            <a:ext cx="1117701" cy="173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sz="1150" dirty="0" smtClean="0">
                <a:solidFill>
                  <a:srgbClr val="628ACC"/>
                </a:solidFill>
                <a:latin typeface="+mj-lt"/>
                <a:cs typeface="Arial"/>
              </a:rPr>
              <a:t>.</a:t>
            </a:r>
            <a:r>
              <a:rPr sz="1150" spc="-139" dirty="0" smtClean="0">
                <a:solidFill>
                  <a:srgbClr val="628ACC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628ACC"/>
                </a:solidFill>
                <a:latin typeface="+mj-lt"/>
                <a:cs typeface="Arial"/>
              </a:rPr>
              <a:t>END </a:t>
            </a:r>
            <a:r>
              <a:rPr sz="1150" spc="-134" dirty="0" smtClean="0">
                <a:solidFill>
                  <a:srgbClr val="628ACC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628ACC"/>
                </a:solidFill>
                <a:latin typeface="+mj-lt"/>
                <a:cs typeface="Arial"/>
              </a:rPr>
              <a:t>EXPORT;</a:t>
            </a:r>
            <a:endParaRPr sz="1150">
              <a:latin typeface="+mj-lt"/>
              <a:cs typeface="Arial"/>
            </a:endParaRPr>
          </a:p>
        </p:txBody>
      </p:sp>
      <p:sp>
        <p:nvSpPr>
          <p:cNvPr id="75" name="object 6"/>
          <p:cNvSpPr txBox="1"/>
          <p:nvPr/>
        </p:nvSpPr>
        <p:spPr>
          <a:xfrm>
            <a:off x="730307" y="5563835"/>
            <a:ext cx="123533" cy="414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2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4"/>
              </a:spcBef>
            </a:pPr>
            <a:r>
              <a:rPr sz="120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6" name="object 5"/>
          <p:cNvSpPr txBox="1"/>
          <p:nvPr/>
        </p:nvSpPr>
        <p:spPr>
          <a:xfrm>
            <a:off x="1016079" y="5563835"/>
            <a:ext cx="5258408" cy="41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464450"/>
                </a:solidFill>
                <a:latin typeface="+mj-lt"/>
                <a:cs typeface="Arial"/>
              </a:rPr>
              <a:t>De</a:t>
            </a: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lirnl</a:t>
            </a:r>
            <a:r>
              <a:rPr sz="120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</a:t>
            </a:r>
            <a:r>
              <a:rPr sz="1200" spc="4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se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r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of</a:t>
            </a:r>
            <a:r>
              <a:rPr sz="1200" spc="-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commands</a:t>
            </a:r>
            <a:r>
              <a:rPr sz="1200" spc="11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th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d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fine </a:t>
            </a:r>
            <a:r>
              <a:rPr sz="1200" spc="-1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a </a:t>
            </a:r>
            <a:r>
              <a:rPr sz="1200" spc="1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singl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 </a:t>
            </a:r>
            <a:r>
              <a:rPr sz="1200" spc="240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XPOR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44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c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tion.</a:t>
            </a:r>
            <a:endParaRPr sz="1200">
              <a:latin typeface="+mj-lt"/>
              <a:cs typeface="Arial"/>
            </a:endParaRPr>
          </a:p>
          <a:p>
            <a:pPr marL="12700" marR="22669">
              <a:lnSpc>
                <a:spcPct val="95825"/>
              </a:lnSpc>
              <a:spcBef>
                <a:spcPts val="379"/>
              </a:spcBef>
            </a:pP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Caus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233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200" spc="130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5D5869"/>
                </a:solidFill>
                <a:latin typeface="+mj-lt"/>
                <a:cs typeface="Arial"/>
              </a:rPr>
              <a:t>utilitv</a:t>
            </a:r>
            <a:r>
              <a:rPr sz="1250" spc="10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to</a:t>
            </a:r>
            <a:r>
              <a:rPr sz="1200" spc="5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send </a:t>
            </a:r>
            <a:r>
              <a:rPr sz="1200" spc="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200" spc="5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IE  </a:t>
            </a:r>
            <a:r>
              <a:rPr sz="1200" spc="37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.E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CT(s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)</a:t>
            </a:r>
            <a:r>
              <a:rPr sz="1200" spc="119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to</a:t>
            </a:r>
            <a:r>
              <a:rPr sz="1200" spc="5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200" spc="-1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Teradata </a:t>
            </a:r>
            <a:r>
              <a:rPr sz="1200" spc="-6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D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tabase.</a:t>
            </a:r>
            <a:endParaRPr sz="12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ba37514-8ea7-4bb7-b1c0-6137f91cbe04">Module Artifact</Category>
    <Material_x0020_Type xmlns="6ba37514-8ea7-4bb7-b1c0-6137f91cbe04">Class book</Material_x0020_Type>
    <Level xmlns="6ba37514-8ea7-4bb7-b1c0-6137f91cbe04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9BED16EB0048B4DF793E653FA3A1" ma:contentTypeVersion="3" ma:contentTypeDescription="Create a new document." ma:contentTypeScope="" ma:versionID="feef15e8976e736c962867b02017827d">
  <xsd:schema xmlns:xsd="http://www.w3.org/2001/XMLSchema" xmlns:xs="http://www.w3.org/2001/XMLSchema" xmlns:p="http://schemas.microsoft.com/office/2006/metadata/properties" xmlns:ns2="6ba37514-8ea7-4bb7-b1c0-6137f91cbe04" targetNamespace="http://schemas.microsoft.com/office/2006/metadata/properties" ma:root="true" ma:fieldsID="71f881230bfc323a1863133dc3453c38" ns2:_="">
    <xsd:import namespace="6ba37514-8ea7-4bb7-b1c0-6137f91cbe0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7514-8ea7-4bb7-b1c0-6137f91cbe0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8D0BF4-A973-419B-8F0A-5D5944AB62B7}"/>
</file>

<file path=customXml/itemProps2.xml><?xml version="1.0" encoding="utf-8"?>
<ds:datastoreItem xmlns:ds="http://schemas.openxmlformats.org/officeDocument/2006/customXml" ds:itemID="{4D93A4C3-8711-4BE9-85BD-C82761E4C3A0}"/>
</file>

<file path=customXml/itemProps3.xml><?xml version="1.0" encoding="utf-8"?>
<ds:datastoreItem xmlns:ds="http://schemas.openxmlformats.org/officeDocument/2006/customXml" ds:itemID="{2F65E944-768B-4967-8B64-2930F6BDA18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2180</Words>
  <Application>Microsoft Office PowerPoint</Application>
  <PresentationFormat>A4 Paper (210x297 mm)</PresentationFormat>
  <Paragraphs>583</Paragraphs>
  <Slides>26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2_Corporate Presentation Template (4x3 - Normal)</vt:lpstr>
      <vt:lpstr>think-cell Slide</vt:lpstr>
      <vt:lpstr>Teradata Basics </vt:lpstr>
      <vt:lpstr>Introduction about Teradata Utility</vt:lpstr>
      <vt:lpstr>Introduction about Teradata Utility</vt:lpstr>
      <vt:lpstr>Module Object </vt:lpstr>
      <vt:lpstr>Fast Export Definition</vt:lpstr>
      <vt:lpstr>Supporting Environment</vt:lpstr>
      <vt:lpstr>Supporting Environment</vt:lpstr>
      <vt:lpstr>Execution Process</vt:lpstr>
      <vt:lpstr>Start with .BEGIN EXPORT and .END EXPORT</vt:lpstr>
      <vt:lpstr>Start with .BEGIN EXPORT .END EXPORT    </vt:lpstr>
      <vt:lpstr>A Fast Export Script</vt:lpstr>
      <vt:lpstr>A Fast Export Script</vt:lpstr>
      <vt:lpstr>Multiple Export in one fast Export</vt:lpstr>
      <vt:lpstr>The SORT Procedure</vt:lpstr>
      <vt:lpstr>Important Commands and meaning</vt:lpstr>
      <vt:lpstr>Key features of Fast Export</vt:lpstr>
      <vt:lpstr>Key features of Fast Export</vt:lpstr>
      <vt:lpstr>A FastExport Script with ACCEPT</vt:lpstr>
      <vt:lpstr>A FastExport Script with LAYOUT</vt:lpstr>
      <vt:lpstr>INMODs and OUTMODs</vt:lpstr>
      <vt:lpstr>Application Utility Checklist</vt:lpstr>
      <vt:lpstr>QUIZ</vt:lpstr>
      <vt:lpstr>QUIZ</vt:lpstr>
      <vt:lpstr>Summary</vt:lpstr>
      <vt:lpstr>Lab Exercises</vt:lpstr>
      <vt:lpstr>Lab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Nande, Satyen</cp:lastModifiedBy>
  <cp:revision>9</cp:revision>
  <cp:lastPrinted>2016-11-04T04:15:28Z</cp:lastPrinted>
  <dcterms:modified xsi:type="dcterms:W3CDTF">2016-11-04T04:15:44Z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0x010100EBBB9BED16EB0048B4DF793E653FA3A1</vt:lpwstr>
  </property>
</Properties>
</file>