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548D74-DF26-4B56-B3B4-D6B09A3872AB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E72530E-91A7-4817-93B4-4A6F3DC974B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1008111"/>
          </a:xfrm>
        </p:spPr>
        <p:txBody>
          <a:bodyPr/>
          <a:lstStyle/>
          <a:p>
            <a:pPr algn="ctr"/>
            <a:r>
              <a:rPr lang="en-US" dirty="0" smtClean="0"/>
              <a:t>Idea/Approach Details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7128792" cy="2088232"/>
          </a:xfrm>
        </p:spPr>
        <p:txBody>
          <a:bodyPr>
            <a:no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/>
              <a:t>O</a:t>
            </a:r>
            <a:r>
              <a:rPr lang="en-US" sz="2400" dirty="0" smtClean="0"/>
              <a:t>rganization </a:t>
            </a:r>
            <a:r>
              <a:rPr lang="en-US" sz="2400" dirty="0" smtClean="0"/>
              <a:t>name        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GB" sz="2400" dirty="0" smtClean="0"/>
              <a:t>Bajaj </a:t>
            </a:r>
            <a:r>
              <a:rPr lang="en-GB" sz="2400" dirty="0"/>
              <a:t>Fin </a:t>
            </a:r>
            <a:r>
              <a:rPr lang="en-GB" sz="2400" dirty="0" err="1"/>
              <a:t>Serv</a:t>
            </a:r>
            <a:endParaRPr lang="en-US" sz="2400" dirty="0" smtClean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Problem Statement       </a:t>
            </a:r>
            <a:r>
              <a:rPr lang="en-US" sz="2400" dirty="0"/>
              <a:t> </a:t>
            </a:r>
            <a:r>
              <a:rPr lang="en-US" sz="2400" dirty="0" smtClean="0"/>
              <a:t> : </a:t>
            </a:r>
            <a:r>
              <a:rPr lang="en-US" sz="2400" dirty="0" smtClean="0"/>
              <a:t>Voice </a:t>
            </a:r>
            <a:r>
              <a:rPr lang="en-US" sz="2400" dirty="0" smtClean="0"/>
              <a:t>Prescription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Team Name                    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dirty="0" smtClean="0"/>
              <a:t>Team </a:t>
            </a:r>
            <a:r>
              <a:rPr lang="en-US" sz="2400" dirty="0"/>
              <a:t>Leader </a:t>
            </a:r>
            <a:r>
              <a:rPr lang="en-US" sz="2400" dirty="0" smtClean="0"/>
              <a:t>Name        </a:t>
            </a:r>
            <a:r>
              <a:rPr lang="en-US" sz="2400" dirty="0"/>
              <a:t>: Akash </a:t>
            </a:r>
            <a:r>
              <a:rPr lang="en-US" sz="2400" dirty="0" err="1"/>
              <a:t>Gudadde</a:t>
            </a:r>
            <a:endParaRPr lang="en-US" sz="24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dirty="0"/>
              <a:t>College </a:t>
            </a:r>
            <a:r>
              <a:rPr lang="en-US" sz="2400" dirty="0" smtClean="0"/>
              <a:t>Code                  </a:t>
            </a:r>
            <a:r>
              <a:rPr lang="en-US" sz="2400" dirty="0"/>
              <a:t>: 40768</a:t>
            </a:r>
            <a:endParaRPr lang="en-GB" sz="2400" dirty="0"/>
          </a:p>
          <a:p>
            <a:pPr algn="l"/>
            <a:r>
              <a:rPr lang="en-US" sz="2400" dirty="0" smtClean="0"/>
              <a:t/>
            </a:r>
            <a:br>
              <a:rPr lang="en-US" sz="2400" dirty="0" smtClean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2990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Prototype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0050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Technology stack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629980"/>
            <a:ext cx="6048672" cy="32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6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Usecase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620689"/>
            <a:ext cx="6264696" cy="30963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1520" y="41490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Show Stopper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316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478</TotalTime>
  <Words>32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Idea/Approach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</dc:title>
  <dc:creator>sai</dc:creator>
  <cp:lastModifiedBy>sai</cp:lastModifiedBy>
  <cp:revision>8</cp:revision>
  <dcterms:created xsi:type="dcterms:W3CDTF">2020-01-16T05:27:19Z</dcterms:created>
  <dcterms:modified xsi:type="dcterms:W3CDTF">2020-01-16T19:16:45Z</dcterms:modified>
</cp:coreProperties>
</file>