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0"/>
  </p:notesMasterIdLst>
  <p:handoutMasterIdLst>
    <p:handoutMasterId r:id="rId31"/>
  </p:handoutMasterIdLst>
  <p:sldIdLst>
    <p:sldId id="256" r:id="rId5"/>
    <p:sldId id="257" r:id="rId6"/>
    <p:sldId id="270" r:id="rId7"/>
    <p:sldId id="271" r:id="rId8"/>
    <p:sldId id="272" r:id="rId9"/>
    <p:sldId id="276" r:id="rId10"/>
    <p:sldId id="277" r:id="rId11"/>
    <p:sldId id="267" r:id="rId12"/>
    <p:sldId id="278" r:id="rId13"/>
    <p:sldId id="268" r:id="rId14"/>
    <p:sldId id="260" r:id="rId15"/>
    <p:sldId id="273" r:id="rId16"/>
    <p:sldId id="274" r:id="rId17"/>
    <p:sldId id="275" r:id="rId18"/>
    <p:sldId id="262" r:id="rId19"/>
    <p:sldId id="261" r:id="rId20"/>
    <p:sldId id="279" r:id="rId21"/>
    <p:sldId id="263" r:id="rId22"/>
    <p:sldId id="266" r:id="rId23"/>
    <p:sldId id="280" r:id="rId24"/>
    <p:sldId id="281" r:id="rId25"/>
    <p:sldId id="282" r:id="rId26"/>
    <p:sldId id="283" r:id="rId27"/>
    <p:sldId id="284" r:id="rId28"/>
    <p:sldId id="258" r:id="rId2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1395D-D316-4E0D-83E3-E94229A49E93}" v="1" dt="2023-07-10T18:18:58.807"/>
    <p1510:client id="{F55D2F08-DB5A-46A4-93C0-4DB34AD68F94}" v="1675" dt="2023-11-10T16:16:23.450"/>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274" autoAdjust="0"/>
  </p:normalViewPr>
  <p:slideViewPr>
    <p:cSldViewPr>
      <p:cViewPr varScale="1">
        <p:scale>
          <a:sx n="75" d="100"/>
          <a:sy n="75" d="100"/>
        </p:scale>
        <p:origin x="60" y="594"/>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 Kumar" userId="e566200404b45e4e" providerId="Windows Live" clId="Web-{F55D2F08-DB5A-46A4-93C0-4DB34AD68F94}"/>
    <pc:docChg chg="addSld delSld modSld sldOrd">
      <pc:chgData name="Krishna Kumar" userId="e566200404b45e4e" providerId="Windows Live" clId="Web-{F55D2F08-DB5A-46A4-93C0-4DB34AD68F94}" dt="2023-11-10T16:16:20.528" v="1338" actId="20577"/>
      <pc:docMkLst>
        <pc:docMk/>
      </pc:docMkLst>
      <pc:sldChg chg="addSp modSp">
        <pc:chgData name="Krishna Kumar" userId="e566200404b45e4e" providerId="Windows Live" clId="Web-{F55D2F08-DB5A-46A4-93C0-4DB34AD68F94}" dt="2023-11-10T14:18:02.695" v="111" actId="1076"/>
        <pc:sldMkLst>
          <pc:docMk/>
          <pc:sldMk cId="1920111014" sldId="256"/>
        </pc:sldMkLst>
        <pc:spChg chg="mod">
          <ac:chgData name="Krishna Kumar" userId="e566200404b45e4e" providerId="Windows Live" clId="Web-{F55D2F08-DB5A-46A4-93C0-4DB34AD68F94}" dt="2023-11-10T14:16:20.646" v="38" actId="14100"/>
          <ac:spMkLst>
            <pc:docMk/>
            <pc:sldMk cId="1920111014" sldId="256"/>
            <ac:spMk id="2" creationId="{00000000-0000-0000-0000-000000000000}"/>
          </ac:spMkLst>
        </pc:spChg>
        <pc:spChg chg="mod">
          <ac:chgData name="Krishna Kumar" userId="e566200404b45e4e" providerId="Windows Live" clId="Web-{F55D2F08-DB5A-46A4-93C0-4DB34AD68F94}" dt="2023-11-10T14:17:52.242" v="110" actId="20577"/>
          <ac:spMkLst>
            <pc:docMk/>
            <pc:sldMk cId="1920111014" sldId="256"/>
            <ac:spMk id="3" creationId="{00000000-0000-0000-0000-000000000000}"/>
          </ac:spMkLst>
        </pc:spChg>
        <pc:picChg chg="add mod">
          <ac:chgData name="Krishna Kumar" userId="e566200404b45e4e" providerId="Windows Live" clId="Web-{F55D2F08-DB5A-46A4-93C0-4DB34AD68F94}" dt="2023-11-10T14:18:02.695" v="111" actId="1076"/>
          <ac:picMkLst>
            <pc:docMk/>
            <pc:sldMk cId="1920111014" sldId="256"/>
            <ac:picMk id="4" creationId="{4EAD39BA-1224-0C65-4CEB-771EFD871642}"/>
          </ac:picMkLst>
        </pc:picChg>
      </pc:sldChg>
      <pc:sldChg chg="addSp modSp">
        <pc:chgData name="Krishna Kumar" userId="e566200404b45e4e" providerId="Windows Live" clId="Web-{F55D2F08-DB5A-46A4-93C0-4DB34AD68F94}" dt="2023-11-10T14:28:40.177" v="202" actId="20577"/>
        <pc:sldMkLst>
          <pc:docMk/>
          <pc:sldMk cId="2128536031" sldId="257"/>
        </pc:sldMkLst>
        <pc:spChg chg="mod">
          <ac:chgData name="Krishna Kumar" userId="e566200404b45e4e" providerId="Windows Live" clId="Web-{F55D2F08-DB5A-46A4-93C0-4DB34AD68F94}" dt="2023-11-10T14:18:45.524" v="119" actId="20577"/>
          <ac:spMkLst>
            <pc:docMk/>
            <pc:sldMk cId="2128536031" sldId="257"/>
            <ac:spMk id="13" creationId="{00000000-0000-0000-0000-000000000000}"/>
          </ac:spMkLst>
        </pc:spChg>
        <pc:spChg chg="mod">
          <ac:chgData name="Krishna Kumar" userId="e566200404b45e4e" providerId="Windows Live" clId="Web-{F55D2F08-DB5A-46A4-93C0-4DB34AD68F94}" dt="2023-11-10T14:28:40.177" v="202" actId="20577"/>
          <ac:spMkLst>
            <pc:docMk/>
            <pc:sldMk cId="2128536031" sldId="257"/>
            <ac:spMk id="14" creationId="{00000000-0000-0000-0000-000000000000}"/>
          </ac:spMkLst>
        </pc:spChg>
        <pc:picChg chg="add mod">
          <ac:chgData name="Krishna Kumar" userId="e566200404b45e4e" providerId="Windows Live" clId="Web-{F55D2F08-DB5A-46A4-93C0-4DB34AD68F94}" dt="2023-11-10T14:26:08.237" v="183" actId="1076"/>
          <ac:picMkLst>
            <pc:docMk/>
            <pc:sldMk cId="2128536031" sldId="257"/>
            <ac:picMk id="2" creationId="{C48E7DF1-3BBF-CC3A-AA65-62C039F7ADC3}"/>
          </ac:picMkLst>
        </pc:picChg>
      </pc:sldChg>
      <pc:sldChg chg="modSp ord">
        <pc:chgData name="Krishna Kumar" userId="e566200404b45e4e" providerId="Windows Live" clId="Web-{F55D2F08-DB5A-46A4-93C0-4DB34AD68F94}" dt="2023-11-10T16:16:20.528" v="1338" actId="20577"/>
        <pc:sldMkLst>
          <pc:docMk/>
          <pc:sldMk cId="3847750985" sldId="258"/>
        </pc:sldMkLst>
        <pc:spChg chg="mod">
          <ac:chgData name="Krishna Kumar" userId="e566200404b45e4e" providerId="Windows Live" clId="Web-{F55D2F08-DB5A-46A4-93C0-4DB34AD68F94}" dt="2023-11-10T16:16:14.919" v="1332" actId="20577"/>
          <ac:spMkLst>
            <pc:docMk/>
            <pc:sldMk cId="3847750985" sldId="258"/>
            <ac:spMk id="2" creationId="{00000000-0000-0000-0000-000000000000}"/>
          </ac:spMkLst>
        </pc:spChg>
        <pc:spChg chg="mod">
          <ac:chgData name="Krishna Kumar" userId="e566200404b45e4e" providerId="Windows Live" clId="Web-{F55D2F08-DB5A-46A4-93C0-4DB34AD68F94}" dt="2023-11-10T16:16:20.528" v="1338" actId="20577"/>
          <ac:spMkLst>
            <pc:docMk/>
            <pc:sldMk cId="3847750985" sldId="258"/>
            <ac:spMk id="3" creationId="{00000000-0000-0000-0000-000000000000}"/>
          </ac:spMkLst>
        </pc:spChg>
      </pc:sldChg>
      <pc:sldChg chg="addSp delSp modSp ord">
        <pc:chgData name="Krishna Kumar" userId="e566200404b45e4e" providerId="Windows Live" clId="Web-{F55D2F08-DB5A-46A4-93C0-4DB34AD68F94}" dt="2023-11-10T14:41:36.272" v="324" actId="14100"/>
        <pc:sldMkLst>
          <pc:docMk/>
          <pc:sldMk cId="4135151317" sldId="260"/>
        </pc:sldMkLst>
        <pc:spChg chg="mod">
          <ac:chgData name="Krishna Kumar" userId="e566200404b45e4e" providerId="Windows Live" clId="Web-{F55D2F08-DB5A-46A4-93C0-4DB34AD68F94}" dt="2023-11-10T14:36:24.562" v="297" actId="20577"/>
          <ac:spMkLst>
            <pc:docMk/>
            <pc:sldMk cId="4135151317" sldId="260"/>
            <ac:spMk id="2" creationId="{00000000-0000-0000-0000-000000000000}"/>
          </ac:spMkLst>
        </pc:spChg>
        <pc:spChg chg="mod">
          <ac:chgData name="Krishna Kumar" userId="e566200404b45e4e" providerId="Windows Live" clId="Web-{F55D2F08-DB5A-46A4-93C0-4DB34AD68F94}" dt="2023-11-10T14:39:32.129" v="313" actId="20577"/>
          <ac:spMkLst>
            <pc:docMk/>
            <pc:sldMk cId="4135151317" sldId="260"/>
            <ac:spMk id="3" creationId="{00000000-0000-0000-0000-000000000000}"/>
          </ac:spMkLst>
        </pc:spChg>
        <pc:spChg chg="del">
          <ac:chgData name="Krishna Kumar" userId="e566200404b45e4e" providerId="Windows Live" clId="Web-{F55D2F08-DB5A-46A4-93C0-4DB34AD68F94}" dt="2023-11-10T14:38:23.237" v="301"/>
          <ac:spMkLst>
            <pc:docMk/>
            <pc:sldMk cId="4135151317" sldId="260"/>
            <ac:spMk id="4" creationId="{00000000-0000-0000-0000-000000000000}"/>
          </ac:spMkLst>
        </pc:spChg>
        <pc:spChg chg="mod">
          <ac:chgData name="Krishna Kumar" userId="e566200404b45e4e" providerId="Windows Live" clId="Web-{F55D2F08-DB5A-46A4-93C0-4DB34AD68F94}" dt="2023-11-10T14:39:41.754" v="314" actId="20577"/>
          <ac:spMkLst>
            <pc:docMk/>
            <pc:sldMk cId="4135151317" sldId="260"/>
            <ac:spMk id="5" creationId="{00000000-0000-0000-0000-000000000000}"/>
          </ac:spMkLst>
        </pc:spChg>
        <pc:spChg chg="del">
          <ac:chgData name="Krishna Kumar" userId="e566200404b45e4e" providerId="Windows Live" clId="Web-{F55D2F08-DB5A-46A4-93C0-4DB34AD68F94}" dt="2023-11-10T14:40:26.786" v="315"/>
          <ac:spMkLst>
            <pc:docMk/>
            <pc:sldMk cId="4135151317" sldId="260"/>
            <ac:spMk id="6" creationId="{00000000-0000-0000-0000-000000000000}"/>
          </ac:spMkLst>
        </pc:spChg>
        <pc:picChg chg="add mod ord">
          <ac:chgData name="Krishna Kumar" userId="e566200404b45e4e" providerId="Windows Live" clId="Web-{F55D2F08-DB5A-46A4-93C0-4DB34AD68F94}" dt="2023-11-10T14:38:41.768" v="305" actId="14100"/>
          <ac:picMkLst>
            <pc:docMk/>
            <pc:sldMk cId="4135151317" sldId="260"/>
            <ac:picMk id="7" creationId="{FE287336-FF3C-2E32-AB5A-695A9F04B1CF}"/>
          </ac:picMkLst>
        </pc:picChg>
        <pc:picChg chg="add mod ord">
          <ac:chgData name="Krishna Kumar" userId="e566200404b45e4e" providerId="Windows Live" clId="Web-{F55D2F08-DB5A-46A4-93C0-4DB34AD68F94}" dt="2023-11-10T14:40:42.630" v="319" actId="14100"/>
          <ac:picMkLst>
            <pc:docMk/>
            <pc:sldMk cId="4135151317" sldId="260"/>
            <ac:picMk id="8" creationId="{B6C7D032-6543-D2FA-BAC6-627BBBBD7921}"/>
          </ac:picMkLst>
        </pc:picChg>
        <pc:picChg chg="add mod">
          <ac:chgData name="Krishna Kumar" userId="e566200404b45e4e" providerId="Windows Live" clId="Web-{F55D2F08-DB5A-46A4-93C0-4DB34AD68F94}" dt="2023-11-10T14:41:36.272" v="324" actId="14100"/>
          <ac:picMkLst>
            <pc:docMk/>
            <pc:sldMk cId="4135151317" sldId="260"/>
            <ac:picMk id="9" creationId="{21ABAA28-B2A2-C952-6089-8B28F0B07804}"/>
          </ac:picMkLst>
        </pc:picChg>
      </pc:sldChg>
      <pc:sldChg chg="addSp modSp ord">
        <pc:chgData name="Krishna Kumar" userId="e566200404b45e4e" providerId="Windows Live" clId="Web-{F55D2F08-DB5A-46A4-93C0-4DB34AD68F94}" dt="2023-11-10T15:39:13.068" v="922" actId="1076"/>
        <pc:sldMkLst>
          <pc:docMk/>
          <pc:sldMk cId="2215894925" sldId="261"/>
        </pc:sldMkLst>
        <pc:spChg chg="mod">
          <ac:chgData name="Krishna Kumar" userId="e566200404b45e4e" providerId="Windows Live" clId="Web-{F55D2F08-DB5A-46A4-93C0-4DB34AD68F94}" dt="2023-11-10T15:11:55.093" v="710" actId="20577"/>
          <ac:spMkLst>
            <pc:docMk/>
            <pc:sldMk cId="2215894925" sldId="261"/>
            <ac:spMk id="2" creationId="{00000000-0000-0000-0000-000000000000}"/>
          </ac:spMkLst>
        </pc:spChg>
        <pc:spChg chg="add mod">
          <ac:chgData name="Krishna Kumar" userId="e566200404b45e4e" providerId="Windows Live" clId="Web-{F55D2F08-DB5A-46A4-93C0-4DB34AD68F94}" dt="2023-11-10T15:16:03.426" v="747" actId="20577"/>
          <ac:spMkLst>
            <pc:docMk/>
            <pc:sldMk cId="2215894925" sldId="261"/>
            <ac:spMk id="4" creationId="{A4BEB88E-86E4-A76B-0196-A84F1EE32E4F}"/>
          </ac:spMkLst>
        </pc:spChg>
        <pc:spChg chg="add mod">
          <ac:chgData name="Krishna Kumar" userId="e566200404b45e4e" providerId="Windows Live" clId="Web-{F55D2F08-DB5A-46A4-93C0-4DB34AD68F94}" dt="2023-11-10T15:26:12.580" v="771" actId="20577"/>
          <ac:spMkLst>
            <pc:docMk/>
            <pc:sldMk cId="2215894925" sldId="261"/>
            <ac:spMk id="8" creationId="{51B52806-53EB-E47E-5039-0D10D20FA9B4}"/>
          </ac:spMkLst>
        </pc:spChg>
        <pc:spChg chg="add mod">
          <ac:chgData name="Krishna Kumar" userId="e566200404b45e4e" providerId="Windows Live" clId="Web-{F55D2F08-DB5A-46A4-93C0-4DB34AD68F94}" dt="2023-11-10T15:39:13.068" v="922" actId="1076"/>
          <ac:spMkLst>
            <pc:docMk/>
            <pc:sldMk cId="2215894925" sldId="261"/>
            <ac:spMk id="9" creationId="{242DEFB1-AE6A-DF1C-44A5-B1DFE801117C}"/>
          </ac:spMkLst>
        </pc:spChg>
        <pc:spChg chg="add mod">
          <ac:chgData name="Krishna Kumar" userId="e566200404b45e4e" providerId="Windows Live" clId="Web-{F55D2F08-DB5A-46A4-93C0-4DB34AD68F94}" dt="2023-11-10T15:27:14.503" v="793" actId="20577"/>
          <ac:spMkLst>
            <pc:docMk/>
            <pc:sldMk cId="2215894925" sldId="261"/>
            <ac:spMk id="10" creationId="{B936189F-DE01-FFFA-B667-2BC230821AF7}"/>
          </ac:spMkLst>
        </pc:spChg>
        <pc:picChg chg="add mod">
          <ac:chgData name="Krishna Kumar" userId="e566200404b45e4e" providerId="Windows Live" clId="Web-{F55D2F08-DB5A-46A4-93C0-4DB34AD68F94}" dt="2023-11-10T15:12:23.484" v="715" actId="14100"/>
          <ac:picMkLst>
            <pc:docMk/>
            <pc:sldMk cId="2215894925" sldId="261"/>
            <ac:picMk id="3" creationId="{3571570F-3E63-A546-6EE0-449728107996}"/>
          </ac:picMkLst>
        </pc:picChg>
        <pc:picChg chg="add mod">
          <ac:chgData name="Krishna Kumar" userId="e566200404b45e4e" providerId="Windows Live" clId="Web-{F55D2F08-DB5A-46A4-93C0-4DB34AD68F94}" dt="2023-11-10T15:24:37.203" v="755" actId="14100"/>
          <ac:picMkLst>
            <pc:docMk/>
            <pc:sldMk cId="2215894925" sldId="261"/>
            <ac:picMk id="5" creationId="{B782ADA1-D2B9-6CBC-10EB-C2D3DA5F42D7}"/>
          </ac:picMkLst>
        </pc:picChg>
        <pc:picChg chg="add mod">
          <ac:chgData name="Krishna Kumar" userId="e566200404b45e4e" providerId="Windows Live" clId="Web-{F55D2F08-DB5A-46A4-93C0-4DB34AD68F94}" dt="2023-11-10T15:24:41.578" v="756" actId="14100"/>
          <ac:picMkLst>
            <pc:docMk/>
            <pc:sldMk cId="2215894925" sldId="261"/>
            <ac:picMk id="6" creationId="{05B34988-2931-7732-F570-F1FE8732FB0D}"/>
          </ac:picMkLst>
        </pc:picChg>
        <pc:picChg chg="add mod">
          <ac:chgData name="Krishna Kumar" userId="e566200404b45e4e" providerId="Windows Live" clId="Web-{F55D2F08-DB5A-46A4-93C0-4DB34AD68F94}" dt="2023-11-10T15:25:14.516" v="762" actId="14100"/>
          <ac:picMkLst>
            <pc:docMk/>
            <pc:sldMk cId="2215894925" sldId="261"/>
            <ac:picMk id="7" creationId="{DDF0347B-0108-99CE-DFEA-6A03880A60FE}"/>
          </ac:picMkLst>
        </pc:picChg>
      </pc:sldChg>
      <pc:sldChg chg="addSp modSp ord">
        <pc:chgData name="Krishna Kumar" userId="e566200404b45e4e" providerId="Windows Live" clId="Web-{F55D2F08-DB5A-46A4-93C0-4DB34AD68F94}" dt="2023-11-10T14:56:19.917" v="434" actId="14100"/>
        <pc:sldMkLst>
          <pc:docMk/>
          <pc:sldMk cId="465021443" sldId="262"/>
        </pc:sldMkLst>
        <pc:spChg chg="add mod">
          <ac:chgData name="Krishna Kumar" userId="e566200404b45e4e" providerId="Windows Live" clId="Web-{F55D2F08-DB5A-46A4-93C0-4DB34AD68F94}" dt="2023-11-10T14:56:14.620" v="433" actId="20577"/>
          <ac:spMkLst>
            <pc:docMk/>
            <pc:sldMk cId="465021443" sldId="262"/>
            <ac:spMk id="4" creationId="{34CCC302-3229-B8B8-EA30-67049FD38A00}"/>
          </ac:spMkLst>
        </pc:spChg>
        <pc:picChg chg="add mod">
          <ac:chgData name="Krishna Kumar" userId="e566200404b45e4e" providerId="Windows Live" clId="Web-{F55D2F08-DB5A-46A4-93C0-4DB34AD68F94}" dt="2023-11-10T14:56:19.917" v="434" actId="14100"/>
          <ac:picMkLst>
            <pc:docMk/>
            <pc:sldMk cId="465021443" sldId="262"/>
            <ac:picMk id="2" creationId="{C22F8283-6C1D-6779-738E-1C8126230FCA}"/>
          </ac:picMkLst>
        </pc:picChg>
        <pc:picChg chg="add mod">
          <ac:chgData name="Krishna Kumar" userId="e566200404b45e4e" providerId="Windows Live" clId="Web-{F55D2F08-DB5A-46A4-93C0-4DB34AD68F94}" dt="2023-11-10T14:55:39.322" v="426" actId="14100"/>
          <ac:picMkLst>
            <pc:docMk/>
            <pc:sldMk cId="465021443" sldId="262"/>
            <ac:picMk id="3" creationId="{CC94F260-6D94-213F-33F2-2945126F9A28}"/>
          </ac:picMkLst>
        </pc:picChg>
      </pc:sldChg>
      <pc:sldChg chg="addSp delSp modSp">
        <pc:chgData name="Krishna Kumar" userId="e566200404b45e4e" providerId="Windows Live" clId="Web-{F55D2F08-DB5A-46A4-93C0-4DB34AD68F94}" dt="2023-11-10T15:43:17.167" v="943" actId="14100"/>
        <pc:sldMkLst>
          <pc:docMk/>
          <pc:sldMk cId="1797304117" sldId="263"/>
        </pc:sldMkLst>
        <pc:spChg chg="mod">
          <ac:chgData name="Krishna Kumar" userId="e566200404b45e4e" providerId="Windows Live" clId="Web-{F55D2F08-DB5A-46A4-93C0-4DB34AD68F94}" dt="2023-11-10T15:41:19.289" v="935" actId="20577"/>
          <ac:spMkLst>
            <pc:docMk/>
            <pc:sldMk cId="1797304117" sldId="263"/>
            <ac:spMk id="2" creationId="{00000000-0000-0000-0000-000000000000}"/>
          </ac:spMkLst>
        </pc:spChg>
        <pc:spChg chg="mod">
          <ac:chgData name="Krishna Kumar" userId="e566200404b45e4e" providerId="Windows Live" clId="Web-{F55D2F08-DB5A-46A4-93C0-4DB34AD68F94}" dt="2023-11-10T15:42:45.166" v="938" actId="14100"/>
          <ac:spMkLst>
            <pc:docMk/>
            <pc:sldMk cId="1797304117" sldId="263"/>
            <ac:spMk id="4" creationId="{00000000-0000-0000-0000-000000000000}"/>
          </ac:spMkLst>
        </pc:spChg>
        <pc:spChg chg="del">
          <ac:chgData name="Krishna Kumar" userId="e566200404b45e4e" providerId="Windows Live" clId="Web-{F55D2F08-DB5A-46A4-93C0-4DB34AD68F94}" dt="2023-11-10T15:42:31.307" v="936"/>
          <ac:spMkLst>
            <pc:docMk/>
            <pc:sldMk cId="1797304117" sldId="263"/>
            <ac:spMk id="6" creationId="{00000000-0000-0000-0000-000000000000}"/>
          </ac:spMkLst>
        </pc:spChg>
        <pc:picChg chg="add mod ord">
          <ac:chgData name="Krishna Kumar" userId="e566200404b45e4e" providerId="Windows Live" clId="Web-{F55D2F08-DB5A-46A4-93C0-4DB34AD68F94}" dt="2023-11-10T15:42:31.307" v="936"/>
          <ac:picMkLst>
            <pc:docMk/>
            <pc:sldMk cId="1797304117" sldId="263"/>
            <ac:picMk id="3" creationId="{7A0D7450-6589-05F3-58B6-1C8003CD3DCF}"/>
          </ac:picMkLst>
        </pc:picChg>
        <pc:picChg chg="add mod">
          <ac:chgData name="Krishna Kumar" userId="e566200404b45e4e" providerId="Windows Live" clId="Web-{F55D2F08-DB5A-46A4-93C0-4DB34AD68F94}" dt="2023-11-10T15:43:17.167" v="943" actId="14100"/>
          <ac:picMkLst>
            <pc:docMk/>
            <pc:sldMk cId="1797304117" sldId="263"/>
            <ac:picMk id="5" creationId="{24E23AF7-C8BB-DBEE-7832-8FC2185A07E8}"/>
          </ac:picMkLst>
        </pc:picChg>
      </pc:sldChg>
      <pc:sldChg chg="addSp delSp modSp">
        <pc:chgData name="Krishna Kumar" userId="e566200404b45e4e" providerId="Windows Live" clId="Web-{F55D2F08-DB5A-46A4-93C0-4DB34AD68F94}" dt="2023-11-10T15:51:06.333" v="1000" actId="14100"/>
        <pc:sldMkLst>
          <pc:docMk/>
          <pc:sldMk cId="1160959328" sldId="266"/>
        </pc:sldMkLst>
        <pc:spChg chg="mod">
          <ac:chgData name="Krishna Kumar" userId="e566200404b45e4e" providerId="Windows Live" clId="Web-{F55D2F08-DB5A-46A4-93C0-4DB34AD68F94}" dt="2023-11-10T15:43:48.261" v="966" actId="20577"/>
          <ac:spMkLst>
            <pc:docMk/>
            <pc:sldMk cId="1160959328" sldId="266"/>
            <ac:spMk id="2" creationId="{00000000-0000-0000-0000-000000000000}"/>
          </ac:spMkLst>
        </pc:spChg>
        <pc:spChg chg="mod">
          <ac:chgData name="Krishna Kumar" userId="e566200404b45e4e" providerId="Windows Live" clId="Web-{F55D2F08-DB5A-46A4-93C0-4DB34AD68F94}" dt="2023-11-10T15:46:41.359" v="985" actId="14100"/>
          <ac:spMkLst>
            <pc:docMk/>
            <pc:sldMk cId="1160959328" sldId="266"/>
            <ac:spMk id="4" creationId="{00000000-0000-0000-0000-000000000000}"/>
          </ac:spMkLst>
        </pc:spChg>
        <pc:spChg chg="del">
          <ac:chgData name="Krishna Kumar" userId="e566200404b45e4e" providerId="Windows Live" clId="Web-{F55D2F08-DB5A-46A4-93C0-4DB34AD68F94}" dt="2023-11-10T15:45:19.966" v="967"/>
          <ac:spMkLst>
            <pc:docMk/>
            <pc:sldMk cId="1160959328" sldId="266"/>
            <ac:spMk id="6" creationId="{00000000-0000-0000-0000-000000000000}"/>
          </ac:spMkLst>
        </pc:spChg>
        <pc:picChg chg="add mod ord">
          <ac:chgData name="Krishna Kumar" userId="e566200404b45e4e" providerId="Windows Live" clId="Web-{F55D2F08-DB5A-46A4-93C0-4DB34AD68F94}" dt="2023-11-10T15:45:52.811" v="972" actId="14100"/>
          <ac:picMkLst>
            <pc:docMk/>
            <pc:sldMk cId="1160959328" sldId="266"/>
            <ac:picMk id="3" creationId="{8C57AC03-B94F-AB14-5B50-196DEBB12ACC}"/>
          </ac:picMkLst>
        </pc:picChg>
        <pc:picChg chg="add mod">
          <ac:chgData name="Krishna Kumar" userId="e566200404b45e4e" providerId="Windows Live" clId="Web-{F55D2F08-DB5A-46A4-93C0-4DB34AD68F94}" dt="2023-11-10T15:51:06.333" v="1000" actId="14100"/>
          <ac:picMkLst>
            <pc:docMk/>
            <pc:sldMk cId="1160959328" sldId="266"/>
            <ac:picMk id="5" creationId="{A0F2B200-FF23-C16A-548A-CB91C4FB674B}"/>
          </ac:picMkLst>
        </pc:picChg>
      </pc:sldChg>
      <pc:sldChg chg="addSp delSp modSp">
        <pc:chgData name="Krishna Kumar" userId="e566200404b45e4e" providerId="Windows Live" clId="Web-{F55D2F08-DB5A-46A4-93C0-4DB34AD68F94}" dt="2023-11-10T14:34:47.529" v="272" actId="14100"/>
        <pc:sldMkLst>
          <pc:docMk/>
          <pc:sldMk cId="3965807363" sldId="267"/>
        </pc:sldMkLst>
        <pc:spChg chg="mod">
          <ac:chgData name="Krishna Kumar" userId="e566200404b45e4e" providerId="Windows Live" clId="Web-{F55D2F08-DB5A-46A4-93C0-4DB34AD68F94}" dt="2023-11-10T14:31:29.040" v="226" actId="20577"/>
          <ac:spMkLst>
            <pc:docMk/>
            <pc:sldMk cId="3965807363" sldId="267"/>
            <ac:spMk id="2" creationId="{00000000-0000-0000-0000-000000000000}"/>
          </ac:spMkLst>
        </pc:spChg>
        <pc:spChg chg="add mod">
          <ac:chgData name="Krishna Kumar" userId="e566200404b45e4e" providerId="Windows Live" clId="Web-{F55D2F08-DB5A-46A4-93C0-4DB34AD68F94}" dt="2023-11-10T14:32:10.307" v="234" actId="20577"/>
          <ac:spMkLst>
            <pc:docMk/>
            <pc:sldMk cId="3965807363" sldId="267"/>
            <ac:spMk id="4" creationId="{C0FBDE4A-A369-C635-A12A-B6FD8876B835}"/>
          </ac:spMkLst>
        </pc:spChg>
        <pc:spChg chg="add del">
          <ac:chgData name="Krishna Kumar" userId="e566200404b45e4e" providerId="Windows Live" clId="Web-{F55D2F08-DB5A-46A4-93C0-4DB34AD68F94}" dt="2023-11-10T14:31:42.931" v="229"/>
          <ac:spMkLst>
            <pc:docMk/>
            <pc:sldMk cId="3965807363" sldId="267"/>
            <ac:spMk id="5" creationId="{42B1312E-949A-699F-0FA8-C9CD6332854B}"/>
          </ac:spMkLst>
        </pc:spChg>
        <pc:graphicFrameChg chg="del">
          <ac:chgData name="Krishna Kumar" userId="e566200404b45e4e" providerId="Windows Live" clId="Web-{F55D2F08-DB5A-46A4-93C0-4DB34AD68F94}" dt="2023-11-10T14:31:34.462" v="227"/>
          <ac:graphicFrameMkLst>
            <pc:docMk/>
            <pc:sldMk cId="3965807363" sldId="267"/>
            <ac:graphicFrameMk id="6" creationId="{00000000-0000-0000-0000-000000000000}"/>
          </ac:graphicFrameMkLst>
        </pc:graphicFrameChg>
        <pc:picChg chg="add mod">
          <ac:chgData name="Krishna Kumar" userId="e566200404b45e4e" providerId="Windows Live" clId="Web-{F55D2F08-DB5A-46A4-93C0-4DB34AD68F94}" dt="2023-11-10T14:34:47.529" v="272" actId="14100"/>
          <ac:picMkLst>
            <pc:docMk/>
            <pc:sldMk cId="3965807363" sldId="267"/>
            <ac:picMk id="7" creationId="{7366656D-BBA3-C7D8-5D88-22E43A1FC8B7}"/>
          </ac:picMkLst>
        </pc:picChg>
      </pc:sldChg>
      <pc:sldChg chg="addSp delSp modSp">
        <pc:chgData name="Krishna Kumar" userId="e566200404b45e4e" providerId="Windows Live" clId="Web-{F55D2F08-DB5A-46A4-93C0-4DB34AD68F94}" dt="2023-11-10T14:35:56.921" v="279" actId="14100"/>
        <pc:sldMkLst>
          <pc:docMk/>
          <pc:sldMk cId="223730991" sldId="268"/>
        </pc:sldMkLst>
        <pc:spChg chg="mod">
          <ac:chgData name="Krishna Kumar" userId="e566200404b45e4e" providerId="Windows Live" clId="Web-{F55D2F08-DB5A-46A4-93C0-4DB34AD68F94}" dt="2023-11-10T14:32:40.495" v="247" actId="20577"/>
          <ac:spMkLst>
            <pc:docMk/>
            <pc:sldMk cId="223730991" sldId="268"/>
            <ac:spMk id="2" creationId="{00000000-0000-0000-0000-000000000000}"/>
          </ac:spMkLst>
        </pc:spChg>
        <pc:spChg chg="mod">
          <ac:chgData name="Krishna Kumar" userId="e566200404b45e4e" providerId="Windows Live" clId="Web-{F55D2F08-DB5A-46A4-93C0-4DB34AD68F94}" dt="2023-11-10T14:34:01.044" v="266" actId="20577"/>
          <ac:spMkLst>
            <pc:docMk/>
            <pc:sldMk cId="223730991" sldId="268"/>
            <ac:spMk id="5" creationId="{00000000-0000-0000-0000-000000000000}"/>
          </ac:spMkLst>
        </pc:spChg>
        <pc:spChg chg="add mod">
          <ac:chgData name="Krishna Kumar" userId="e566200404b45e4e" providerId="Windows Live" clId="Web-{F55D2F08-DB5A-46A4-93C0-4DB34AD68F94}" dt="2023-11-10T14:34:18.200" v="269" actId="20577"/>
          <ac:spMkLst>
            <pc:docMk/>
            <pc:sldMk cId="223730991" sldId="268"/>
            <ac:spMk id="6" creationId="{6EECB5DD-6244-F754-DBB0-8117FDE10DF4}"/>
          </ac:spMkLst>
        </pc:spChg>
        <pc:graphicFrameChg chg="del mod modGraphic">
          <ac:chgData name="Krishna Kumar" userId="e566200404b45e4e" providerId="Windows Live" clId="Web-{F55D2F08-DB5A-46A4-93C0-4DB34AD68F94}" dt="2023-11-10T14:33:31.371" v="261"/>
          <ac:graphicFrameMkLst>
            <pc:docMk/>
            <pc:sldMk cId="223730991" sldId="268"/>
            <ac:graphicFrameMk id="4" creationId="{00000000-0000-0000-0000-000000000000}"/>
          </ac:graphicFrameMkLst>
        </pc:graphicFrameChg>
        <pc:picChg chg="add mod">
          <ac:chgData name="Krishna Kumar" userId="e566200404b45e4e" providerId="Windows Live" clId="Web-{F55D2F08-DB5A-46A4-93C0-4DB34AD68F94}" dt="2023-11-10T14:35:56.921" v="279" actId="14100"/>
          <ac:picMkLst>
            <pc:docMk/>
            <pc:sldMk cId="223730991" sldId="268"/>
            <ac:picMk id="7" creationId="{CA71A8D3-9558-056D-C9FE-BD7BB3EA00AE}"/>
          </ac:picMkLst>
        </pc:picChg>
      </pc:sldChg>
      <pc:sldChg chg="del">
        <pc:chgData name="Krishna Kumar" userId="e566200404b45e4e" providerId="Windows Live" clId="Web-{F55D2F08-DB5A-46A4-93C0-4DB34AD68F94}" dt="2023-11-10T15:34:10.484" v="897"/>
        <pc:sldMkLst>
          <pc:docMk/>
          <pc:sldMk cId="1989555738" sldId="269"/>
        </pc:sldMkLst>
      </pc:sldChg>
      <pc:sldChg chg="addSp modSp new">
        <pc:chgData name="Krishna Kumar" userId="e566200404b45e4e" providerId="Windows Live" clId="Web-{F55D2F08-DB5A-46A4-93C0-4DB34AD68F94}" dt="2023-11-10T14:26:57.113" v="189" actId="14100"/>
        <pc:sldMkLst>
          <pc:docMk/>
          <pc:sldMk cId="2239094885" sldId="270"/>
        </pc:sldMkLst>
        <pc:spChg chg="mod">
          <ac:chgData name="Krishna Kumar" userId="e566200404b45e4e" providerId="Windows Live" clId="Web-{F55D2F08-DB5A-46A4-93C0-4DB34AD68F94}" dt="2023-11-10T14:19:48.838" v="142" actId="20577"/>
          <ac:spMkLst>
            <pc:docMk/>
            <pc:sldMk cId="2239094885" sldId="270"/>
            <ac:spMk id="2" creationId="{05BB5403-6DD7-2280-576E-3743CC8A4472}"/>
          </ac:spMkLst>
        </pc:spChg>
        <pc:spChg chg="mod">
          <ac:chgData name="Krishna Kumar" userId="e566200404b45e4e" providerId="Windows Live" clId="Web-{F55D2F08-DB5A-46A4-93C0-4DB34AD68F94}" dt="2023-11-10T14:23:36.671" v="163" actId="20577"/>
          <ac:spMkLst>
            <pc:docMk/>
            <pc:sldMk cId="2239094885" sldId="270"/>
            <ac:spMk id="3" creationId="{24A5D14F-2C0C-326A-0FC2-C2E34EC666BD}"/>
          </ac:spMkLst>
        </pc:spChg>
        <pc:picChg chg="add mod">
          <ac:chgData name="Krishna Kumar" userId="e566200404b45e4e" providerId="Windows Live" clId="Web-{F55D2F08-DB5A-46A4-93C0-4DB34AD68F94}" dt="2023-11-10T14:26:57.113" v="189" actId="14100"/>
          <ac:picMkLst>
            <pc:docMk/>
            <pc:sldMk cId="2239094885" sldId="270"/>
            <ac:picMk id="4" creationId="{AFCC3369-B951-EA08-00A0-99EEDA8E9774}"/>
          </ac:picMkLst>
        </pc:picChg>
      </pc:sldChg>
      <pc:sldChg chg="addSp delSp modSp new ord">
        <pc:chgData name="Krishna Kumar" userId="e566200404b45e4e" providerId="Windows Live" clId="Web-{F55D2F08-DB5A-46A4-93C0-4DB34AD68F94}" dt="2023-11-10T14:29:40.179" v="211" actId="20577"/>
        <pc:sldMkLst>
          <pc:docMk/>
          <pc:sldMk cId="834511330" sldId="271"/>
        </pc:sldMkLst>
        <pc:spChg chg="mod">
          <ac:chgData name="Krishna Kumar" userId="e566200404b45e4e" providerId="Windows Live" clId="Web-{F55D2F08-DB5A-46A4-93C0-4DB34AD68F94}" dt="2023-11-10T14:25:33.080" v="177" actId="20577"/>
          <ac:spMkLst>
            <pc:docMk/>
            <pc:sldMk cId="834511330" sldId="271"/>
            <ac:spMk id="2" creationId="{538B250F-4818-4277-643A-5E418B087CB7}"/>
          </ac:spMkLst>
        </pc:spChg>
        <pc:spChg chg="del">
          <ac:chgData name="Krishna Kumar" userId="e566200404b45e4e" providerId="Windows Live" clId="Web-{F55D2F08-DB5A-46A4-93C0-4DB34AD68F94}" dt="2023-11-10T14:27:16.832" v="191"/>
          <ac:spMkLst>
            <pc:docMk/>
            <pc:sldMk cId="834511330" sldId="271"/>
            <ac:spMk id="3" creationId="{EA2AC357-B0C6-D077-D1FF-6833EA24320E}"/>
          </ac:spMkLst>
        </pc:spChg>
        <pc:spChg chg="add mod">
          <ac:chgData name="Krishna Kumar" userId="e566200404b45e4e" providerId="Windows Live" clId="Web-{F55D2F08-DB5A-46A4-93C0-4DB34AD68F94}" dt="2023-11-10T14:29:40.179" v="211" actId="20577"/>
          <ac:spMkLst>
            <pc:docMk/>
            <pc:sldMk cId="834511330" sldId="271"/>
            <ac:spMk id="5" creationId="{E5DD7A68-7AAB-3C9A-B20E-D956F6020800}"/>
          </ac:spMkLst>
        </pc:spChg>
        <pc:picChg chg="add mod ord">
          <ac:chgData name="Krishna Kumar" userId="e566200404b45e4e" providerId="Windows Live" clId="Web-{F55D2F08-DB5A-46A4-93C0-4DB34AD68F94}" dt="2023-11-10T14:27:36.817" v="195" actId="14100"/>
          <ac:picMkLst>
            <pc:docMk/>
            <pc:sldMk cId="834511330" sldId="271"/>
            <ac:picMk id="4" creationId="{BEB5ED35-3FDA-6FBB-F338-4ED16066889D}"/>
          </ac:picMkLst>
        </pc:picChg>
      </pc:sldChg>
      <pc:sldChg chg="addSp delSp modSp new">
        <pc:chgData name="Krishna Kumar" userId="e566200404b45e4e" providerId="Windows Live" clId="Web-{F55D2F08-DB5A-46A4-93C0-4DB34AD68F94}" dt="2023-11-10T14:30:33.508" v="219" actId="14100"/>
        <pc:sldMkLst>
          <pc:docMk/>
          <pc:sldMk cId="3445880624" sldId="272"/>
        </pc:sldMkLst>
        <pc:spChg chg="del mod">
          <ac:chgData name="Krishna Kumar" userId="e566200404b45e4e" providerId="Windows Live" clId="Web-{F55D2F08-DB5A-46A4-93C0-4DB34AD68F94}" dt="2023-11-10T14:30:11.226" v="216"/>
          <ac:spMkLst>
            <pc:docMk/>
            <pc:sldMk cId="3445880624" sldId="272"/>
            <ac:spMk id="2" creationId="{62545DA0-4BA6-FFF5-364C-5D493DC6AB3B}"/>
          </ac:spMkLst>
        </pc:spChg>
        <pc:spChg chg="mod">
          <ac:chgData name="Krishna Kumar" userId="e566200404b45e4e" providerId="Windows Live" clId="Web-{F55D2F08-DB5A-46A4-93C0-4DB34AD68F94}" dt="2023-11-10T14:29:44.226" v="214" actId="20577"/>
          <ac:spMkLst>
            <pc:docMk/>
            <pc:sldMk cId="3445880624" sldId="272"/>
            <ac:spMk id="3" creationId="{A1565F29-BC76-1AFC-1D12-47934F065DC4}"/>
          </ac:spMkLst>
        </pc:spChg>
        <pc:picChg chg="add mod">
          <ac:chgData name="Krishna Kumar" userId="e566200404b45e4e" providerId="Windows Live" clId="Web-{F55D2F08-DB5A-46A4-93C0-4DB34AD68F94}" dt="2023-11-10T14:30:33.508" v="219" actId="14100"/>
          <ac:picMkLst>
            <pc:docMk/>
            <pc:sldMk cId="3445880624" sldId="272"/>
            <ac:picMk id="4" creationId="{DBD34E8B-9B60-FF5F-A791-C678355FDA47}"/>
          </ac:picMkLst>
        </pc:picChg>
      </pc:sldChg>
      <pc:sldChg chg="addSp delSp modSp new">
        <pc:chgData name="Krishna Kumar" userId="e566200404b45e4e" providerId="Windows Live" clId="Web-{F55D2F08-DB5A-46A4-93C0-4DB34AD68F94}" dt="2023-11-10T14:45:11.996" v="347" actId="14100"/>
        <pc:sldMkLst>
          <pc:docMk/>
          <pc:sldMk cId="172801818" sldId="273"/>
        </pc:sldMkLst>
        <pc:spChg chg="del mod">
          <ac:chgData name="Krishna Kumar" userId="e566200404b45e4e" providerId="Windows Live" clId="Web-{F55D2F08-DB5A-46A4-93C0-4DB34AD68F94}" dt="2023-11-10T14:41:44.725" v="326"/>
          <ac:spMkLst>
            <pc:docMk/>
            <pc:sldMk cId="172801818" sldId="273"/>
            <ac:spMk id="2" creationId="{F455D2E4-A65F-72E5-320C-DB206978F5AD}"/>
          </ac:spMkLst>
        </pc:spChg>
        <pc:spChg chg="mod">
          <ac:chgData name="Krishna Kumar" userId="e566200404b45e4e" providerId="Windows Live" clId="Web-{F55D2F08-DB5A-46A4-93C0-4DB34AD68F94}" dt="2023-11-10T14:42:35.493" v="334" actId="20577"/>
          <ac:spMkLst>
            <pc:docMk/>
            <pc:sldMk cId="172801818" sldId="273"/>
            <ac:spMk id="3" creationId="{ABA28A31-3357-6B11-1A1F-0262BF985E25}"/>
          </ac:spMkLst>
        </pc:spChg>
        <pc:spChg chg="del">
          <ac:chgData name="Krishna Kumar" userId="e566200404b45e4e" providerId="Windows Live" clId="Web-{F55D2F08-DB5A-46A4-93C0-4DB34AD68F94}" dt="2023-11-10T14:41:54.444" v="327"/>
          <ac:spMkLst>
            <pc:docMk/>
            <pc:sldMk cId="172801818" sldId="273"/>
            <ac:spMk id="4" creationId="{97AE5AB5-127A-6E51-2CF5-857E568ACB83}"/>
          </ac:spMkLst>
        </pc:spChg>
        <pc:spChg chg="mod">
          <ac:chgData name="Krishna Kumar" userId="e566200404b45e4e" providerId="Windows Live" clId="Web-{F55D2F08-DB5A-46A4-93C0-4DB34AD68F94}" dt="2023-11-10T14:44:13.354" v="342" actId="20577"/>
          <ac:spMkLst>
            <pc:docMk/>
            <pc:sldMk cId="172801818" sldId="273"/>
            <ac:spMk id="5" creationId="{15E268C7-F079-5941-46FB-6A6DD4EAAE2C}"/>
          </ac:spMkLst>
        </pc:spChg>
        <pc:spChg chg="del">
          <ac:chgData name="Krishna Kumar" userId="e566200404b45e4e" providerId="Windows Live" clId="Web-{F55D2F08-DB5A-46A4-93C0-4DB34AD68F94}" dt="2023-11-10T14:43:30.041" v="335"/>
          <ac:spMkLst>
            <pc:docMk/>
            <pc:sldMk cId="172801818" sldId="273"/>
            <ac:spMk id="6" creationId="{EA7AD91C-4C6E-33DE-2777-5C881E601F83}"/>
          </ac:spMkLst>
        </pc:spChg>
        <pc:picChg chg="add mod ord">
          <ac:chgData name="Krishna Kumar" userId="e566200404b45e4e" providerId="Windows Live" clId="Web-{F55D2F08-DB5A-46A4-93C0-4DB34AD68F94}" dt="2023-11-10T14:42:08.101" v="331" actId="14100"/>
          <ac:picMkLst>
            <pc:docMk/>
            <pc:sldMk cId="172801818" sldId="273"/>
            <ac:picMk id="7" creationId="{082733D7-139F-4E1F-9170-0E9C75FE48F7}"/>
          </ac:picMkLst>
        </pc:picChg>
        <pc:picChg chg="add mod ord">
          <ac:chgData name="Krishna Kumar" userId="e566200404b45e4e" providerId="Windows Live" clId="Web-{F55D2F08-DB5A-46A4-93C0-4DB34AD68F94}" dt="2023-11-10T14:43:45.354" v="339" actId="14100"/>
          <ac:picMkLst>
            <pc:docMk/>
            <pc:sldMk cId="172801818" sldId="273"/>
            <ac:picMk id="8" creationId="{2F8451DD-1CF7-3B5F-EE08-B2134218E998}"/>
          </ac:picMkLst>
        </pc:picChg>
        <pc:picChg chg="add mod">
          <ac:chgData name="Krishna Kumar" userId="e566200404b45e4e" providerId="Windows Live" clId="Web-{F55D2F08-DB5A-46A4-93C0-4DB34AD68F94}" dt="2023-11-10T14:45:11.996" v="347" actId="14100"/>
          <ac:picMkLst>
            <pc:docMk/>
            <pc:sldMk cId="172801818" sldId="273"/>
            <ac:picMk id="9" creationId="{D0E15F76-B673-82A7-B5A2-66E1F90A7FFE}"/>
          </ac:picMkLst>
        </pc:picChg>
      </pc:sldChg>
      <pc:sldChg chg="addSp delSp modSp new">
        <pc:chgData name="Krishna Kumar" userId="e566200404b45e4e" providerId="Windows Live" clId="Web-{F55D2F08-DB5A-46A4-93C0-4DB34AD68F94}" dt="2023-11-10T14:49:41.377" v="384" actId="14100"/>
        <pc:sldMkLst>
          <pc:docMk/>
          <pc:sldMk cId="2936059249" sldId="274"/>
        </pc:sldMkLst>
        <pc:spChg chg="del mod">
          <ac:chgData name="Krishna Kumar" userId="e566200404b45e4e" providerId="Windows Live" clId="Web-{F55D2F08-DB5A-46A4-93C0-4DB34AD68F94}" dt="2023-11-10T14:45:36.450" v="351"/>
          <ac:spMkLst>
            <pc:docMk/>
            <pc:sldMk cId="2936059249" sldId="274"/>
            <ac:spMk id="2" creationId="{8A377515-CDB1-D3E3-A114-F69668EAF9C9}"/>
          </ac:spMkLst>
        </pc:spChg>
        <pc:spChg chg="mod">
          <ac:chgData name="Krishna Kumar" userId="e566200404b45e4e" providerId="Windows Live" clId="Web-{F55D2F08-DB5A-46A4-93C0-4DB34AD68F94}" dt="2023-11-10T14:47:10.827" v="367" actId="20577"/>
          <ac:spMkLst>
            <pc:docMk/>
            <pc:sldMk cId="2936059249" sldId="274"/>
            <ac:spMk id="3" creationId="{18DBEC18-D4A6-720E-C3C9-B146254C7AF4}"/>
          </ac:spMkLst>
        </pc:spChg>
        <pc:spChg chg="del">
          <ac:chgData name="Krishna Kumar" userId="e566200404b45e4e" providerId="Windows Live" clId="Web-{F55D2F08-DB5A-46A4-93C0-4DB34AD68F94}" dt="2023-11-10T14:45:48.528" v="352"/>
          <ac:spMkLst>
            <pc:docMk/>
            <pc:sldMk cId="2936059249" sldId="274"/>
            <ac:spMk id="4" creationId="{D20A652E-A282-8E99-0D38-B338F0547661}"/>
          </ac:spMkLst>
        </pc:spChg>
        <pc:spChg chg="mod">
          <ac:chgData name="Krishna Kumar" userId="e566200404b45e4e" providerId="Windows Live" clId="Web-{F55D2F08-DB5A-46A4-93C0-4DB34AD68F94}" dt="2023-11-10T14:49:17.017" v="380" actId="1076"/>
          <ac:spMkLst>
            <pc:docMk/>
            <pc:sldMk cId="2936059249" sldId="274"/>
            <ac:spMk id="5" creationId="{359C7E0A-72BE-E45E-80A7-F4A54FC8438C}"/>
          </ac:spMkLst>
        </pc:spChg>
        <pc:spChg chg="del">
          <ac:chgData name="Krishna Kumar" userId="e566200404b45e4e" providerId="Windows Live" clId="Web-{F55D2F08-DB5A-46A4-93C0-4DB34AD68F94}" dt="2023-11-10T14:48:56.595" v="377"/>
          <ac:spMkLst>
            <pc:docMk/>
            <pc:sldMk cId="2936059249" sldId="274"/>
            <ac:spMk id="6" creationId="{BEBA7FCA-8359-A913-CC90-B4346AD875B6}"/>
          </ac:spMkLst>
        </pc:spChg>
        <pc:picChg chg="add mod ord">
          <ac:chgData name="Krishna Kumar" userId="e566200404b45e4e" providerId="Windows Live" clId="Web-{F55D2F08-DB5A-46A4-93C0-4DB34AD68F94}" dt="2023-11-10T14:46:03.591" v="356" actId="14100"/>
          <ac:picMkLst>
            <pc:docMk/>
            <pc:sldMk cId="2936059249" sldId="274"/>
            <ac:picMk id="7" creationId="{D4AF3938-9124-F085-A06F-6A7802C522AF}"/>
          </ac:picMkLst>
        </pc:picChg>
        <pc:picChg chg="add mod ord">
          <ac:chgData name="Krishna Kumar" userId="e566200404b45e4e" providerId="Windows Live" clId="Web-{F55D2F08-DB5A-46A4-93C0-4DB34AD68F94}" dt="2023-11-10T14:49:07.767" v="379" actId="14100"/>
          <ac:picMkLst>
            <pc:docMk/>
            <pc:sldMk cId="2936059249" sldId="274"/>
            <ac:picMk id="8" creationId="{5AE2F3EA-8BE4-CB43-9039-2F0593AD3A82}"/>
          </ac:picMkLst>
        </pc:picChg>
        <pc:picChg chg="add mod">
          <ac:chgData name="Krishna Kumar" userId="e566200404b45e4e" providerId="Windows Live" clId="Web-{F55D2F08-DB5A-46A4-93C0-4DB34AD68F94}" dt="2023-11-10T14:49:41.377" v="384" actId="14100"/>
          <ac:picMkLst>
            <pc:docMk/>
            <pc:sldMk cId="2936059249" sldId="274"/>
            <ac:picMk id="9" creationId="{BFDEDAAF-5B06-5412-5D06-96833996F5CB}"/>
          </ac:picMkLst>
        </pc:picChg>
      </pc:sldChg>
      <pc:sldChg chg="addSp delSp modSp new">
        <pc:chgData name="Krishna Kumar" userId="e566200404b45e4e" providerId="Windows Live" clId="Web-{F55D2F08-DB5A-46A4-93C0-4DB34AD68F94}" dt="2023-11-10T14:54:35.336" v="416" actId="14100"/>
        <pc:sldMkLst>
          <pc:docMk/>
          <pc:sldMk cId="2470824147" sldId="275"/>
        </pc:sldMkLst>
        <pc:spChg chg="del mod">
          <ac:chgData name="Krishna Kumar" userId="e566200404b45e4e" providerId="Windows Live" clId="Web-{F55D2F08-DB5A-46A4-93C0-4DB34AD68F94}" dt="2023-11-10T14:46:13.904" v="358"/>
          <ac:spMkLst>
            <pc:docMk/>
            <pc:sldMk cId="2470824147" sldId="275"/>
            <ac:spMk id="2" creationId="{0E2861D1-10C5-286F-23E7-8203E3F4C4B5}"/>
          </ac:spMkLst>
        </pc:spChg>
        <pc:spChg chg="mod">
          <ac:chgData name="Krishna Kumar" userId="e566200404b45e4e" providerId="Windows Live" clId="Web-{F55D2F08-DB5A-46A4-93C0-4DB34AD68F94}" dt="2023-11-10T14:50:19.972" v="389" actId="20577"/>
          <ac:spMkLst>
            <pc:docMk/>
            <pc:sldMk cId="2470824147" sldId="275"/>
            <ac:spMk id="3" creationId="{D06A6C88-16B9-1682-5E2A-27A4BD7B1C3F}"/>
          </ac:spMkLst>
        </pc:spChg>
        <pc:spChg chg="del">
          <ac:chgData name="Krishna Kumar" userId="e566200404b45e4e" providerId="Windows Live" clId="Web-{F55D2F08-DB5A-46A4-93C0-4DB34AD68F94}" dt="2023-11-10T14:46:25.357" v="359"/>
          <ac:spMkLst>
            <pc:docMk/>
            <pc:sldMk cId="2470824147" sldId="275"/>
            <ac:spMk id="4" creationId="{BEF82B30-5205-B0D3-AFD0-D44A9F27BAA6}"/>
          </ac:spMkLst>
        </pc:spChg>
        <pc:spChg chg="mod">
          <ac:chgData name="Krishna Kumar" userId="e566200404b45e4e" providerId="Windows Live" clId="Web-{F55D2F08-DB5A-46A4-93C0-4DB34AD68F94}" dt="2023-11-10T14:54:03.617" v="410" actId="1076"/>
          <ac:spMkLst>
            <pc:docMk/>
            <pc:sldMk cId="2470824147" sldId="275"/>
            <ac:spMk id="5" creationId="{45CBF61B-831A-D39D-B61B-62DA358FA4D5}"/>
          </ac:spMkLst>
        </pc:spChg>
        <pc:spChg chg="del">
          <ac:chgData name="Krishna Kumar" userId="e566200404b45e4e" providerId="Windows Live" clId="Web-{F55D2F08-DB5A-46A4-93C0-4DB34AD68F94}" dt="2023-11-10T14:52:41.146" v="393"/>
          <ac:spMkLst>
            <pc:docMk/>
            <pc:sldMk cId="2470824147" sldId="275"/>
            <ac:spMk id="6" creationId="{6557250E-1FF8-A8A2-F29C-9F02510F3DC5}"/>
          </ac:spMkLst>
        </pc:spChg>
        <pc:picChg chg="add mod ord">
          <ac:chgData name="Krishna Kumar" userId="e566200404b45e4e" providerId="Windows Live" clId="Web-{F55D2F08-DB5A-46A4-93C0-4DB34AD68F94}" dt="2023-11-10T14:46:37.014" v="362" actId="14100"/>
          <ac:picMkLst>
            <pc:docMk/>
            <pc:sldMk cId="2470824147" sldId="275"/>
            <ac:picMk id="7" creationId="{A5109706-849C-10B7-A8B4-45F88A6886FC}"/>
          </ac:picMkLst>
        </pc:picChg>
        <pc:picChg chg="add mod ord">
          <ac:chgData name="Krishna Kumar" userId="e566200404b45e4e" providerId="Windows Live" clId="Web-{F55D2F08-DB5A-46A4-93C0-4DB34AD68F94}" dt="2023-11-10T14:52:52.444" v="396" actId="14100"/>
          <ac:picMkLst>
            <pc:docMk/>
            <pc:sldMk cId="2470824147" sldId="275"/>
            <ac:picMk id="8" creationId="{B2D29C36-3016-B55B-3E49-8B9A17CB1954}"/>
          </ac:picMkLst>
        </pc:picChg>
        <pc:picChg chg="add del mod">
          <ac:chgData name="Krishna Kumar" userId="e566200404b45e4e" providerId="Windows Live" clId="Web-{F55D2F08-DB5A-46A4-93C0-4DB34AD68F94}" dt="2023-11-10T14:53:18.710" v="401"/>
          <ac:picMkLst>
            <pc:docMk/>
            <pc:sldMk cId="2470824147" sldId="275"/>
            <ac:picMk id="9" creationId="{264F4F04-E23F-B28D-8984-CED3B2BA3EBD}"/>
          </ac:picMkLst>
        </pc:picChg>
        <pc:picChg chg="add mod">
          <ac:chgData name="Krishna Kumar" userId="e566200404b45e4e" providerId="Windows Live" clId="Web-{F55D2F08-DB5A-46A4-93C0-4DB34AD68F94}" dt="2023-11-10T14:54:35.336" v="416" actId="14100"/>
          <ac:picMkLst>
            <pc:docMk/>
            <pc:sldMk cId="2470824147" sldId="275"/>
            <ac:picMk id="10" creationId="{39BCF40E-0C45-D44C-576B-AFE55A9E12B5}"/>
          </ac:picMkLst>
        </pc:picChg>
      </pc:sldChg>
      <pc:sldChg chg="addSp modSp new">
        <pc:chgData name="Krishna Kumar" userId="e566200404b45e4e" providerId="Windows Live" clId="Web-{F55D2F08-DB5A-46A4-93C0-4DB34AD68F94}" dt="2023-11-10T15:04:56.334" v="641" actId="20577"/>
        <pc:sldMkLst>
          <pc:docMk/>
          <pc:sldMk cId="974220680" sldId="276"/>
        </pc:sldMkLst>
        <pc:spChg chg="mod">
          <ac:chgData name="Krishna Kumar" userId="e566200404b45e4e" providerId="Windows Live" clId="Web-{F55D2F08-DB5A-46A4-93C0-4DB34AD68F94}" dt="2023-11-10T14:57:12.637" v="447" actId="20577"/>
          <ac:spMkLst>
            <pc:docMk/>
            <pc:sldMk cId="974220680" sldId="276"/>
            <ac:spMk id="2" creationId="{860455FE-2180-F2EE-ADB6-AC01AC774D5C}"/>
          </ac:spMkLst>
        </pc:spChg>
        <pc:spChg chg="mod">
          <ac:chgData name="Krishna Kumar" userId="e566200404b45e4e" providerId="Windows Live" clId="Web-{F55D2F08-DB5A-46A4-93C0-4DB34AD68F94}" dt="2023-11-10T15:04:56.334" v="641" actId="20577"/>
          <ac:spMkLst>
            <pc:docMk/>
            <pc:sldMk cId="974220680" sldId="276"/>
            <ac:spMk id="3" creationId="{A90D646C-A62D-225A-6B99-BBAC3E75A6EF}"/>
          </ac:spMkLst>
        </pc:spChg>
        <pc:picChg chg="add mod">
          <ac:chgData name="Krishna Kumar" userId="e566200404b45e4e" providerId="Windows Live" clId="Web-{F55D2F08-DB5A-46A4-93C0-4DB34AD68F94}" dt="2023-11-10T15:00:46.516" v="605" actId="14100"/>
          <ac:picMkLst>
            <pc:docMk/>
            <pc:sldMk cId="974220680" sldId="276"/>
            <ac:picMk id="4" creationId="{2E159BA0-55AF-A495-6610-DF2C25A2C736}"/>
          </ac:picMkLst>
        </pc:picChg>
      </pc:sldChg>
      <pc:sldChg chg="addSp delSp modSp new">
        <pc:chgData name="Krishna Kumar" userId="e566200404b45e4e" providerId="Windows Live" clId="Web-{F55D2F08-DB5A-46A4-93C0-4DB34AD68F94}" dt="2023-11-10T15:04:18.536" v="631" actId="14100"/>
        <pc:sldMkLst>
          <pc:docMk/>
          <pc:sldMk cId="1910477505" sldId="277"/>
        </pc:sldMkLst>
        <pc:spChg chg="mod">
          <ac:chgData name="Krishna Kumar" userId="e566200404b45e4e" providerId="Windows Live" clId="Web-{F55D2F08-DB5A-46A4-93C0-4DB34AD68F94}" dt="2023-11-10T15:02:23.784" v="623" actId="20577"/>
          <ac:spMkLst>
            <pc:docMk/>
            <pc:sldMk cId="1910477505" sldId="277"/>
            <ac:spMk id="2" creationId="{82414973-5F62-1BBC-94F1-056089ED0A11}"/>
          </ac:spMkLst>
        </pc:spChg>
        <pc:spChg chg="del">
          <ac:chgData name="Krishna Kumar" userId="e566200404b45e4e" providerId="Windows Live" clId="Web-{F55D2F08-DB5A-46A4-93C0-4DB34AD68F94}" dt="2023-11-10T15:03:40.770" v="624"/>
          <ac:spMkLst>
            <pc:docMk/>
            <pc:sldMk cId="1910477505" sldId="277"/>
            <ac:spMk id="3" creationId="{48149DA2-D1DC-CCEA-A862-2214D0635833}"/>
          </ac:spMkLst>
        </pc:spChg>
        <pc:picChg chg="add mod ord">
          <ac:chgData name="Krishna Kumar" userId="e566200404b45e4e" providerId="Windows Live" clId="Web-{F55D2F08-DB5A-46A4-93C0-4DB34AD68F94}" dt="2023-11-10T15:03:49.723" v="626" actId="14100"/>
          <ac:picMkLst>
            <pc:docMk/>
            <pc:sldMk cId="1910477505" sldId="277"/>
            <ac:picMk id="4" creationId="{9102D2C4-0E3A-25B1-D826-673C54C75123}"/>
          </ac:picMkLst>
        </pc:picChg>
        <pc:picChg chg="add mod">
          <ac:chgData name="Krishna Kumar" userId="e566200404b45e4e" providerId="Windows Live" clId="Web-{F55D2F08-DB5A-46A4-93C0-4DB34AD68F94}" dt="2023-11-10T15:04:18.536" v="631" actId="14100"/>
          <ac:picMkLst>
            <pc:docMk/>
            <pc:sldMk cId="1910477505" sldId="277"/>
            <ac:picMk id="5" creationId="{E201A721-4BB9-3669-644B-467B5AFB1F9E}"/>
          </ac:picMkLst>
        </pc:picChg>
      </pc:sldChg>
      <pc:sldChg chg="addSp delSp modSp new ord">
        <pc:chgData name="Krishna Kumar" userId="e566200404b45e4e" providerId="Windows Live" clId="Web-{F55D2F08-DB5A-46A4-93C0-4DB34AD68F94}" dt="2023-11-10T15:11:07.514" v="696"/>
        <pc:sldMkLst>
          <pc:docMk/>
          <pc:sldMk cId="523074510" sldId="278"/>
        </pc:sldMkLst>
        <pc:spChg chg="add del">
          <ac:chgData name="Krishna Kumar" userId="e566200404b45e4e" providerId="Windows Live" clId="Web-{F55D2F08-DB5A-46A4-93C0-4DB34AD68F94}" dt="2023-11-10T15:07:20.540" v="666"/>
          <ac:spMkLst>
            <pc:docMk/>
            <pc:sldMk cId="523074510" sldId="278"/>
            <ac:spMk id="2" creationId="{30F911AD-C08D-EE0A-E0A4-CF976A731BAC}"/>
          </ac:spMkLst>
        </pc:spChg>
        <pc:spChg chg="add mod">
          <ac:chgData name="Krishna Kumar" userId="e566200404b45e4e" providerId="Windows Live" clId="Web-{F55D2F08-DB5A-46A4-93C0-4DB34AD68F94}" dt="2023-11-10T15:08:02.963" v="681" actId="14100"/>
          <ac:spMkLst>
            <pc:docMk/>
            <pc:sldMk cId="523074510" sldId="278"/>
            <ac:spMk id="3" creationId="{F6E38C9F-471B-C969-3639-986FE5859913}"/>
          </ac:spMkLst>
        </pc:spChg>
        <pc:picChg chg="add mod">
          <ac:chgData name="Krishna Kumar" userId="e566200404b45e4e" providerId="Windows Live" clId="Web-{F55D2F08-DB5A-46A4-93C0-4DB34AD68F94}" dt="2023-11-10T15:08:32.979" v="686" actId="14100"/>
          <ac:picMkLst>
            <pc:docMk/>
            <pc:sldMk cId="523074510" sldId="278"/>
            <ac:picMk id="4" creationId="{8CABE24D-6944-85D8-0C77-CF9D958B1D81}"/>
          </ac:picMkLst>
        </pc:picChg>
        <pc:picChg chg="add mod">
          <ac:chgData name="Krishna Kumar" userId="e566200404b45e4e" providerId="Windows Live" clId="Web-{F55D2F08-DB5A-46A4-93C0-4DB34AD68F94}" dt="2023-11-10T15:10:26.778" v="690" actId="14100"/>
          <ac:picMkLst>
            <pc:docMk/>
            <pc:sldMk cId="523074510" sldId="278"/>
            <ac:picMk id="5" creationId="{739F05CB-8787-6D84-2021-28B896E32AD1}"/>
          </ac:picMkLst>
        </pc:picChg>
        <pc:picChg chg="add mod">
          <ac:chgData name="Krishna Kumar" userId="e566200404b45e4e" providerId="Windows Live" clId="Web-{F55D2F08-DB5A-46A4-93C0-4DB34AD68F94}" dt="2023-11-10T15:10:45.919" v="694" actId="14100"/>
          <ac:picMkLst>
            <pc:docMk/>
            <pc:sldMk cId="523074510" sldId="278"/>
            <ac:picMk id="6" creationId="{0923A18D-8EE9-8EA2-2609-5EB0428D9F7A}"/>
          </ac:picMkLst>
        </pc:picChg>
      </pc:sldChg>
      <pc:sldChg chg="modSp new del">
        <pc:chgData name="Krishna Kumar" userId="e566200404b45e4e" providerId="Windows Live" clId="Web-{F55D2F08-DB5A-46A4-93C0-4DB34AD68F94}" dt="2023-11-10T15:06:21.898" v="661"/>
        <pc:sldMkLst>
          <pc:docMk/>
          <pc:sldMk cId="3692784059" sldId="278"/>
        </pc:sldMkLst>
        <pc:spChg chg="mod">
          <ac:chgData name="Krishna Kumar" userId="e566200404b45e4e" providerId="Windows Live" clId="Web-{F55D2F08-DB5A-46A4-93C0-4DB34AD68F94}" dt="2023-11-10T15:05:51.132" v="660" actId="20577"/>
          <ac:spMkLst>
            <pc:docMk/>
            <pc:sldMk cId="3692784059" sldId="278"/>
            <ac:spMk id="2" creationId="{6AF3EDAD-EB5A-F7BA-A058-60F11785FFD5}"/>
          </ac:spMkLst>
        </pc:spChg>
      </pc:sldChg>
      <pc:sldChg chg="addSp modSp new ord">
        <pc:chgData name="Krishna Kumar" userId="e566200404b45e4e" providerId="Windows Live" clId="Web-{F55D2F08-DB5A-46A4-93C0-4DB34AD68F94}" dt="2023-11-10T15:49:20.893" v="991"/>
        <pc:sldMkLst>
          <pc:docMk/>
          <pc:sldMk cId="3867445455" sldId="279"/>
        </pc:sldMkLst>
        <pc:spChg chg="add">
          <ac:chgData name="Krishna Kumar" userId="e566200404b45e4e" providerId="Windows Live" clId="Web-{F55D2F08-DB5A-46A4-93C0-4DB34AD68F94}" dt="2023-11-10T15:11:27.358" v="697"/>
          <ac:spMkLst>
            <pc:docMk/>
            <pc:sldMk cId="3867445455" sldId="279"/>
            <ac:spMk id="2" creationId="{E0D3154F-2067-8CE1-DAEE-0E21E19C244E}"/>
          </ac:spMkLst>
        </pc:spChg>
        <pc:spChg chg="add mod">
          <ac:chgData name="Krishna Kumar" userId="e566200404b45e4e" providerId="Windows Live" clId="Web-{F55D2F08-DB5A-46A4-93C0-4DB34AD68F94}" dt="2023-11-10T15:31:21.492" v="837" actId="20577"/>
          <ac:spMkLst>
            <pc:docMk/>
            <pc:sldMk cId="3867445455" sldId="279"/>
            <ac:spMk id="9" creationId="{F32EBB16-0A7E-EBC6-45C4-D48600036DA0}"/>
          </ac:spMkLst>
        </pc:spChg>
        <pc:spChg chg="add mod">
          <ac:chgData name="Krishna Kumar" userId="e566200404b45e4e" providerId="Windows Live" clId="Web-{F55D2F08-DB5A-46A4-93C0-4DB34AD68F94}" dt="2023-11-10T15:31:57.946" v="855" actId="1076"/>
          <ac:spMkLst>
            <pc:docMk/>
            <pc:sldMk cId="3867445455" sldId="279"/>
            <ac:spMk id="10" creationId="{8D312029-8471-0B82-2925-11E8EF458B14}"/>
          </ac:spMkLst>
        </pc:spChg>
        <pc:spChg chg="add mod">
          <ac:chgData name="Krishna Kumar" userId="e566200404b45e4e" providerId="Windows Live" clId="Web-{F55D2F08-DB5A-46A4-93C0-4DB34AD68F94}" dt="2023-11-10T15:32:21.853" v="867" actId="20577"/>
          <ac:spMkLst>
            <pc:docMk/>
            <pc:sldMk cId="3867445455" sldId="279"/>
            <ac:spMk id="11" creationId="{6259122F-4C3F-C41D-8F69-4B314634B948}"/>
          </ac:spMkLst>
        </pc:spChg>
        <pc:spChg chg="add mod">
          <ac:chgData name="Krishna Kumar" userId="e566200404b45e4e" providerId="Windows Live" clId="Web-{F55D2F08-DB5A-46A4-93C0-4DB34AD68F94}" dt="2023-11-10T15:32:43.697" v="877" actId="20577"/>
          <ac:spMkLst>
            <pc:docMk/>
            <pc:sldMk cId="3867445455" sldId="279"/>
            <ac:spMk id="12" creationId="{9B6B1C02-39BF-45BE-738E-DEEB69D0FE85}"/>
          </ac:spMkLst>
        </pc:spChg>
        <pc:spChg chg="add mod">
          <ac:chgData name="Krishna Kumar" userId="e566200404b45e4e" providerId="Windows Live" clId="Web-{F55D2F08-DB5A-46A4-93C0-4DB34AD68F94}" dt="2023-11-10T15:33:14.760" v="890" actId="20577"/>
          <ac:spMkLst>
            <pc:docMk/>
            <pc:sldMk cId="3867445455" sldId="279"/>
            <ac:spMk id="13" creationId="{09E657AB-B7DB-2BD9-239C-BF2D0ECF39F2}"/>
          </ac:spMkLst>
        </pc:spChg>
        <pc:spChg chg="add mod">
          <ac:chgData name="Krishna Kumar" userId="e566200404b45e4e" providerId="Windows Live" clId="Web-{F55D2F08-DB5A-46A4-93C0-4DB34AD68F94}" dt="2023-11-10T15:33:54.511" v="896" actId="20577"/>
          <ac:spMkLst>
            <pc:docMk/>
            <pc:sldMk cId="3867445455" sldId="279"/>
            <ac:spMk id="14" creationId="{4275E708-D91C-BD1D-3FCC-46BD05C0B79E}"/>
          </ac:spMkLst>
        </pc:spChg>
        <pc:picChg chg="add mod">
          <ac:chgData name="Krishna Kumar" userId="e566200404b45e4e" providerId="Windows Live" clId="Web-{F55D2F08-DB5A-46A4-93C0-4DB34AD68F94}" dt="2023-11-10T15:29:11.099" v="813" actId="14100"/>
          <ac:picMkLst>
            <pc:docMk/>
            <pc:sldMk cId="3867445455" sldId="279"/>
            <ac:picMk id="3" creationId="{2EBE8247-6CD0-CC4A-773E-B93DD64D1B15}"/>
          </ac:picMkLst>
        </pc:picChg>
        <pc:picChg chg="add mod">
          <ac:chgData name="Krishna Kumar" userId="e566200404b45e4e" providerId="Windows Live" clId="Web-{F55D2F08-DB5A-46A4-93C0-4DB34AD68F94}" dt="2023-11-10T15:28:29.739" v="806" actId="14100"/>
          <ac:picMkLst>
            <pc:docMk/>
            <pc:sldMk cId="3867445455" sldId="279"/>
            <ac:picMk id="4" creationId="{C23AD713-122B-62C2-3216-BFCD663E8DA7}"/>
          </ac:picMkLst>
        </pc:picChg>
        <pc:picChg chg="add mod">
          <ac:chgData name="Krishna Kumar" userId="e566200404b45e4e" providerId="Windows Live" clId="Web-{F55D2F08-DB5A-46A4-93C0-4DB34AD68F94}" dt="2023-11-10T15:29:05.724" v="812" actId="14100"/>
          <ac:picMkLst>
            <pc:docMk/>
            <pc:sldMk cId="3867445455" sldId="279"/>
            <ac:picMk id="5" creationId="{5B850754-34FE-8961-DCDF-8954A2A16C1D}"/>
          </ac:picMkLst>
        </pc:picChg>
        <pc:picChg chg="add mod">
          <ac:chgData name="Krishna Kumar" userId="e566200404b45e4e" providerId="Windows Live" clId="Web-{F55D2F08-DB5A-46A4-93C0-4DB34AD68F94}" dt="2023-11-10T15:29:36.631" v="818" actId="14100"/>
          <ac:picMkLst>
            <pc:docMk/>
            <pc:sldMk cId="3867445455" sldId="279"/>
            <ac:picMk id="6" creationId="{194BFEC6-E0C9-CC96-0801-888E9DF5A7D2}"/>
          </ac:picMkLst>
        </pc:picChg>
        <pc:picChg chg="add mod">
          <ac:chgData name="Krishna Kumar" userId="e566200404b45e4e" providerId="Windows Live" clId="Web-{F55D2F08-DB5A-46A4-93C0-4DB34AD68F94}" dt="2023-11-10T15:30:37.585" v="829" actId="14100"/>
          <ac:picMkLst>
            <pc:docMk/>
            <pc:sldMk cId="3867445455" sldId="279"/>
            <ac:picMk id="7" creationId="{11290227-A00F-D856-B3F4-94B9607A8A5C}"/>
          </ac:picMkLst>
        </pc:picChg>
        <pc:picChg chg="add mod">
          <ac:chgData name="Krishna Kumar" userId="e566200404b45e4e" providerId="Windows Live" clId="Web-{F55D2F08-DB5A-46A4-93C0-4DB34AD68F94}" dt="2023-11-10T15:30:32.757" v="828" actId="14100"/>
          <ac:picMkLst>
            <pc:docMk/>
            <pc:sldMk cId="3867445455" sldId="279"/>
            <ac:picMk id="8" creationId="{06AEDA55-BC92-9895-7342-28F7F9A5FCC5}"/>
          </ac:picMkLst>
        </pc:picChg>
      </pc:sldChg>
      <pc:sldChg chg="new del">
        <pc:chgData name="Krishna Kumar" userId="e566200404b45e4e" providerId="Windows Live" clId="Web-{F55D2F08-DB5A-46A4-93C0-4DB34AD68F94}" dt="2023-11-10T15:06:25.320" v="662"/>
        <pc:sldMkLst>
          <pc:docMk/>
          <pc:sldMk cId="4293177272" sldId="279"/>
        </pc:sldMkLst>
      </pc:sldChg>
      <pc:sldChg chg="addSp delSp modSp new ord">
        <pc:chgData name="Krishna Kumar" userId="e566200404b45e4e" providerId="Windows Live" clId="Web-{F55D2F08-DB5A-46A4-93C0-4DB34AD68F94}" dt="2023-11-10T15:54:45.494" v="1032" actId="14100"/>
        <pc:sldMkLst>
          <pc:docMk/>
          <pc:sldMk cId="3536240088" sldId="280"/>
        </pc:sldMkLst>
        <pc:spChg chg="add mod">
          <ac:chgData name="Krishna Kumar" userId="e566200404b45e4e" providerId="Windows Live" clId="Web-{F55D2F08-DB5A-46A4-93C0-4DB34AD68F94}" dt="2023-11-10T15:52:07.100" v="1015" actId="1076"/>
          <ac:spMkLst>
            <pc:docMk/>
            <pc:sldMk cId="3536240088" sldId="280"/>
            <ac:spMk id="2" creationId="{97A218DB-867D-ADFB-A288-1096D8873295}"/>
          </ac:spMkLst>
        </pc:spChg>
        <pc:spChg chg="add del">
          <ac:chgData name="Krishna Kumar" userId="e566200404b45e4e" providerId="Windows Live" clId="Web-{F55D2F08-DB5A-46A4-93C0-4DB34AD68F94}" dt="2023-11-10T15:53:55.305" v="1021"/>
          <ac:spMkLst>
            <pc:docMk/>
            <pc:sldMk cId="3536240088" sldId="280"/>
            <ac:spMk id="4" creationId="{27B3F2A5-06E7-7B55-1F30-AAF326155DCE}"/>
          </ac:spMkLst>
        </pc:spChg>
        <pc:picChg chg="add mod">
          <ac:chgData name="Krishna Kumar" userId="e566200404b45e4e" providerId="Windows Live" clId="Web-{F55D2F08-DB5A-46A4-93C0-4DB34AD68F94}" dt="2023-11-10T15:52:25.960" v="1019" actId="14100"/>
          <ac:picMkLst>
            <pc:docMk/>
            <pc:sldMk cId="3536240088" sldId="280"/>
            <ac:picMk id="3" creationId="{76BEEABE-B72D-9D23-BF8E-F071764E2578}"/>
          </ac:picMkLst>
        </pc:picChg>
        <pc:picChg chg="add mod">
          <ac:chgData name="Krishna Kumar" userId="e566200404b45e4e" providerId="Windows Live" clId="Web-{F55D2F08-DB5A-46A4-93C0-4DB34AD68F94}" dt="2023-11-10T15:54:21.603" v="1027" actId="14100"/>
          <ac:picMkLst>
            <pc:docMk/>
            <pc:sldMk cId="3536240088" sldId="280"/>
            <ac:picMk id="5" creationId="{BD178BDF-18EA-DA47-8112-26139D352068}"/>
          </ac:picMkLst>
        </pc:picChg>
        <pc:picChg chg="add mod">
          <ac:chgData name="Krishna Kumar" userId="e566200404b45e4e" providerId="Windows Live" clId="Web-{F55D2F08-DB5A-46A4-93C0-4DB34AD68F94}" dt="2023-11-10T15:54:45.494" v="1032" actId="14100"/>
          <ac:picMkLst>
            <pc:docMk/>
            <pc:sldMk cId="3536240088" sldId="280"/>
            <ac:picMk id="6" creationId="{0B49D3B9-4F90-4EAF-95F1-B3E9ADD94A3B}"/>
          </ac:picMkLst>
        </pc:picChg>
      </pc:sldChg>
      <pc:sldChg chg="addSp delSp modSp new ord">
        <pc:chgData name="Krishna Kumar" userId="e566200404b45e4e" providerId="Windows Live" clId="Web-{F55D2F08-DB5A-46A4-93C0-4DB34AD68F94}" dt="2023-11-10T16:02:39.113" v="1186" actId="20577"/>
        <pc:sldMkLst>
          <pc:docMk/>
          <pc:sldMk cId="3018459055" sldId="281"/>
        </pc:sldMkLst>
        <pc:spChg chg="add">
          <ac:chgData name="Krishna Kumar" userId="e566200404b45e4e" providerId="Windows Live" clId="Web-{F55D2F08-DB5A-46A4-93C0-4DB34AD68F94}" dt="2023-11-10T15:55:20.651" v="1037"/>
          <ac:spMkLst>
            <pc:docMk/>
            <pc:sldMk cId="3018459055" sldId="281"/>
            <ac:spMk id="3" creationId="{D2782788-6161-D98A-2B04-CF3A50C1D93A}"/>
          </ac:spMkLst>
        </pc:spChg>
        <pc:spChg chg="add del">
          <ac:chgData name="Krishna Kumar" userId="e566200404b45e4e" providerId="Windows Live" clId="Web-{F55D2F08-DB5A-46A4-93C0-4DB34AD68F94}" dt="2023-11-10T15:55:39.292" v="1039"/>
          <ac:spMkLst>
            <pc:docMk/>
            <pc:sldMk cId="3018459055" sldId="281"/>
            <ac:spMk id="4" creationId="{60DADC25-6DBA-F758-F627-4FF4877DF95D}"/>
          </ac:spMkLst>
        </pc:spChg>
        <pc:spChg chg="add mod">
          <ac:chgData name="Krishna Kumar" userId="e566200404b45e4e" providerId="Windows Live" clId="Web-{F55D2F08-DB5A-46A4-93C0-4DB34AD68F94}" dt="2023-11-10T15:56:06.480" v="1058" actId="20577"/>
          <ac:spMkLst>
            <pc:docMk/>
            <pc:sldMk cId="3018459055" sldId="281"/>
            <ac:spMk id="5" creationId="{097B12A4-827B-7904-7B04-C43A8B1CE93D}"/>
          </ac:spMkLst>
        </pc:spChg>
        <pc:spChg chg="add mod">
          <ac:chgData name="Krishna Kumar" userId="e566200404b45e4e" providerId="Windows Live" clId="Web-{F55D2F08-DB5A-46A4-93C0-4DB34AD68F94}" dt="2023-11-10T16:00:44.033" v="1162" actId="20577"/>
          <ac:spMkLst>
            <pc:docMk/>
            <pc:sldMk cId="3018459055" sldId="281"/>
            <ac:spMk id="6" creationId="{D2ACCC4B-BC39-73C4-D00D-5C920C6AE6C0}"/>
          </ac:spMkLst>
        </pc:spChg>
        <pc:spChg chg="add mod">
          <ac:chgData name="Krishna Kumar" userId="e566200404b45e4e" providerId="Windows Live" clId="Web-{F55D2F08-DB5A-46A4-93C0-4DB34AD68F94}" dt="2023-11-10T16:02:39.113" v="1186" actId="20577"/>
          <ac:spMkLst>
            <pc:docMk/>
            <pc:sldMk cId="3018459055" sldId="281"/>
            <ac:spMk id="8" creationId="{47D9E724-85EB-511C-749F-74039B465568}"/>
          </ac:spMkLst>
        </pc:spChg>
        <pc:picChg chg="add mod">
          <ac:chgData name="Krishna Kumar" userId="e566200404b45e4e" providerId="Windows Live" clId="Web-{F55D2F08-DB5A-46A4-93C0-4DB34AD68F94}" dt="2023-11-10T15:55:11.448" v="1036" actId="14100"/>
          <ac:picMkLst>
            <pc:docMk/>
            <pc:sldMk cId="3018459055" sldId="281"/>
            <ac:picMk id="2" creationId="{D2667342-9353-DD43-AF84-36331E72994F}"/>
          </ac:picMkLst>
        </pc:picChg>
        <pc:picChg chg="add mod">
          <ac:chgData name="Krishna Kumar" userId="e566200404b45e4e" providerId="Windows Live" clId="Web-{F55D2F08-DB5A-46A4-93C0-4DB34AD68F94}" dt="2023-11-10T16:02:08.410" v="1167" actId="14100"/>
          <ac:picMkLst>
            <pc:docMk/>
            <pc:sldMk cId="3018459055" sldId="281"/>
            <ac:picMk id="7" creationId="{CD662463-047E-88BB-208B-E4B5F6DC0C8D}"/>
          </ac:picMkLst>
        </pc:picChg>
      </pc:sldChg>
      <pc:sldChg chg="addSp delSp modSp new">
        <pc:chgData name="Krishna Kumar" userId="e566200404b45e4e" providerId="Windows Live" clId="Web-{F55D2F08-DB5A-46A4-93C0-4DB34AD68F94}" dt="2023-11-10T16:10:39.565" v="1284" actId="20577"/>
        <pc:sldMkLst>
          <pc:docMk/>
          <pc:sldMk cId="593702387" sldId="282"/>
        </pc:sldMkLst>
        <pc:spChg chg="add mod">
          <ac:chgData name="Krishna Kumar" userId="e566200404b45e4e" providerId="Windows Live" clId="Web-{F55D2F08-DB5A-46A4-93C0-4DB34AD68F94}" dt="2023-11-10T16:06:40.556" v="1248" actId="1076"/>
          <ac:spMkLst>
            <pc:docMk/>
            <pc:sldMk cId="593702387" sldId="282"/>
            <ac:spMk id="3" creationId="{82146752-1195-8F19-9060-886B81930601}"/>
          </ac:spMkLst>
        </pc:spChg>
        <pc:spChg chg="add mod">
          <ac:chgData name="Krishna Kumar" userId="e566200404b45e4e" providerId="Windows Live" clId="Web-{F55D2F08-DB5A-46A4-93C0-4DB34AD68F94}" dt="2023-11-10T16:10:39.565" v="1284" actId="20577"/>
          <ac:spMkLst>
            <pc:docMk/>
            <pc:sldMk cId="593702387" sldId="282"/>
            <ac:spMk id="4" creationId="{B2449E93-1E6C-A49B-0539-B6871380E6C7}"/>
          </ac:spMkLst>
        </pc:spChg>
        <pc:spChg chg="add del mod">
          <ac:chgData name="Krishna Kumar" userId="e566200404b45e4e" providerId="Windows Live" clId="Web-{F55D2F08-DB5A-46A4-93C0-4DB34AD68F94}" dt="2023-11-10T16:06:27.790" v="1246"/>
          <ac:spMkLst>
            <pc:docMk/>
            <pc:sldMk cId="593702387" sldId="282"/>
            <ac:spMk id="5" creationId="{653D2D08-5394-BCB3-3585-230EE4B5D6D7}"/>
          </ac:spMkLst>
        </pc:spChg>
        <pc:spChg chg="add del">
          <ac:chgData name="Krishna Kumar" userId="e566200404b45e4e" providerId="Windows Live" clId="Web-{F55D2F08-DB5A-46A4-93C0-4DB34AD68F94}" dt="2023-11-10T16:05:39.633" v="1237"/>
          <ac:spMkLst>
            <pc:docMk/>
            <pc:sldMk cId="593702387" sldId="282"/>
            <ac:spMk id="6" creationId="{752CB864-280F-6B1F-581E-338483543562}"/>
          </ac:spMkLst>
        </pc:spChg>
        <pc:spChg chg="add del mod">
          <ac:chgData name="Krishna Kumar" userId="e566200404b45e4e" providerId="Windows Live" clId="Web-{F55D2F08-DB5A-46A4-93C0-4DB34AD68F94}" dt="2023-11-10T16:06:17.212" v="1242"/>
          <ac:spMkLst>
            <pc:docMk/>
            <pc:sldMk cId="593702387" sldId="282"/>
            <ac:spMk id="7" creationId="{F49C2C8E-0C29-A7FC-A32F-55BCD7033DF9}"/>
          </ac:spMkLst>
        </pc:spChg>
        <pc:picChg chg="add mod">
          <ac:chgData name="Krishna Kumar" userId="e566200404b45e4e" providerId="Windows Live" clId="Web-{F55D2F08-DB5A-46A4-93C0-4DB34AD68F94}" dt="2023-11-10T16:03:19.630" v="1192" actId="14100"/>
          <ac:picMkLst>
            <pc:docMk/>
            <pc:sldMk cId="593702387" sldId="282"/>
            <ac:picMk id="2" creationId="{C7170373-57AD-0D61-ED82-ED93952D6C3A}"/>
          </ac:picMkLst>
        </pc:picChg>
      </pc:sldChg>
      <pc:sldChg chg="addSp modSp new">
        <pc:chgData name="Krishna Kumar" userId="e566200404b45e4e" providerId="Windows Live" clId="Web-{F55D2F08-DB5A-46A4-93C0-4DB34AD68F94}" dt="2023-11-10T16:11:44.632" v="1291" actId="14100"/>
        <pc:sldMkLst>
          <pc:docMk/>
          <pc:sldMk cId="3894679156" sldId="283"/>
        </pc:sldMkLst>
        <pc:spChg chg="add mod">
          <ac:chgData name="Krishna Kumar" userId="e566200404b45e4e" providerId="Windows Live" clId="Web-{F55D2F08-DB5A-46A4-93C0-4DB34AD68F94}" dt="2023-11-10T16:09:01.344" v="1276" actId="20577"/>
          <ac:spMkLst>
            <pc:docMk/>
            <pc:sldMk cId="3894679156" sldId="283"/>
            <ac:spMk id="3" creationId="{98120406-4531-0CE9-9058-54D11F4C1768}"/>
          </ac:spMkLst>
        </pc:spChg>
        <pc:spChg chg="add mod">
          <ac:chgData name="Krishna Kumar" userId="e566200404b45e4e" providerId="Windows Live" clId="Web-{F55D2F08-DB5A-46A4-93C0-4DB34AD68F94}" dt="2023-11-10T16:11:44.632" v="1291" actId="14100"/>
          <ac:spMkLst>
            <pc:docMk/>
            <pc:sldMk cId="3894679156" sldId="283"/>
            <ac:spMk id="4" creationId="{3C435C58-33E0-3810-377B-CA34549BD0C5}"/>
          </ac:spMkLst>
        </pc:spChg>
        <pc:picChg chg="add mod">
          <ac:chgData name="Krishna Kumar" userId="e566200404b45e4e" providerId="Windows Live" clId="Web-{F55D2F08-DB5A-46A4-93C0-4DB34AD68F94}" dt="2023-11-10T16:08:25.261" v="1261" actId="14100"/>
          <ac:picMkLst>
            <pc:docMk/>
            <pc:sldMk cId="3894679156" sldId="283"/>
            <ac:picMk id="2" creationId="{C0C7BC1A-9C01-513E-B1E1-BD2C928FCEAF}"/>
          </ac:picMkLst>
        </pc:picChg>
      </pc:sldChg>
      <pc:sldChg chg="addSp modSp new">
        <pc:chgData name="Krishna Kumar" userId="e566200404b45e4e" providerId="Windows Live" clId="Web-{F55D2F08-DB5A-46A4-93C0-4DB34AD68F94}" dt="2023-11-10T16:16:07.309" v="1326" actId="1076"/>
        <pc:sldMkLst>
          <pc:docMk/>
          <pc:sldMk cId="3835475255" sldId="284"/>
        </pc:sldMkLst>
        <pc:spChg chg="add mod">
          <ac:chgData name="Krishna Kumar" userId="e566200404b45e4e" providerId="Windows Live" clId="Web-{F55D2F08-DB5A-46A4-93C0-4DB34AD68F94}" dt="2023-11-10T16:16:03.731" v="1325" actId="1076"/>
          <ac:spMkLst>
            <pc:docMk/>
            <pc:sldMk cId="3835475255" sldId="284"/>
            <ac:spMk id="3" creationId="{A6D253F0-2309-AC63-3AD1-2FBB741CBB27}"/>
          </ac:spMkLst>
        </pc:spChg>
        <pc:spChg chg="add mod">
          <ac:chgData name="Krishna Kumar" userId="e566200404b45e4e" providerId="Windows Live" clId="Web-{F55D2F08-DB5A-46A4-93C0-4DB34AD68F94}" dt="2023-11-10T16:16:07.309" v="1326" actId="1076"/>
          <ac:spMkLst>
            <pc:docMk/>
            <pc:sldMk cId="3835475255" sldId="284"/>
            <ac:spMk id="4" creationId="{856C8A63-BAC0-B509-3EE4-9B6905BB49C8}"/>
          </ac:spMkLst>
        </pc:spChg>
        <pc:picChg chg="add mod">
          <ac:chgData name="Krishna Kumar" userId="e566200404b45e4e" providerId="Windows Live" clId="Web-{F55D2F08-DB5A-46A4-93C0-4DB34AD68F94}" dt="2023-11-10T16:14:57.214" v="1296" actId="14100"/>
          <ac:picMkLst>
            <pc:docMk/>
            <pc:sldMk cId="3835475255" sldId="284"/>
            <ac:picMk id="2" creationId="{A21C17C8-0BD1-08E8-861D-ABF59D6A834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11/10/2023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11/10/2023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106865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01030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2764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04487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87100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6826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smtClean="0"/>
              <a:t>11/10/2023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7542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9AFE8FB1-0A7A-443E-AAF7-31D4FA1AA312}" type="datetimeFigureOut">
              <a:rPr lang="en-US" smtClean="0"/>
              <a:t>11/10/2023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9087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11/10/2023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1343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461699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819491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smtClean="0"/>
              <a:pPr/>
              <a:t>11/10/2023</a:t>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27180594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userDrawn="1">
          <p15:clr>
            <a:srgbClr val="F26B43"/>
          </p15:clr>
        </p15:guide>
        <p15:guide id="4"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830" y="1905000"/>
            <a:ext cx="11429403" cy="2667000"/>
          </a:xfrm>
        </p:spPr>
        <p:txBody>
          <a:bodyPr/>
          <a:lstStyle/>
          <a:p>
            <a:r>
              <a:rPr lang="en-US" sz="3600" dirty="0">
                <a:latin typeface="HGPMinchoE"/>
                <a:ea typeface="HGPMinchoE"/>
              </a:rPr>
              <a:t>EDA: ELECTRIC VEHICLE POPULATION ANALYSIS</a:t>
            </a:r>
          </a:p>
        </p:txBody>
      </p:sp>
      <p:sp>
        <p:nvSpPr>
          <p:cNvPr id="3" name="Subtitle 2"/>
          <p:cNvSpPr>
            <a:spLocks noGrp="1"/>
          </p:cNvSpPr>
          <p:nvPr>
            <p:ph type="subTitle" idx="1"/>
          </p:nvPr>
        </p:nvSpPr>
        <p:spPr>
          <a:xfrm>
            <a:off x="1522413" y="4854743"/>
            <a:ext cx="9143999" cy="1698457"/>
          </a:xfrm>
        </p:spPr>
        <p:txBody>
          <a:bodyPr vert="horz" lIns="91440" tIns="45720" rIns="91440" bIns="45720" rtlCol="0" anchor="t">
            <a:noAutofit/>
          </a:bodyPr>
          <a:lstStyle/>
          <a:p>
            <a:r>
              <a:rPr lang="en-US" sz="2800" dirty="0">
                <a:latin typeface="Gill Sans MT"/>
              </a:rPr>
              <a:t>NAME :- Sonal Kumari</a:t>
            </a:r>
          </a:p>
          <a:p>
            <a:r>
              <a:rPr lang="en-US" sz="2800" dirty="0">
                <a:latin typeface="Gill Sans MT"/>
              </a:rPr>
              <a:t>ROLL NO. :- RK21URA14</a:t>
            </a:r>
          </a:p>
          <a:p>
            <a:r>
              <a:rPr lang="en-US" sz="2800" dirty="0">
                <a:latin typeface="Gill Sans MT"/>
              </a:rPr>
              <a:t>REG NO. :-12107709</a:t>
            </a:r>
          </a:p>
          <a:p>
            <a:r>
              <a:rPr lang="en-US" sz="2800" dirty="0">
                <a:latin typeface="Gill Sans MT"/>
              </a:rPr>
              <a:t>SECTION :-K21UR</a:t>
            </a:r>
          </a:p>
          <a:p>
            <a:r>
              <a:rPr lang="en-US" sz="2800" dirty="0">
                <a:latin typeface="Gill Sans MT"/>
              </a:rPr>
              <a:t>COURSE NAME :- INT 353 (EDA PROJECT)</a:t>
            </a:r>
          </a:p>
        </p:txBody>
      </p:sp>
      <p:pic>
        <p:nvPicPr>
          <p:cNvPr id="4" name="Picture 3" descr="A close-up of a logo&#10;&#10;Description automatically generated">
            <a:extLst>
              <a:ext uri="{FF2B5EF4-FFF2-40B4-BE49-F238E27FC236}">
                <a16:creationId xmlns:a16="http://schemas.microsoft.com/office/drawing/2014/main" id="{4EAD39BA-1224-0C65-4CEB-771EFD871642}"/>
              </a:ext>
            </a:extLst>
          </p:cNvPr>
          <p:cNvPicPr>
            <a:picLocks noChangeAspect="1"/>
          </p:cNvPicPr>
          <p:nvPr/>
        </p:nvPicPr>
        <p:blipFill>
          <a:blip r:embed="rId2"/>
          <a:stretch>
            <a:fillRect/>
          </a:stretch>
        </p:blipFill>
        <p:spPr>
          <a:xfrm>
            <a:off x="3339867" y="1258378"/>
            <a:ext cx="5199296" cy="1838325"/>
          </a:xfrm>
          <a:prstGeom prst="rect">
            <a:avLst/>
          </a:prstGeom>
        </p:spPr>
      </p:pic>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HGPMinchoE"/>
                <a:ea typeface="HGPMinchoE"/>
              </a:rPr>
              <a:t>Data Exploration</a:t>
            </a:r>
            <a:endParaRPr lang="en-US"/>
          </a:p>
        </p:txBody>
      </p:sp>
      <p:sp>
        <p:nvSpPr>
          <p:cNvPr id="5" name="Content Placeholder 4"/>
          <p:cNvSpPr>
            <a:spLocks noGrp="1"/>
          </p:cNvSpPr>
          <p:nvPr>
            <p:ph sz="half" idx="1"/>
          </p:nvPr>
        </p:nvSpPr>
        <p:spPr/>
        <p:txBody>
          <a:bodyPr vert="horz" lIns="91440" tIns="45720" rIns="91440" bIns="45720" rtlCol="0" anchor="t">
            <a:normAutofit/>
          </a:bodyPr>
          <a:lstStyle/>
          <a:p>
            <a:r>
              <a:rPr lang="en-US" sz="1800" b="1" err="1">
                <a:latin typeface="Times New Roman"/>
                <a:cs typeface="Times New Roman"/>
              </a:rPr>
              <a:t>Electric_Range</a:t>
            </a:r>
            <a:r>
              <a:rPr lang="en-US" sz="1800" b="1">
                <a:latin typeface="Times New Roman"/>
                <a:cs typeface="Times New Roman"/>
              </a:rPr>
              <a:t>:</a:t>
            </a:r>
            <a:endParaRPr lang="en-US" sz="1800">
              <a:latin typeface="Times New Roman"/>
              <a:cs typeface="Times New Roman"/>
            </a:endParaRPr>
          </a:p>
          <a:p>
            <a:r>
              <a:rPr lang="en-US" sz="1800" dirty="0">
                <a:latin typeface="Times New Roman"/>
                <a:cs typeface="Times New Roman"/>
              </a:rPr>
              <a:t>             Minimum = 0.000000</a:t>
            </a:r>
          </a:p>
          <a:p>
            <a:r>
              <a:rPr lang="en-US" sz="1800" dirty="0">
                <a:latin typeface="Times New Roman"/>
                <a:cs typeface="Times New Roman"/>
              </a:rPr>
              <a:t>             Maximum = 337.000000</a:t>
            </a:r>
          </a:p>
          <a:p>
            <a:r>
              <a:rPr lang="en-US" sz="1800" dirty="0">
                <a:latin typeface="Times New Roman"/>
                <a:cs typeface="Times New Roman"/>
              </a:rPr>
              <a:t>             Std = 100.331969</a:t>
            </a:r>
          </a:p>
          <a:p>
            <a:r>
              <a:rPr lang="en-US" sz="1800" dirty="0">
                <a:latin typeface="Times New Roman"/>
                <a:cs typeface="Times New Roman"/>
              </a:rPr>
              <a:t>             Mean = 79.471936</a:t>
            </a:r>
          </a:p>
          <a:p>
            <a:r>
              <a:rPr lang="en-US" sz="1800" dirty="0">
                <a:latin typeface="Times New Roman"/>
                <a:cs typeface="Times New Roman"/>
              </a:rPr>
              <a:t>             25% Percentile = 0.000000</a:t>
            </a:r>
          </a:p>
          <a:p>
            <a:r>
              <a:rPr lang="en-US" sz="1800" dirty="0">
                <a:latin typeface="Times New Roman"/>
                <a:cs typeface="Times New Roman"/>
              </a:rPr>
              <a:t>             50% Percentile = 25.000000</a:t>
            </a:r>
          </a:p>
          <a:p>
            <a:r>
              <a:rPr lang="en-US" sz="1800" dirty="0">
                <a:latin typeface="Times New Roman"/>
                <a:cs typeface="Times New Roman"/>
              </a:rPr>
              <a:t>             75% Percentile = 200.000000</a:t>
            </a:r>
          </a:p>
          <a:p>
            <a:endParaRPr lang="en-US" dirty="0"/>
          </a:p>
        </p:txBody>
      </p:sp>
      <p:sp>
        <p:nvSpPr>
          <p:cNvPr id="6" name="Content Placeholder 5">
            <a:extLst>
              <a:ext uri="{FF2B5EF4-FFF2-40B4-BE49-F238E27FC236}">
                <a16:creationId xmlns:a16="http://schemas.microsoft.com/office/drawing/2014/main" id="{6EECB5DD-6244-F754-DBB0-8117FDE10DF4}"/>
              </a:ext>
            </a:extLst>
          </p:cNvPr>
          <p:cNvSpPr>
            <a:spLocks noGrp="1"/>
          </p:cNvSpPr>
          <p:nvPr>
            <p:ph sz="half" idx="2"/>
          </p:nvPr>
        </p:nvSpPr>
        <p:spPr/>
        <p:txBody>
          <a:bodyPr vert="horz" lIns="91440" tIns="45720" rIns="91440" bIns="45720" rtlCol="0" anchor="t">
            <a:normAutofit/>
          </a:bodyPr>
          <a:lstStyle/>
          <a:p>
            <a:r>
              <a:rPr lang="en-US" sz="1800" b="1" dirty="0">
                <a:latin typeface="Times New Roman"/>
                <a:cs typeface="Times New Roman"/>
              </a:rPr>
              <a:t>Base _ MSRP:</a:t>
            </a:r>
            <a:endParaRPr lang="en-US" sz="1800" dirty="0">
              <a:latin typeface="Times New Roman"/>
              <a:cs typeface="Times New Roman"/>
            </a:endParaRPr>
          </a:p>
          <a:p>
            <a:r>
              <a:rPr lang="en-US" sz="1800" b="1" dirty="0">
                <a:latin typeface="Times New Roman"/>
                <a:cs typeface="Times New Roman"/>
              </a:rPr>
              <a:t>             </a:t>
            </a:r>
            <a:r>
              <a:rPr lang="en-US" sz="1800" dirty="0">
                <a:latin typeface="Times New Roman"/>
                <a:cs typeface="Times New Roman"/>
              </a:rPr>
              <a:t>Minimum =</a:t>
            </a:r>
            <a:r>
              <a:rPr lang="en-US" sz="1800" b="1" dirty="0">
                <a:latin typeface="Times New Roman"/>
                <a:cs typeface="Times New Roman"/>
              </a:rPr>
              <a:t> </a:t>
            </a:r>
            <a:r>
              <a:rPr lang="en-US" sz="1800" dirty="0">
                <a:latin typeface="Times New Roman"/>
                <a:cs typeface="Times New Roman"/>
              </a:rPr>
              <a:t>0.000000</a:t>
            </a:r>
          </a:p>
          <a:p>
            <a:r>
              <a:rPr lang="en-US" sz="1800" dirty="0">
                <a:latin typeface="Times New Roman"/>
                <a:cs typeface="Times New Roman"/>
              </a:rPr>
              <a:t>             Std = 10053.289929</a:t>
            </a:r>
          </a:p>
          <a:p>
            <a:r>
              <a:rPr lang="en-US" sz="1800" dirty="0">
                <a:latin typeface="Times New Roman"/>
                <a:cs typeface="Times New Roman"/>
              </a:rPr>
              <a:t>             Mean = 1556.068906</a:t>
            </a:r>
          </a:p>
          <a:p>
            <a:r>
              <a:rPr lang="en-US" sz="1800" dirty="0">
                <a:latin typeface="Times New Roman"/>
                <a:cs typeface="Times New Roman"/>
              </a:rPr>
              <a:t>             25% Percentile = 0.000000</a:t>
            </a:r>
          </a:p>
          <a:p>
            <a:r>
              <a:rPr lang="en-US" sz="1800" dirty="0">
                <a:latin typeface="Times New Roman"/>
                <a:cs typeface="Times New Roman"/>
              </a:rPr>
              <a:t>             50% Percentile = 0.000000</a:t>
            </a:r>
          </a:p>
          <a:p>
            <a:r>
              <a:rPr lang="en-US" sz="1800" dirty="0">
                <a:latin typeface="Times New Roman"/>
                <a:cs typeface="Times New Roman"/>
              </a:rPr>
              <a:t>             75% Percentile = 0.000000</a:t>
            </a:r>
          </a:p>
          <a:p>
            <a:r>
              <a:rPr lang="en-US" sz="1800" b="1" dirty="0">
                <a:latin typeface="Times New Roman"/>
                <a:cs typeface="Times New Roman"/>
              </a:rPr>
              <a:t>             </a:t>
            </a:r>
            <a:r>
              <a:rPr lang="en-US" sz="1800" dirty="0">
                <a:latin typeface="Times New Roman"/>
                <a:cs typeface="Times New Roman"/>
              </a:rPr>
              <a:t>Maximum = 845000.000000</a:t>
            </a:r>
          </a:p>
          <a:p>
            <a:endParaRPr lang="en-US" sz="1800" dirty="0"/>
          </a:p>
        </p:txBody>
      </p:sp>
      <p:pic>
        <p:nvPicPr>
          <p:cNvPr id="7" name="Picture 6" descr="A close-up of a logo&#10;&#10;Description automatically generated">
            <a:extLst>
              <a:ext uri="{FF2B5EF4-FFF2-40B4-BE49-F238E27FC236}">
                <a16:creationId xmlns:a16="http://schemas.microsoft.com/office/drawing/2014/main" id="{CA71A8D3-9558-056D-C9FE-BD7BB3EA00AE}"/>
              </a:ext>
            </a:extLst>
          </p:cNvPr>
          <p:cNvPicPr>
            <a:picLocks noChangeAspect="1"/>
          </p:cNvPicPr>
          <p:nvPr/>
        </p:nvPicPr>
        <p:blipFill>
          <a:blip r:embed="rId2"/>
          <a:stretch>
            <a:fillRect/>
          </a:stretch>
        </p:blipFill>
        <p:spPr>
          <a:xfrm>
            <a:off x="8407468" y="-596"/>
            <a:ext cx="3777783" cy="1482441"/>
          </a:xfrm>
          <a:prstGeom prst="rect">
            <a:avLst/>
          </a:prstGeom>
        </p:spPr>
      </p:pic>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HGPMinchoE"/>
                <a:ea typeface="HGPMinchoE"/>
              </a:rPr>
              <a:t>Data Visualization</a:t>
            </a:r>
            <a:endParaRPr lang="en-US"/>
          </a:p>
        </p:txBody>
      </p:sp>
      <p:sp>
        <p:nvSpPr>
          <p:cNvPr id="3" name="Text Placeholder 2"/>
          <p:cNvSpPr>
            <a:spLocks noGrp="1"/>
          </p:cNvSpPr>
          <p:nvPr>
            <p:ph type="body" idx="1"/>
          </p:nvPr>
        </p:nvSpPr>
        <p:spPr/>
        <p:txBody>
          <a:bodyPr>
            <a:normAutofit/>
          </a:bodyPr>
          <a:lstStyle/>
          <a:p>
            <a:r>
              <a:rPr lang="en-US" sz="2000" b="1" dirty="0">
                <a:latin typeface="Times New Roman"/>
                <a:ea typeface="+mn-lt"/>
                <a:cs typeface="+mn-lt"/>
              </a:rPr>
              <a:t>Count of Vehicles by Make</a:t>
            </a:r>
            <a:endParaRPr lang="en-US" sz="2000" dirty="0">
              <a:latin typeface="Times New Roman"/>
              <a:ea typeface="+mn-lt"/>
              <a:cs typeface="+mn-lt"/>
            </a:endParaRPr>
          </a:p>
        </p:txBody>
      </p:sp>
      <p:pic>
        <p:nvPicPr>
          <p:cNvPr id="7" name="Content Placeholder 6" descr="A graph with different colored bars&#10;&#10;Description automatically generated">
            <a:extLst>
              <a:ext uri="{FF2B5EF4-FFF2-40B4-BE49-F238E27FC236}">
                <a16:creationId xmlns:a16="http://schemas.microsoft.com/office/drawing/2014/main" id="{FE287336-FF3C-2E32-AB5A-695A9F04B1CF}"/>
              </a:ext>
            </a:extLst>
          </p:cNvPr>
          <p:cNvPicPr>
            <a:picLocks noGrp="1" noChangeAspect="1"/>
          </p:cNvPicPr>
          <p:nvPr>
            <p:ph sz="half" idx="2"/>
          </p:nvPr>
        </p:nvPicPr>
        <p:blipFill>
          <a:blip r:embed="rId2"/>
          <a:stretch>
            <a:fillRect/>
          </a:stretch>
        </p:blipFill>
        <p:spPr>
          <a:xfrm>
            <a:off x="331580" y="2813521"/>
            <a:ext cx="5288630" cy="3739679"/>
          </a:xfrm>
        </p:spPr>
      </p:pic>
      <p:sp>
        <p:nvSpPr>
          <p:cNvPr id="5" name="Text Placeholder 4"/>
          <p:cNvSpPr>
            <a:spLocks noGrp="1"/>
          </p:cNvSpPr>
          <p:nvPr>
            <p:ph type="body" sz="quarter" idx="3"/>
          </p:nvPr>
        </p:nvSpPr>
        <p:spPr/>
        <p:txBody>
          <a:bodyPr>
            <a:normAutofit/>
          </a:bodyPr>
          <a:lstStyle/>
          <a:p>
            <a:r>
              <a:rPr lang="en-US" sz="2000" b="1" dirty="0">
                <a:latin typeface="Times New Roman"/>
                <a:ea typeface="+mn-lt"/>
                <a:cs typeface="+mn-lt"/>
              </a:rPr>
              <a:t>Scatter Plot of Electric Range vs. Base MSRP</a:t>
            </a:r>
            <a:endParaRPr lang="en-US" sz="2000" dirty="0">
              <a:latin typeface="Times New Roman"/>
              <a:ea typeface="+mn-lt"/>
              <a:cs typeface="+mn-lt"/>
            </a:endParaRPr>
          </a:p>
        </p:txBody>
      </p:sp>
      <p:pic>
        <p:nvPicPr>
          <p:cNvPr id="8" name="Content Placeholder 7" descr="A graph of electric range&#10;&#10;Description automatically generated">
            <a:extLst>
              <a:ext uri="{FF2B5EF4-FFF2-40B4-BE49-F238E27FC236}">
                <a16:creationId xmlns:a16="http://schemas.microsoft.com/office/drawing/2014/main" id="{B6C7D032-6543-D2FA-BAC6-627BBBBD7921}"/>
              </a:ext>
            </a:extLst>
          </p:cNvPr>
          <p:cNvPicPr>
            <a:picLocks noGrp="1" noChangeAspect="1"/>
          </p:cNvPicPr>
          <p:nvPr>
            <p:ph sz="quarter" idx="4"/>
          </p:nvPr>
        </p:nvPicPr>
        <p:blipFill>
          <a:blip r:embed="rId3"/>
          <a:stretch>
            <a:fillRect/>
          </a:stretch>
        </p:blipFill>
        <p:spPr>
          <a:xfrm>
            <a:off x="6345529" y="2812114"/>
            <a:ext cx="5736373" cy="3732872"/>
          </a:xfrm>
        </p:spPr>
      </p:pic>
      <p:pic>
        <p:nvPicPr>
          <p:cNvPr id="9" name="Picture 8" descr="A close-up of a logo&#10;&#10;Description automatically generated">
            <a:extLst>
              <a:ext uri="{FF2B5EF4-FFF2-40B4-BE49-F238E27FC236}">
                <a16:creationId xmlns:a16="http://schemas.microsoft.com/office/drawing/2014/main" id="{21ABAA28-B2A2-C952-6089-8B28F0B07804}"/>
              </a:ext>
            </a:extLst>
          </p:cNvPr>
          <p:cNvPicPr>
            <a:picLocks noChangeAspect="1"/>
          </p:cNvPicPr>
          <p:nvPr/>
        </p:nvPicPr>
        <p:blipFill>
          <a:blip r:embed="rId4"/>
          <a:stretch>
            <a:fillRect/>
          </a:stretch>
        </p:blipFill>
        <p:spPr>
          <a:xfrm>
            <a:off x="8782657" y="-594"/>
            <a:ext cx="3402593" cy="1434348"/>
          </a:xfrm>
          <a:prstGeom prst="rect">
            <a:avLst/>
          </a:prstGeom>
        </p:spPr>
      </p:pic>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A28A31-3357-6B11-1A1F-0262BF985E25}"/>
              </a:ext>
            </a:extLst>
          </p:cNvPr>
          <p:cNvSpPr>
            <a:spLocks noGrp="1"/>
          </p:cNvSpPr>
          <p:nvPr>
            <p:ph type="body" idx="1"/>
          </p:nvPr>
        </p:nvSpPr>
        <p:spPr/>
        <p:txBody>
          <a:bodyPr>
            <a:normAutofit/>
          </a:bodyPr>
          <a:lstStyle/>
          <a:p>
            <a:r>
              <a:rPr lang="en-US" sz="2000" b="1" dirty="0">
                <a:latin typeface="Times New Roman"/>
                <a:cs typeface="Times New Roman"/>
              </a:rPr>
              <a:t>Pie Chart of Electric Vehicle Type Distribution</a:t>
            </a:r>
            <a:endParaRPr lang="en-US" sz="2000" dirty="0"/>
          </a:p>
        </p:txBody>
      </p:sp>
      <p:pic>
        <p:nvPicPr>
          <p:cNvPr id="7" name="Content Placeholder 6" descr="A close-up of a logo&#10;&#10;Description automatically generated">
            <a:extLst>
              <a:ext uri="{FF2B5EF4-FFF2-40B4-BE49-F238E27FC236}">
                <a16:creationId xmlns:a16="http://schemas.microsoft.com/office/drawing/2014/main" id="{082733D7-139F-4E1F-9170-0E9C75FE48F7}"/>
              </a:ext>
            </a:extLst>
          </p:cNvPr>
          <p:cNvPicPr>
            <a:picLocks noGrp="1" noChangeAspect="1"/>
          </p:cNvPicPr>
          <p:nvPr>
            <p:ph sz="half" idx="2"/>
          </p:nvPr>
        </p:nvPicPr>
        <p:blipFill>
          <a:blip r:embed="rId2"/>
          <a:stretch>
            <a:fillRect/>
          </a:stretch>
        </p:blipFill>
        <p:spPr>
          <a:xfrm>
            <a:off x="8576347" y="-39924"/>
            <a:ext cx="3614239" cy="1549770"/>
          </a:xfrm>
        </p:spPr>
      </p:pic>
      <p:sp>
        <p:nvSpPr>
          <p:cNvPr id="5" name="Text Placeholder 4">
            <a:extLst>
              <a:ext uri="{FF2B5EF4-FFF2-40B4-BE49-F238E27FC236}">
                <a16:creationId xmlns:a16="http://schemas.microsoft.com/office/drawing/2014/main" id="{15E268C7-F079-5941-46FB-6A6DD4EAAE2C}"/>
              </a:ext>
            </a:extLst>
          </p:cNvPr>
          <p:cNvSpPr>
            <a:spLocks noGrp="1"/>
          </p:cNvSpPr>
          <p:nvPr>
            <p:ph type="body" sz="quarter" idx="3"/>
          </p:nvPr>
        </p:nvSpPr>
        <p:spPr/>
        <p:txBody>
          <a:bodyPr>
            <a:normAutofit/>
          </a:bodyPr>
          <a:lstStyle/>
          <a:p>
            <a:r>
              <a:rPr lang="en-US" sz="2000" b="1" dirty="0">
                <a:latin typeface="Times New Roman"/>
                <a:cs typeface="Times New Roman"/>
              </a:rPr>
              <a:t>Pie Chart of Clean Alternative Fuel Vehicle (CAFV) Eligibility</a:t>
            </a:r>
            <a:endParaRPr lang="en-US" sz="2000" dirty="0"/>
          </a:p>
        </p:txBody>
      </p:sp>
      <p:pic>
        <p:nvPicPr>
          <p:cNvPr id="8" name="Content Placeholder 7" descr="A diagram of a distribution of electric vehicles&#10;&#10;Description automatically generated">
            <a:extLst>
              <a:ext uri="{FF2B5EF4-FFF2-40B4-BE49-F238E27FC236}">
                <a16:creationId xmlns:a16="http://schemas.microsoft.com/office/drawing/2014/main" id="{2F8451DD-1CF7-3B5F-EE08-B2134218E998}"/>
              </a:ext>
            </a:extLst>
          </p:cNvPr>
          <p:cNvPicPr>
            <a:picLocks noGrp="1" noChangeAspect="1"/>
          </p:cNvPicPr>
          <p:nvPr>
            <p:ph sz="quarter" idx="4"/>
          </p:nvPr>
        </p:nvPicPr>
        <p:blipFill>
          <a:blip r:embed="rId3"/>
          <a:stretch>
            <a:fillRect/>
          </a:stretch>
        </p:blipFill>
        <p:spPr>
          <a:xfrm>
            <a:off x="159725" y="2753597"/>
            <a:ext cx="5370805" cy="3917238"/>
          </a:xfrm>
        </p:spPr>
      </p:pic>
      <p:pic>
        <p:nvPicPr>
          <p:cNvPr id="9" name="Picture 8" descr="A pie chart with text on it&#10;&#10;Description automatically generated">
            <a:extLst>
              <a:ext uri="{FF2B5EF4-FFF2-40B4-BE49-F238E27FC236}">
                <a16:creationId xmlns:a16="http://schemas.microsoft.com/office/drawing/2014/main" id="{D0E15F76-B673-82A7-B5A2-66E1F90A7FFE}"/>
              </a:ext>
            </a:extLst>
          </p:cNvPr>
          <p:cNvPicPr>
            <a:picLocks noChangeAspect="1"/>
          </p:cNvPicPr>
          <p:nvPr/>
        </p:nvPicPr>
        <p:blipFill>
          <a:blip r:embed="rId4"/>
          <a:stretch>
            <a:fillRect/>
          </a:stretch>
        </p:blipFill>
        <p:spPr>
          <a:xfrm>
            <a:off x="6095772" y="2744887"/>
            <a:ext cx="6092321" cy="3878659"/>
          </a:xfrm>
          <a:prstGeom prst="rect">
            <a:avLst/>
          </a:prstGeom>
        </p:spPr>
      </p:pic>
    </p:spTree>
    <p:extLst>
      <p:ext uri="{BB962C8B-B14F-4D97-AF65-F5344CB8AC3E}">
        <p14:creationId xmlns:p14="http://schemas.microsoft.com/office/powerpoint/2010/main" val="17280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8DBEC18-D4A6-720E-C3C9-B146254C7AF4}"/>
              </a:ext>
            </a:extLst>
          </p:cNvPr>
          <p:cNvSpPr>
            <a:spLocks noGrp="1"/>
          </p:cNvSpPr>
          <p:nvPr>
            <p:ph type="body" idx="1"/>
          </p:nvPr>
        </p:nvSpPr>
        <p:spPr/>
        <p:txBody>
          <a:bodyPr>
            <a:normAutofit/>
          </a:bodyPr>
          <a:lstStyle/>
          <a:p>
            <a:r>
              <a:rPr lang="en-US" sz="2000" b="1" dirty="0">
                <a:latin typeface="Times New Roman"/>
                <a:ea typeface="+mn-lt"/>
                <a:cs typeface="+mn-lt"/>
              </a:rPr>
              <a:t>Count Plot of TESLA Cars by Model</a:t>
            </a:r>
            <a:endParaRPr lang="en-US" sz="2000" dirty="0">
              <a:latin typeface="Times New Roman"/>
              <a:ea typeface="+mn-lt"/>
              <a:cs typeface="+mn-lt"/>
            </a:endParaRPr>
          </a:p>
        </p:txBody>
      </p:sp>
      <p:pic>
        <p:nvPicPr>
          <p:cNvPr id="7" name="Content Placeholder 6" descr="A close-up of a logo&#10;&#10;Description automatically generated">
            <a:extLst>
              <a:ext uri="{FF2B5EF4-FFF2-40B4-BE49-F238E27FC236}">
                <a16:creationId xmlns:a16="http://schemas.microsoft.com/office/drawing/2014/main" id="{D4AF3938-9124-F085-A06F-6A7802C522AF}"/>
              </a:ext>
            </a:extLst>
          </p:cNvPr>
          <p:cNvPicPr>
            <a:picLocks noGrp="1" noChangeAspect="1"/>
          </p:cNvPicPr>
          <p:nvPr>
            <p:ph sz="half" idx="2"/>
          </p:nvPr>
        </p:nvPicPr>
        <p:blipFill>
          <a:blip r:embed="rId2"/>
          <a:stretch>
            <a:fillRect/>
          </a:stretch>
        </p:blipFill>
        <p:spPr>
          <a:xfrm>
            <a:off x="8239639" y="-1450"/>
            <a:ext cx="4027909" cy="1492059"/>
          </a:xfrm>
        </p:spPr>
      </p:pic>
      <p:sp>
        <p:nvSpPr>
          <p:cNvPr id="5" name="Text Placeholder 4">
            <a:extLst>
              <a:ext uri="{FF2B5EF4-FFF2-40B4-BE49-F238E27FC236}">
                <a16:creationId xmlns:a16="http://schemas.microsoft.com/office/drawing/2014/main" id="{359C7E0A-72BE-E45E-80A7-F4A54FC8438C}"/>
              </a:ext>
            </a:extLst>
          </p:cNvPr>
          <p:cNvSpPr>
            <a:spLocks noGrp="1"/>
          </p:cNvSpPr>
          <p:nvPr>
            <p:ph type="body" sz="quarter" idx="3"/>
          </p:nvPr>
        </p:nvSpPr>
        <p:spPr>
          <a:xfrm>
            <a:off x="6769352" y="1905000"/>
            <a:ext cx="4416552" cy="762000"/>
          </a:xfrm>
        </p:spPr>
        <p:txBody>
          <a:bodyPr>
            <a:normAutofit/>
          </a:bodyPr>
          <a:lstStyle/>
          <a:p>
            <a:r>
              <a:rPr lang="en-US" sz="2000" b="1" dirty="0">
                <a:latin typeface="Times New Roman"/>
                <a:cs typeface="Times New Roman"/>
              </a:rPr>
              <a:t>Count Plot of HYUNDAI Cars by Model</a:t>
            </a:r>
            <a:endParaRPr lang="en-US" sz="2000" dirty="0"/>
          </a:p>
        </p:txBody>
      </p:sp>
      <p:pic>
        <p:nvPicPr>
          <p:cNvPr id="8" name="Content Placeholder 7" descr="A graph of cars with different colored bars&#10;&#10;Description automatically generated">
            <a:extLst>
              <a:ext uri="{FF2B5EF4-FFF2-40B4-BE49-F238E27FC236}">
                <a16:creationId xmlns:a16="http://schemas.microsoft.com/office/drawing/2014/main" id="{5AE2F3EA-8BE4-CB43-9039-2F0593AD3A82}"/>
              </a:ext>
            </a:extLst>
          </p:cNvPr>
          <p:cNvPicPr>
            <a:picLocks noGrp="1" noChangeAspect="1"/>
          </p:cNvPicPr>
          <p:nvPr>
            <p:ph sz="quarter" idx="4"/>
          </p:nvPr>
        </p:nvPicPr>
        <p:blipFill>
          <a:blip r:embed="rId3"/>
          <a:stretch>
            <a:fillRect/>
          </a:stretch>
        </p:blipFill>
        <p:spPr>
          <a:xfrm>
            <a:off x="71632" y="2544204"/>
            <a:ext cx="5854839" cy="4114800"/>
          </a:xfrm>
        </p:spPr>
      </p:pic>
      <p:pic>
        <p:nvPicPr>
          <p:cNvPr id="9" name="Picture 8" descr="A graph of cars with different colored bars&#10;&#10;Description automatically generated">
            <a:extLst>
              <a:ext uri="{FF2B5EF4-FFF2-40B4-BE49-F238E27FC236}">
                <a16:creationId xmlns:a16="http://schemas.microsoft.com/office/drawing/2014/main" id="{BFDEDAAF-5B06-5412-5D06-96833996F5CB}"/>
              </a:ext>
            </a:extLst>
          </p:cNvPr>
          <p:cNvPicPr>
            <a:picLocks noChangeAspect="1"/>
          </p:cNvPicPr>
          <p:nvPr/>
        </p:nvPicPr>
        <p:blipFill>
          <a:blip r:embed="rId4"/>
          <a:stretch>
            <a:fillRect/>
          </a:stretch>
        </p:blipFill>
        <p:spPr>
          <a:xfrm>
            <a:off x="6437195" y="2545059"/>
            <a:ext cx="5688462" cy="4114800"/>
          </a:xfrm>
          <a:prstGeom prst="rect">
            <a:avLst/>
          </a:prstGeom>
        </p:spPr>
      </p:pic>
    </p:spTree>
    <p:extLst>
      <p:ext uri="{BB962C8B-B14F-4D97-AF65-F5344CB8AC3E}">
        <p14:creationId xmlns:p14="http://schemas.microsoft.com/office/powerpoint/2010/main" val="293605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06A6C88-16B9-1682-5E2A-27A4BD7B1C3F}"/>
              </a:ext>
            </a:extLst>
          </p:cNvPr>
          <p:cNvSpPr>
            <a:spLocks noGrp="1"/>
          </p:cNvSpPr>
          <p:nvPr>
            <p:ph type="body" idx="1"/>
          </p:nvPr>
        </p:nvSpPr>
        <p:spPr/>
        <p:txBody>
          <a:bodyPr>
            <a:normAutofit/>
          </a:bodyPr>
          <a:lstStyle/>
          <a:p>
            <a:r>
              <a:rPr lang="en-US" sz="2000" b="1" dirty="0">
                <a:latin typeface="Times New Roman"/>
                <a:ea typeface="+mn-lt"/>
                <a:cs typeface="+mn-lt"/>
              </a:rPr>
              <a:t>Top 10 Counties by Car Sales</a:t>
            </a:r>
            <a:endParaRPr lang="en-US" sz="2000" dirty="0">
              <a:latin typeface="Times New Roman"/>
              <a:ea typeface="+mn-lt"/>
              <a:cs typeface="+mn-lt"/>
            </a:endParaRPr>
          </a:p>
        </p:txBody>
      </p:sp>
      <p:pic>
        <p:nvPicPr>
          <p:cNvPr id="7" name="Content Placeholder 6" descr="A close-up of a logo&#10;&#10;Description automatically generated">
            <a:extLst>
              <a:ext uri="{FF2B5EF4-FFF2-40B4-BE49-F238E27FC236}">
                <a16:creationId xmlns:a16="http://schemas.microsoft.com/office/drawing/2014/main" id="{A5109706-849C-10B7-A8B4-45F88A6886FC}"/>
              </a:ext>
            </a:extLst>
          </p:cNvPr>
          <p:cNvPicPr>
            <a:picLocks noGrp="1" noChangeAspect="1"/>
          </p:cNvPicPr>
          <p:nvPr>
            <p:ph sz="half" idx="2"/>
          </p:nvPr>
        </p:nvPicPr>
        <p:blipFill>
          <a:blip r:embed="rId2"/>
          <a:stretch>
            <a:fillRect/>
          </a:stretch>
        </p:blipFill>
        <p:spPr>
          <a:xfrm>
            <a:off x="7902932" y="-1450"/>
            <a:ext cx="4287654" cy="1482441"/>
          </a:xfrm>
        </p:spPr>
      </p:pic>
      <p:sp>
        <p:nvSpPr>
          <p:cNvPr id="5" name="Text Placeholder 4">
            <a:extLst>
              <a:ext uri="{FF2B5EF4-FFF2-40B4-BE49-F238E27FC236}">
                <a16:creationId xmlns:a16="http://schemas.microsoft.com/office/drawing/2014/main" id="{45CBF61B-831A-D39D-B61B-62DA358FA4D5}"/>
              </a:ext>
            </a:extLst>
          </p:cNvPr>
          <p:cNvSpPr>
            <a:spLocks noGrp="1"/>
          </p:cNvSpPr>
          <p:nvPr>
            <p:ph type="body" sz="quarter" idx="3"/>
          </p:nvPr>
        </p:nvSpPr>
        <p:spPr>
          <a:xfrm>
            <a:off x="6778972" y="2001185"/>
            <a:ext cx="4416552" cy="762000"/>
          </a:xfrm>
        </p:spPr>
        <p:txBody>
          <a:bodyPr>
            <a:normAutofit/>
          </a:bodyPr>
          <a:lstStyle/>
          <a:p>
            <a:r>
              <a:rPr lang="en-US" sz="2000" b="1" dirty="0">
                <a:latin typeface="Times New Roman"/>
                <a:ea typeface="+mn-lt"/>
                <a:cs typeface="+mn-lt"/>
              </a:rPr>
              <a:t>Count Plot of Hybrid Cars by Make</a:t>
            </a:r>
          </a:p>
        </p:txBody>
      </p:sp>
      <p:pic>
        <p:nvPicPr>
          <p:cNvPr id="8" name="Content Placeholder 7" descr="A graph with colored squares&#10;&#10;Description automatically generated">
            <a:extLst>
              <a:ext uri="{FF2B5EF4-FFF2-40B4-BE49-F238E27FC236}">
                <a16:creationId xmlns:a16="http://schemas.microsoft.com/office/drawing/2014/main" id="{B2D29C36-3016-B55B-3E49-8B9A17CB1954}"/>
              </a:ext>
            </a:extLst>
          </p:cNvPr>
          <p:cNvPicPr>
            <a:picLocks noGrp="1" noChangeAspect="1"/>
          </p:cNvPicPr>
          <p:nvPr>
            <p:ph sz="quarter" idx="4"/>
          </p:nvPr>
        </p:nvPicPr>
        <p:blipFill>
          <a:blip r:embed="rId3"/>
          <a:stretch>
            <a:fillRect/>
          </a:stretch>
        </p:blipFill>
        <p:spPr>
          <a:xfrm>
            <a:off x="53903" y="2665814"/>
            <a:ext cx="6092321" cy="3977381"/>
          </a:xfrm>
        </p:spPr>
      </p:pic>
      <p:pic>
        <p:nvPicPr>
          <p:cNvPr id="10" name="Picture 9" descr="A graph of cars with different colored bars&#10;&#10;Description automatically generated">
            <a:extLst>
              <a:ext uri="{FF2B5EF4-FFF2-40B4-BE49-F238E27FC236}">
                <a16:creationId xmlns:a16="http://schemas.microsoft.com/office/drawing/2014/main" id="{39BCF40E-0C45-D44C-576B-AFE55A9E12B5}"/>
              </a:ext>
            </a:extLst>
          </p:cNvPr>
          <p:cNvPicPr>
            <a:picLocks noChangeAspect="1"/>
          </p:cNvPicPr>
          <p:nvPr/>
        </p:nvPicPr>
        <p:blipFill>
          <a:blip r:embed="rId4"/>
          <a:stretch>
            <a:fillRect/>
          </a:stretch>
        </p:blipFill>
        <p:spPr>
          <a:xfrm>
            <a:off x="6363977" y="2670099"/>
            <a:ext cx="5748314" cy="3989760"/>
          </a:xfrm>
          <a:prstGeom prst="rect">
            <a:avLst/>
          </a:prstGeom>
        </p:spPr>
      </p:pic>
    </p:spTree>
    <p:extLst>
      <p:ext uri="{BB962C8B-B14F-4D97-AF65-F5344CB8AC3E}">
        <p14:creationId xmlns:p14="http://schemas.microsoft.com/office/powerpoint/2010/main" val="2470824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with numbers and lines&#10;&#10;Description automatically generated">
            <a:extLst>
              <a:ext uri="{FF2B5EF4-FFF2-40B4-BE49-F238E27FC236}">
                <a16:creationId xmlns:a16="http://schemas.microsoft.com/office/drawing/2014/main" id="{C22F8283-6C1D-6779-738E-1C8126230FCA}"/>
              </a:ext>
            </a:extLst>
          </p:cNvPr>
          <p:cNvPicPr>
            <a:picLocks noChangeAspect="1"/>
          </p:cNvPicPr>
          <p:nvPr/>
        </p:nvPicPr>
        <p:blipFill>
          <a:blip r:embed="rId2"/>
          <a:stretch>
            <a:fillRect/>
          </a:stretch>
        </p:blipFill>
        <p:spPr>
          <a:xfrm>
            <a:off x="689206" y="2063731"/>
            <a:ext cx="10940914" cy="4596530"/>
          </a:xfrm>
          <a:prstGeom prst="rect">
            <a:avLst/>
          </a:prstGeom>
        </p:spPr>
      </p:pic>
      <p:pic>
        <p:nvPicPr>
          <p:cNvPr id="3" name="Picture 2" descr="A close-up of a logo&#10;&#10;Description automatically generated">
            <a:extLst>
              <a:ext uri="{FF2B5EF4-FFF2-40B4-BE49-F238E27FC236}">
                <a16:creationId xmlns:a16="http://schemas.microsoft.com/office/drawing/2014/main" id="{CC94F260-6D94-213F-33F2-2945126F9A28}"/>
              </a:ext>
            </a:extLst>
          </p:cNvPr>
          <p:cNvPicPr>
            <a:picLocks noChangeAspect="1"/>
          </p:cNvPicPr>
          <p:nvPr/>
        </p:nvPicPr>
        <p:blipFill>
          <a:blip r:embed="rId3"/>
          <a:stretch>
            <a:fillRect/>
          </a:stretch>
        </p:blipFill>
        <p:spPr>
          <a:xfrm>
            <a:off x="8763417" y="-595"/>
            <a:ext cx="3421834" cy="1299689"/>
          </a:xfrm>
          <a:prstGeom prst="rect">
            <a:avLst/>
          </a:prstGeom>
        </p:spPr>
      </p:pic>
      <p:sp>
        <p:nvSpPr>
          <p:cNvPr id="4" name="TextBox 3">
            <a:extLst>
              <a:ext uri="{FF2B5EF4-FFF2-40B4-BE49-F238E27FC236}">
                <a16:creationId xmlns:a16="http://schemas.microsoft.com/office/drawing/2014/main" id="{34CCC302-3229-B8B8-EA30-67049FD38A00}"/>
              </a:ext>
            </a:extLst>
          </p:cNvPr>
          <p:cNvSpPr txBox="1"/>
          <p:nvPr/>
        </p:nvSpPr>
        <p:spPr>
          <a:xfrm>
            <a:off x="1057656" y="1346108"/>
            <a:ext cx="61055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000" b="1" dirty="0">
                <a:latin typeface="Times New Roman"/>
                <a:cs typeface="Times New Roman"/>
              </a:rPr>
              <a:t>Bar graph of Legislative District Distribution</a:t>
            </a:r>
            <a:endParaRPr lang="en-US" sz="2000" dirty="0"/>
          </a:p>
        </p:txBody>
      </p:sp>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HGPMinchoE"/>
                <a:ea typeface="HGPMinchoE"/>
              </a:rPr>
              <a:t>Data Analysis</a:t>
            </a:r>
            <a:endParaRPr lang="en-US"/>
          </a:p>
        </p:txBody>
      </p:sp>
      <p:pic>
        <p:nvPicPr>
          <p:cNvPr id="3" name="Picture 2" descr="A close-up of a logo&#10;&#10;Description automatically generated">
            <a:extLst>
              <a:ext uri="{FF2B5EF4-FFF2-40B4-BE49-F238E27FC236}">
                <a16:creationId xmlns:a16="http://schemas.microsoft.com/office/drawing/2014/main" id="{3571570F-3E63-A546-6EE0-449728107996}"/>
              </a:ext>
            </a:extLst>
          </p:cNvPr>
          <p:cNvPicPr>
            <a:picLocks noChangeAspect="1"/>
          </p:cNvPicPr>
          <p:nvPr/>
        </p:nvPicPr>
        <p:blipFill>
          <a:blip r:embed="rId2"/>
          <a:stretch>
            <a:fillRect/>
          </a:stretch>
        </p:blipFill>
        <p:spPr>
          <a:xfrm>
            <a:off x="8474808" y="-594"/>
            <a:ext cx="3710442" cy="1443966"/>
          </a:xfrm>
          <a:prstGeom prst="rect">
            <a:avLst/>
          </a:prstGeom>
        </p:spPr>
      </p:pic>
      <p:sp>
        <p:nvSpPr>
          <p:cNvPr id="4" name="TextBox 3">
            <a:extLst>
              <a:ext uri="{FF2B5EF4-FFF2-40B4-BE49-F238E27FC236}">
                <a16:creationId xmlns:a16="http://schemas.microsoft.com/office/drawing/2014/main" id="{A4BEB88E-86E4-A76B-0196-A84F1EE32E4F}"/>
              </a:ext>
            </a:extLst>
          </p:cNvPr>
          <p:cNvSpPr txBox="1"/>
          <p:nvPr/>
        </p:nvSpPr>
        <p:spPr>
          <a:xfrm>
            <a:off x="1423715" y="1873104"/>
            <a:ext cx="9727483" cy="8679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800" dirty="0">
                <a:latin typeface="Times New Roman"/>
                <a:cs typeface="Times New Roman"/>
              </a:rPr>
              <a:t>Univariate Analysis :</a:t>
            </a:r>
          </a:p>
          <a:p>
            <a:pPr>
              <a:lnSpc>
                <a:spcPct val="90000"/>
              </a:lnSpc>
            </a:pPr>
            <a:endParaRPr lang="en-US" sz="2800" dirty="0">
              <a:latin typeface="Times New Roman"/>
              <a:cs typeface="Times New Roman"/>
            </a:endParaRPr>
          </a:p>
        </p:txBody>
      </p:sp>
      <p:pic>
        <p:nvPicPr>
          <p:cNvPr id="5" name="Picture 4">
            <a:extLst>
              <a:ext uri="{FF2B5EF4-FFF2-40B4-BE49-F238E27FC236}">
                <a16:creationId xmlns:a16="http://schemas.microsoft.com/office/drawing/2014/main" id="{B782ADA1-D2B9-6CBC-10EB-C2D3DA5F42D7}"/>
              </a:ext>
            </a:extLst>
          </p:cNvPr>
          <p:cNvPicPr>
            <a:picLocks noChangeAspect="1"/>
          </p:cNvPicPr>
          <p:nvPr/>
        </p:nvPicPr>
        <p:blipFill>
          <a:blip r:embed="rId3"/>
          <a:stretch>
            <a:fillRect/>
          </a:stretch>
        </p:blipFill>
        <p:spPr>
          <a:xfrm>
            <a:off x="285156" y="2496658"/>
            <a:ext cx="4120175" cy="3528688"/>
          </a:xfrm>
          <a:prstGeom prst="rect">
            <a:avLst/>
          </a:prstGeom>
        </p:spPr>
      </p:pic>
      <p:pic>
        <p:nvPicPr>
          <p:cNvPr id="6" name="Picture 5">
            <a:extLst>
              <a:ext uri="{FF2B5EF4-FFF2-40B4-BE49-F238E27FC236}">
                <a16:creationId xmlns:a16="http://schemas.microsoft.com/office/drawing/2014/main" id="{05B34988-2931-7732-F570-F1FE8732FB0D}"/>
              </a:ext>
            </a:extLst>
          </p:cNvPr>
          <p:cNvPicPr>
            <a:picLocks noChangeAspect="1"/>
          </p:cNvPicPr>
          <p:nvPr/>
        </p:nvPicPr>
        <p:blipFill>
          <a:blip r:embed="rId4"/>
          <a:stretch>
            <a:fillRect/>
          </a:stretch>
        </p:blipFill>
        <p:spPr>
          <a:xfrm>
            <a:off x="4585397" y="2448082"/>
            <a:ext cx="3629545" cy="3577746"/>
          </a:xfrm>
          <a:prstGeom prst="rect">
            <a:avLst/>
          </a:prstGeom>
        </p:spPr>
      </p:pic>
      <p:pic>
        <p:nvPicPr>
          <p:cNvPr id="7" name="Picture 6" descr="A graph with numbers and lines&#10;&#10;Description automatically generated">
            <a:extLst>
              <a:ext uri="{FF2B5EF4-FFF2-40B4-BE49-F238E27FC236}">
                <a16:creationId xmlns:a16="http://schemas.microsoft.com/office/drawing/2014/main" id="{DDF0347B-0108-99CE-DFEA-6A03880A60FE}"/>
              </a:ext>
            </a:extLst>
          </p:cNvPr>
          <p:cNvPicPr>
            <a:picLocks noChangeAspect="1"/>
          </p:cNvPicPr>
          <p:nvPr/>
        </p:nvPicPr>
        <p:blipFill>
          <a:blip r:embed="rId5"/>
          <a:stretch>
            <a:fillRect/>
          </a:stretch>
        </p:blipFill>
        <p:spPr>
          <a:xfrm>
            <a:off x="8312863" y="2448873"/>
            <a:ext cx="3755350" cy="3576164"/>
          </a:xfrm>
          <a:prstGeom prst="rect">
            <a:avLst/>
          </a:prstGeom>
        </p:spPr>
      </p:pic>
      <p:sp>
        <p:nvSpPr>
          <p:cNvPr id="8" name="TextBox 7">
            <a:extLst>
              <a:ext uri="{FF2B5EF4-FFF2-40B4-BE49-F238E27FC236}">
                <a16:creationId xmlns:a16="http://schemas.microsoft.com/office/drawing/2014/main" id="{51B52806-53EB-E47E-5039-0D10D20FA9B4}"/>
              </a:ext>
            </a:extLst>
          </p:cNvPr>
          <p:cNvSpPr txBox="1"/>
          <p:nvPr/>
        </p:nvSpPr>
        <p:spPr>
          <a:xfrm>
            <a:off x="444696" y="6225750"/>
            <a:ext cx="3269119"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90000"/>
              </a:lnSpc>
            </a:pPr>
            <a:r>
              <a:rPr lang="en-US" sz="2400" dirty="0" err="1">
                <a:latin typeface="Times New Roman"/>
                <a:cs typeface="Times New Roman"/>
              </a:rPr>
              <a:t>Histplot</a:t>
            </a:r>
          </a:p>
        </p:txBody>
      </p:sp>
      <p:sp>
        <p:nvSpPr>
          <p:cNvPr id="9" name="TextBox 8">
            <a:extLst>
              <a:ext uri="{FF2B5EF4-FFF2-40B4-BE49-F238E27FC236}">
                <a16:creationId xmlns:a16="http://schemas.microsoft.com/office/drawing/2014/main" id="{242DEFB1-AE6A-DF1C-44A5-B1DFE801117C}"/>
              </a:ext>
            </a:extLst>
          </p:cNvPr>
          <p:cNvSpPr txBox="1"/>
          <p:nvPr/>
        </p:nvSpPr>
        <p:spPr>
          <a:xfrm>
            <a:off x="4583942" y="6167986"/>
            <a:ext cx="3725834"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400" dirty="0">
                <a:latin typeface="Times New Roman"/>
                <a:cs typeface="Times New Roman"/>
              </a:rPr>
              <a:t>KDE PLOT</a:t>
            </a:r>
          </a:p>
        </p:txBody>
      </p:sp>
      <p:sp>
        <p:nvSpPr>
          <p:cNvPr id="10" name="TextBox 9">
            <a:extLst>
              <a:ext uri="{FF2B5EF4-FFF2-40B4-BE49-F238E27FC236}">
                <a16:creationId xmlns:a16="http://schemas.microsoft.com/office/drawing/2014/main" id="{B936189F-DE01-FFFA-B667-2BC230821AF7}"/>
              </a:ext>
            </a:extLst>
          </p:cNvPr>
          <p:cNvSpPr txBox="1"/>
          <p:nvPr/>
        </p:nvSpPr>
        <p:spPr>
          <a:xfrm>
            <a:off x="8449232" y="6225749"/>
            <a:ext cx="3281138"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400" dirty="0">
                <a:latin typeface="Times New Roman"/>
                <a:cs typeface="Times New Roman"/>
              </a:rPr>
              <a:t>Rug Plot</a:t>
            </a: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D3154F-2067-8CE1-DAEE-0E21E19C244E}"/>
              </a:ext>
            </a:extLst>
          </p:cNvPr>
          <p:cNvSpPr txBox="1"/>
          <p:nvPr/>
        </p:nvSpPr>
        <p:spPr>
          <a:xfrm>
            <a:off x="973525" y="925449"/>
            <a:ext cx="5071942" cy="8172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90000"/>
              </a:lnSpc>
            </a:pPr>
            <a:endParaRPr lang="en-US" sz="2400"/>
          </a:p>
        </p:txBody>
      </p:sp>
      <p:pic>
        <p:nvPicPr>
          <p:cNvPr id="3" name="Picture 2" descr="A screenshot of a graph&#10;&#10;Description automatically generated">
            <a:extLst>
              <a:ext uri="{FF2B5EF4-FFF2-40B4-BE49-F238E27FC236}">
                <a16:creationId xmlns:a16="http://schemas.microsoft.com/office/drawing/2014/main" id="{2EBE8247-6CD0-CC4A-773E-B93DD64D1B15}"/>
              </a:ext>
            </a:extLst>
          </p:cNvPr>
          <p:cNvPicPr>
            <a:picLocks noChangeAspect="1"/>
          </p:cNvPicPr>
          <p:nvPr/>
        </p:nvPicPr>
        <p:blipFill>
          <a:blip r:embed="rId2"/>
          <a:stretch>
            <a:fillRect/>
          </a:stretch>
        </p:blipFill>
        <p:spPr>
          <a:xfrm>
            <a:off x="-3449" y="137860"/>
            <a:ext cx="3947011" cy="2965721"/>
          </a:xfrm>
          <a:prstGeom prst="rect">
            <a:avLst/>
          </a:prstGeom>
        </p:spPr>
      </p:pic>
      <p:pic>
        <p:nvPicPr>
          <p:cNvPr id="4" name="Picture 3" descr="A screenshot of a graph&#10;&#10;Description automatically generated">
            <a:extLst>
              <a:ext uri="{FF2B5EF4-FFF2-40B4-BE49-F238E27FC236}">
                <a16:creationId xmlns:a16="http://schemas.microsoft.com/office/drawing/2014/main" id="{C23AD713-122B-62C2-3216-BFCD663E8DA7}"/>
              </a:ext>
            </a:extLst>
          </p:cNvPr>
          <p:cNvPicPr>
            <a:picLocks noChangeAspect="1"/>
          </p:cNvPicPr>
          <p:nvPr/>
        </p:nvPicPr>
        <p:blipFill>
          <a:blip r:embed="rId3"/>
          <a:stretch>
            <a:fillRect/>
          </a:stretch>
        </p:blipFill>
        <p:spPr>
          <a:xfrm>
            <a:off x="4152487" y="173047"/>
            <a:ext cx="4264479" cy="293381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5B850754-34FE-8961-DCDF-8954A2A16C1D}"/>
              </a:ext>
            </a:extLst>
          </p:cNvPr>
          <p:cNvPicPr>
            <a:picLocks noChangeAspect="1"/>
          </p:cNvPicPr>
          <p:nvPr/>
        </p:nvPicPr>
        <p:blipFill>
          <a:blip r:embed="rId4"/>
          <a:stretch>
            <a:fillRect/>
          </a:stretch>
        </p:blipFill>
        <p:spPr>
          <a:xfrm>
            <a:off x="-3450" y="3758030"/>
            <a:ext cx="4197137" cy="2621853"/>
          </a:xfrm>
          <a:prstGeom prst="rect">
            <a:avLst/>
          </a:prstGeom>
        </p:spPr>
      </p:pic>
      <p:pic>
        <p:nvPicPr>
          <p:cNvPr id="6" name="Picture 5" descr="A pie chart with different colored circles&#10;&#10;Description automatically generated">
            <a:extLst>
              <a:ext uri="{FF2B5EF4-FFF2-40B4-BE49-F238E27FC236}">
                <a16:creationId xmlns:a16="http://schemas.microsoft.com/office/drawing/2014/main" id="{194BFEC6-E0C9-CC96-0801-888E9DF5A7D2}"/>
              </a:ext>
            </a:extLst>
          </p:cNvPr>
          <p:cNvPicPr>
            <a:picLocks noChangeAspect="1"/>
          </p:cNvPicPr>
          <p:nvPr/>
        </p:nvPicPr>
        <p:blipFill>
          <a:blip r:embed="rId5"/>
          <a:stretch>
            <a:fillRect/>
          </a:stretch>
        </p:blipFill>
        <p:spPr>
          <a:xfrm>
            <a:off x="8635512" y="141198"/>
            <a:ext cx="3552582" cy="2968662"/>
          </a:xfrm>
          <a:prstGeom prst="rect">
            <a:avLst/>
          </a:prstGeom>
        </p:spPr>
      </p:pic>
      <p:pic>
        <p:nvPicPr>
          <p:cNvPr id="7" name="Picture 6" descr="A graph of different cities&#10;&#10;Description automatically generated">
            <a:extLst>
              <a:ext uri="{FF2B5EF4-FFF2-40B4-BE49-F238E27FC236}">
                <a16:creationId xmlns:a16="http://schemas.microsoft.com/office/drawing/2014/main" id="{11290227-A00F-D856-B3F4-94B9607A8A5C}"/>
              </a:ext>
            </a:extLst>
          </p:cNvPr>
          <p:cNvPicPr>
            <a:picLocks noChangeAspect="1"/>
          </p:cNvPicPr>
          <p:nvPr/>
        </p:nvPicPr>
        <p:blipFill>
          <a:blip r:embed="rId6"/>
          <a:stretch>
            <a:fillRect/>
          </a:stretch>
        </p:blipFill>
        <p:spPr>
          <a:xfrm>
            <a:off x="4267930" y="3759153"/>
            <a:ext cx="4312579" cy="2581134"/>
          </a:xfrm>
          <a:prstGeom prst="rect">
            <a:avLst/>
          </a:prstGeom>
        </p:spPr>
      </p:pic>
      <p:pic>
        <p:nvPicPr>
          <p:cNvPr id="8" name="Picture 7" descr="A screenshot of a diagram&#10;&#10;Description automatically generated">
            <a:extLst>
              <a:ext uri="{FF2B5EF4-FFF2-40B4-BE49-F238E27FC236}">
                <a16:creationId xmlns:a16="http://schemas.microsoft.com/office/drawing/2014/main" id="{06AEDA55-BC92-9895-7342-28F7F9A5FCC5}"/>
              </a:ext>
            </a:extLst>
          </p:cNvPr>
          <p:cNvPicPr>
            <a:picLocks noChangeAspect="1"/>
          </p:cNvPicPr>
          <p:nvPr/>
        </p:nvPicPr>
        <p:blipFill>
          <a:blip r:embed="rId7"/>
          <a:stretch>
            <a:fillRect/>
          </a:stretch>
        </p:blipFill>
        <p:spPr>
          <a:xfrm>
            <a:off x="8750955" y="3761106"/>
            <a:ext cx="3312076" cy="2615700"/>
          </a:xfrm>
          <a:prstGeom prst="rect">
            <a:avLst/>
          </a:prstGeom>
        </p:spPr>
      </p:pic>
      <p:sp>
        <p:nvSpPr>
          <p:cNvPr id="9" name="TextBox 8">
            <a:extLst>
              <a:ext uri="{FF2B5EF4-FFF2-40B4-BE49-F238E27FC236}">
                <a16:creationId xmlns:a16="http://schemas.microsoft.com/office/drawing/2014/main" id="{F32EBB16-0A7E-EBC6-45C4-D48600036DA0}"/>
              </a:ext>
            </a:extLst>
          </p:cNvPr>
          <p:cNvSpPr txBox="1"/>
          <p:nvPr/>
        </p:nvSpPr>
        <p:spPr>
          <a:xfrm>
            <a:off x="228357" y="3257101"/>
            <a:ext cx="3016724"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400" dirty="0">
                <a:latin typeface="Times New Roman"/>
                <a:cs typeface="Times New Roman"/>
              </a:rPr>
              <a:t>Box Plot</a:t>
            </a:r>
          </a:p>
        </p:txBody>
      </p:sp>
      <p:sp>
        <p:nvSpPr>
          <p:cNvPr id="10" name="TextBox 9">
            <a:extLst>
              <a:ext uri="{FF2B5EF4-FFF2-40B4-BE49-F238E27FC236}">
                <a16:creationId xmlns:a16="http://schemas.microsoft.com/office/drawing/2014/main" id="{8D312029-8471-0B82-2925-11E8EF458B14}"/>
              </a:ext>
            </a:extLst>
          </p:cNvPr>
          <p:cNvSpPr txBox="1"/>
          <p:nvPr/>
        </p:nvSpPr>
        <p:spPr>
          <a:xfrm>
            <a:off x="4264282" y="3218609"/>
            <a:ext cx="3858041"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400" dirty="0">
                <a:latin typeface="Times New Roman"/>
                <a:cs typeface="Times New Roman"/>
              </a:rPr>
              <a:t>Violin Plot</a:t>
            </a:r>
          </a:p>
        </p:txBody>
      </p:sp>
      <p:sp>
        <p:nvSpPr>
          <p:cNvPr id="11" name="TextBox 10">
            <a:extLst>
              <a:ext uri="{FF2B5EF4-FFF2-40B4-BE49-F238E27FC236}">
                <a16:creationId xmlns:a16="http://schemas.microsoft.com/office/drawing/2014/main" id="{6259122F-4C3F-C41D-8F69-4B314634B948}"/>
              </a:ext>
            </a:extLst>
          </p:cNvPr>
          <p:cNvSpPr txBox="1"/>
          <p:nvPr/>
        </p:nvSpPr>
        <p:spPr>
          <a:xfrm>
            <a:off x="8797777" y="3184988"/>
            <a:ext cx="3088837"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400" dirty="0">
                <a:latin typeface="Times New Roman"/>
                <a:cs typeface="Times New Roman"/>
              </a:rPr>
              <a:t>Pie chart</a:t>
            </a:r>
          </a:p>
        </p:txBody>
      </p:sp>
      <p:sp>
        <p:nvSpPr>
          <p:cNvPr id="12" name="TextBox 11">
            <a:extLst>
              <a:ext uri="{FF2B5EF4-FFF2-40B4-BE49-F238E27FC236}">
                <a16:creationId xmlns:a16="http://schemas.microsoft.com/office/drawing/2014/main" id="{9B6B1C02-39BF-45BE-738E-DEEB69D0FE85}"/>
              </a:ext>
            </a:extLst>
          </p:cNvPr>
          <p:cNvSpPr txBox="1"/>
          <p:nvPr/>
        </p:nvSpPr>
        <p:spPr>
          <a:xfrm>
            <a:off x="156244" y="6454107"/>
            <a:ext cx="3485458"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400" dirty="0">
                <a:latin typeface="Times New Roman"/>
                <a:cs typeface="Times New Roman"/>
              </a:rPr>
              <a:t>Strip Plot</a:t>
            </a:r>
          </a:p>
        </p:txBody>
      </p:sp>
      <p:sp>
        <p:nvSpPr>
          <p:cNvPr id="13" name="TextBox 12">
            <a:extLst>
              <a:ext uri="{FF2B5EF4-FFF2-40B4-BE49-F238E27FC236}">
                <a16:creationId xmlns:a16="http://schemas.microsoft.com/office/drawing/2014/main" id="{09E657AB-B7DB-2BD9-239C-BF2D0ECF39F2}"/>
              </a:ext>
            </a:extLst>
          </p:cNvPr>
          <p:cNvSpPr txBox="1"/>
          <p:nvPr/>
        </p:nvSpPr>
        <p:spPr>
          <a:xfrm>
            <a:off x="4398889" y="6394013"/>
            <a:ext cx="3870060"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400" dirty="0">
                <a:latin typeface="Times New Roman"/>
                <a:cs typeface="Times New Roman"/>
              </a:rPr>
              <a:t>Frequency Distribution</a:t>
            </a:r>
          </a:p>
        </p:txBody>
      </p:sp>
      <p:sp>
        <p:nvSpPr>
          <p:cNvPr id="14" name="TextBox 13">
            <a:extLst>
              <a:ext uri="{FF2B5EF4-FFF2-40B4-BE49-F238E27FC236}">
                <a16:creationId xmlns:a16="http://schemas.microsoft.com/office/drawing/2014/main" id="{4275E708-D91C-BD1D-3FCC-46BD05C0B79E}"/>
              </a:ext>
            </a:extLst>
          </p:cNvPr>
          <p:cNvSpPr txBox="1"/>
          <p:nvPr/>
        </p:nvSpPr>
        <p:spPr>
          <a:xfrm>
            <a:off x="8917966" y="6442088"/>
            <a:ext cx="3076818"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400" dirty="0">
                <a:latin typeface="Times New Roman"/>
                <a:cs typeface="Times New Roman"/>
              </a:rPr>
              <a:t>Count Plot</a:t>
            </a:r>
          </a:p>
        </p:txBody>
      </p:sp>
    </p:spTree>
    <p:extLst>
      <p:ext uri="{BB962C8B-B14F-4D97-AF65-F5344CB8AC3E}">
        <p14:creationId xmlns:p14="http://schemas.microsoft.com/office/powerpoint/2010/main" val="386744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664878"/>
          </a:xfrm>
        </p:spPr>
        <p:txBody>
          <a:bodyPr/>
          <a:lstStyle/>
          <a:p>
            <a:pPr algn="ctr"/>
            <a:r>
              <a:rPr lang="en-US" sz="3600" b="1" dirty="0">
                <a:latin typeface="HGPMinchoE"/>
                <a:ea typeface="HGPMinchoE"/>
              </a:rPr>
              <a:t>Bivariate Analysis</a:t>
            </a:r>
            <a:endParaRPr lang="en-US"/>
          </a:p>
        </p:txBody>
      </p:sp>
      <p:pic>
        <p:nvPicPr>
          <p:cNvPr id="3" name="Content Placeholder 2" descr="A screenshot of a graph&#10;&#10;Description automatically generated">
            <a:extLst>
              <a:ext uri="{FF2B5EF4-FFF2-40B4-BE49-F238E27FC236}">
                <a16:creationId xmlns:a16="http://schemas.microsoft.com/office/drawing/2014/main" id="{7A0D7450-6589-05F3-58B6-1C8003CD3DCF}"/>
              </a:ext>
            </a:extLst>
          </p:cNvPr>
          <p:cNvPicPr>
            <a:picLocks noGrp="1" noChangeAspect="1"/>
          </p:cNvPicPr>
          <p:nvPr>
            <p:ph idx="1"/>
          </p:nvPr>
        </p:nvPicPr>
        <p:blipFill>
          <a:blip r:embed="rId2"/>
          <a:stretch>
            <a:fillRect/>
          </a:stretch>
        </p:blipFill>
        <p:spPr>
          <a:xfrm>
            <a:off x="4600328" y="1866900"/>
            <a:ext cx="5889677" cy="4114800"/>
          </a:xfrm>
        </p:spPr>
      </p:pic>
      <p:sp>
        <p:nvSpPr>
          <p:cNvPr id="4" name="Text Placeholder 3"/>
          <p:cNvSpPr>
            <a:spLocks noGrp="1"/>
          </p:cNvSpPr>
          <p:nvPr>
            <p:ph type="body" sz="half" idx="2"/>
          </p:nvPr>
        </p:nvSpPr>
        <p:spPr>
          <a:xfrm>
            <a:off x="60140" y="1139794"/>
            <a:ext cx="4397877" cy="5715319"/>
          </a:xfrm>
        </p:spPr>
        <p:txBody>
          <a:bodyPr>
            <a:normAutofit fontScale="85000" lnSpcReduction="20000"/>
          </a:bodyPr>
          <a:lstStyle/>
          <a:p>
            <a:r>
              <a:rPr lang="en-US" sz="1800">
                <a:latin typeface="Times New Roman"/>
                <a:cs typeface="Times New Roman"/>
              </a:rPr>
              <a:t>Bivariate analysis involves exploring the relationship between two variables.</a:t>
            </a:r>
          </a:p>
          <a:p>
            <a:r>
              <a:rPr lang="en-US" sz="1800" u="sng" dirty="0">
                <a:latin typeface="Times New Roman"/>
                <a:cs typeface="Times New Roman"/>
              </a:rPr>
              <a:t>Approaches:-</a:t>
            </a:r>
            <a:endParaRPr lang="en-US" sz="1800" dirty="0">
              <a:latin typeface="Times New Roman"/>
              <a:cs typeface="Times New Roman"/>
            </a:endParaRPr>
          </a:p>
          <a:p>
            <a:pPr marL="285750" indent="-285750">
              <a:buFont typeface="Symbol"/>
              <a:buChar char="•"/>
            </a:pPr>
            <a:r>
              <a:rPr lang="en-US" sz="1800" dirty="0">
                <a:latin typeface="Times New Roman"/>
                <a:cs typeface="Times New Roman"/>
              </a:rPr>
              <a:t>Scatter Plots (</a:t>
            </a:r>
            <a:r>
              <a:rPr lang="en-US" sz="1800" dirty="0" err="1">
                <a:latin typeface="Times New Roman"/>
                <a:cs typeface="Times New Roman"/>
              </a:rPr>
              <a:t>plot.scatter</a:t>
            </a:r>
            <a:r>
              <a:rPr lang="en-US" sz="1800" dirty="0">
                <a:latin typeface="Times New Roman"/>
                <a:cs typeface="Times New Roman"/>
              </a:rPr>
              <a:t>()): Used to visualize the relationship between two numeric variables. It helps identify correlations or patterns between "</a:t>
            </a:r>
            <a:r>
              <a:rPr lang="en-US" sz="1800" dirty="0" err="1">
                <a:latin typeface="Times New Roman"/>
                <a:cs typeface="Times New Roman"/>
              </a:rPr>
              <a:t>Postal_Code</a:t>
            </a:r>
            <a:r>
              <a:rPr lang="en-US" sz="1800" dirty="0">
                <a:latin typeface="Times New Roman"/>
                <a:cs typeface="Times New Roman"/>
              </a:rPr>
              <a:t>" and "</a:t>
            </a:r>
            <a:r>
              <a:rPr lang="en-US" sz="1800" dirty="0" err="1">
                <a:latin typeface="Times New Roman"/>
                <a:cs typeface="Times New Roman"/>
              </a:rPr>
              <a:t>Model_Year</a:t>
            </a:r>
            <a:r>
              <a:rPr lang="en-US" sz="1800" dirty="0">
                <a:latin typeface="Times New Roman"/>
                <a:cs typeface="Times New Roman"/>
              </a:rPr>
              <a:t>," as well as "</a:t>
            </a:r>
            <a:r>
              <a:rPr lang="en-US" sz="1800" dirty="0" err="1">
                <a:latin typeface="Times New Roman"/>
                <a:cs typeface="Times New Roman"/>
              </a:rPr>
              <a:t>Electric_Range</a:t>
            </a:r>
            <a:r>
              <a:rPr lang="en-US" sz="1800" dirty="0">
                <a:latin typeface="Times New Roman"/>
                <a:cs typeface="Times New Roman"/>
              </a:rPr>
              <a:t>" and "</a:t>
            </a:r>
            <a:r>
              <a:rPr lang="en-US" sz="1800" dirty="0" err="1">
                <a:latin typeface="Times New Roman"/>
                <a:cs typeface="Times New Roman"/>
              </a:rPr>
              <a:t>Postal_Code</a:t>
            </a:r>
            <a:r>
              <a:rPr lang="en-US" sz="1800" dirty="0">
                <a:latin typeface="Times New Roman"/>
                <a:cs typeface="Times New Roman"/>
              </a:rPr>
              <a:t>."</a:t>
            </a:r>
          </a:p>
          <a:p>
            <a:pPr marL="285750" indent="-285750">
              <a:buFont typeface="Symbol"/>
              <a:buChar char="•"/>
            </a:pPr>
            <a:r>
              <a:rPr lang="en-US" sz="1800" dirty="0">
                <a:latin typeface="Times New Roman"/>
                <a:cs typeface="Times New Roman"/>
              </a:rPr>
              <a:t>Line Chart (</a:t>
            </a:r>
            <a:r>
              <a:rPr lang="en-US" sz="1800" dirty="0" err="1">
                <a:latin typeface="Times New Roman"/>
                <a:cs typeface="Times New Roman"/>
              </a:rPr>
              <a:t>plt.plot</a:t>
            </a:r>
            <a:r>
              <a:rPr lang="en-US" sz="1800" dirty="0">
                <a:latin typeface="Times New Roman"/>
                <a:cs typeface="Times New Roman"/>
              </a:rPr>
              <a:t>()): Shows how one numeric variable ("</a:t>
            </a:r>
            <a:r>
              <a:rPr lang="en-US" sz="1800" dirty="0" err="1">
                <a:latin typeface="Times New Roman"/>
                <a:cs typeface="Times New Roman"/>
              </a:rPr>
              <a:t>Electric_Range</a:t>
            </a:r>
            <a:r>
              <a:rPr lang="en-US" sz="1800" dirty="0">
                <a:latin typeface="Times New Roman"/>
                <a:cs typeface="Times New Roman"/>
              </a:rPr>
              <a:t>") changes concerning another ("</a:t>
            </a:r>
            <a:r>
              <a:rPr lang="en-US" sz="1800" dirty="0" err="1">
                <a:latin typeface="Times New Roman"/>
                <a:cs typeface="Times New Roman"/>
              </a:rPr>
              <a:t>Postal_Code</a:t>
            </a:r>
            <a:r>
              <a:rPr lang="en-US" sz="1800" dirty="0">
                <a:latin typeface="Times New Roman"/>
                <a:cs typeface="Times New Roman"/>
              </a:rPr>
              <a:t>").</a:t>
            </a:r>
          </a:p>
          <a:p>
            <a:pPr marL="285750" indent="-285750">
              <a:buFont typeface="Symbol"/>
              <a:buChar char="•"/>
            </a:pPr>
            <a:r>
              <a:rPr lang="en-US" sz="1800" dirty="0">
                <a:latin typeface="Times New Roman"/>
                <a:cs typeface="Times New Roman"/>
              </a:rPr>
              <a:t>Heatmap (</a:t>
            </a:r>
            <a:r>
              <a:rPr lang="en-US" sz="1800" dirty="0" err="1">
                <a:latin typeface="Times New Roman"/>
                <a:cs typeface="Times New Roman"/>
              </a:rPr>
              <a:t>sns.heatmap</a:t>
            </a:r>
            <a:r>
              <a:rPr lang="en-US" sz="1800" dirty="0">
                <a:latin typeface="Times New Roman"/>
                <a:cs typeface="Times New Roman"/>
              </a:rPr>
              <a:t>()): Visualizes the correlation matrix of all numeric variables, indicating the degree of correlation between pairs of variables.</a:t>
            </a:r>
          </a:p>
          <a:p>
            <a:pPr marL="285750" indent="-285750">
              <a:buFont typeface="Symbol"/>
              <a:buChar char="•"/>
            </a:pPr>
            <a:r>
              <a:rPr lang="en-US" sz="1800" dirty="0" err="1">
                <a:latin typeface="Times New Roman"/>
                <a:cs typeface="Times New Roman"/>
              </a:rPr>
              <a:t>Hexbin</a:t>
            </a:r>
            <a:r>
              <a:rPr lang="en-US" sz="1800" dirty="0">
                <a:latin typeface="Times New Roman"/>
                <a:cs typeface="Times New Roman"/>
              </a:rPr>
              <a:t> Plot: Used to visualize the density of data points with "</a:t>
            </a:r>
            <a:r>
              <a:rPr lang="en-US" sz="1800" dirty="0" err="1">
                <a:latin typeface="Times New Roman"/>
                <a:cs typeface="Times New Roman"/>
              </a:rPr>
              <a:t>Electric_Range</a:t>
            </a:r>
            <a:r>
              <a:rPr lang="en-US" sz="1800" dirty="0">
                <a:latin typeface="Times New Roman"/>
                <a:cs typeface="Times New Roman"/>
              </a:rPr>
              <a:t>" less than 100 against "</a:t>
            </a:r>
            <a:r>
              <a:rPr lang="en-US" sz="1800" dirty="0" err="1">
                <a:latin typeface="Times New Roman"/>
                <a:cs typeface="Times New Roman"/>
              </a:rPr>
              <a:t>Postal_Code</a:t>
            </a:r>
            <a:r>
              <a:rPr lang="en-US" sz="1800" dirty="0">
                <a:latin typeface="Times New Roman"/>
                <a:cs typeface="Times New Roman"/>
              </a:rPr>
              <a:t>."</a:t>
            </a:r>
          </a:p>
          <a:p>
            <a:pPr marL="285750" indent="-285750">
              <a:buFont typeface="Symbol"/>
              <a:buChar char="•"/>
            </a:pPr>
            <a:r>
              <a:rPr lang="en-US" sz="1800" dirty="0">
                <a:latin typeface="Times New Roman"/>
                <a:cs typeface="Times New Roman"/>
              </a:rPr>
              <a:t>Box Plot (</a:t>
            </a:r>
            <a:r>
              <a:rPr lang="en-US" sz="1800" dirty="0" err="1">
                <a:latin typeface="Times New Roman"/>
                <a:cs typeface="Times New Roman"/>
              </a:rPr>
              <a:t>sns.boxplot</a:t>
            </a:r>
            <a:r>
              <a:rPr lang="en-US" sz="1800" dirty="0">
                <a:latin typeface="Times New Roman"/>
                <a:cs typeface="Times New Roman"/>
              </a:rPr>
              <a:t>()): Visualizes the distribution of "</a:t>
            </a:r>
            <a:r>
              <a:rPr lang="en-US" sz="1800" dirty="0" err="1">
                <a:latin typeface="Times New Roman"/>
                <a:cs typeface="Times New Roman"/>
              </a:rPr>
              <a:t>Model_Year</a:t>
            </a:r>
            <a:r>
              <a:rPr lang="en-US" sz="1800" dirty="0">
                <a:latin typeface="Times New Roman"/>
                <a:cs typeface="Times New Roman"/>
              </a:rPr>
              <a:t>" across categories of "</a:t>
            </a:r>
            <a:r>
              <a:rPr lang="en-US" sz="1800" dirty="0" err="1">
                <a:latin typeface="Times New Roman"/>
                <a:cs typeface="Times New Roman"/>
              </a:rPr>
              <a:t>Clean_Alternative_Fuel_Vehicle</a:t>
            </a:r>
            <a:r>
              <a:rPr lang="en-US" sz="1800" dirty="0">
                <a:latin typeface="Times New Roman"/>
                <a:cs typeface="Times New Roman"/>
              </a:rPr>
              <a:t> (CAFV) Eligibility."</a:t>
            </a:r>
          </a:p>
          <a:p>
            <a:pPr marL="285750" indent="-285750">
              <a:buFont typeface="Symbol"/>
              <a:buChar char="•"/>
            </a:pPr>
            <a:r>
              <a:rPr lang="en-US" sz="1800" dirty="0">
                <a:latin typeface="Times New Roman"/>
                <a:cs typeface="Times New Roman"/>
              </a:rPr>
              <a:t>Violin Plot (</a:t>
            </a:r>
            <a:r>
              <a:rPr lang="en-US" sz="1800" dirty="0" err="1">
                <a:latin typeface="Times New Roman"/>
                <a:cs typeface="Times New Roman"/>
              </a:rPr>
              <a:t>sns.violinplot</a:t>
            </a:r>
            <a:r>
              <a:rPr lang="en-US" sz="1800" dirty="0">
                <a:latin typeface="Times New Roman"/>
                <a:cs typeface="Times New Roman"/>
              </a:rPr>
              <a:t>()): Shows the distribution of "</a:t>
            </a:r>
            <a:r>
              <a:rPr lang="en-US" sz="1800" dirty="0" err="1">
                <a:latin typeface="Times New Roman"/>
                <a:cs typeface="Times New Roman"/>
              </a:rPr>
              <a:t>Model_Year</a:t>
            </a:r>
            <a:r>
              <a:rPr lang="en-US" sz="1800" dirty="0">
                <a:latin typeface="Times New Roman"/>
                <a:cs typeface="Times New Roman"/>
              </a:rPr>
              <a:t>" across different "</a:t>
            </a:r>
            <a:r>
              <a:rPr lang="en-US" sz="1800" dirty="0" err="1">
                <a:latin typeface="Times New Roman"/>
                <a:cs typeface="Times New Roman"/>
              </a:rPr>
              <a:t>Legislative_Districts</a:t>
            </a:r>
            <a:r>
              <a:rPr lang="en-US" sz="1800" dirty="0">
                <a:latin typeface="Times New Roman"/>
                <a:cs typeface="Times New Roman"/>
              </a:rPr>
              <a:t>."</a:t>
            </a:r>
            <a:endParaRPr lang="en-US" dirty="0"/>
          </a:p>
          <a:p>
            <a:endParaRPr lang="en-US" dirty="0"/>
          </a:p>
        </p:txBody>
      </p:sp>
      <p:pic>
        <p:nvPicPr>
          <p:cNvPr id="5" name="Picture 4" descr="A close-up of a logo&#10;&#10;Description automatically generated">
            <a:extLst>
              <a:ext uri="{FF2B5EF4-FFF2-40B4-BE49-F238E27FC236}">
                <a16:creationId xmlns:a16="http://schemas.microsoft.com/office/drawing/2014/main" id="{24E23AF7-C8BB-DBEE-7832-8FC2185A07E8}"/>
              </a:ext>
            </a:extLst>
          </p:cNvPr>
          <p:cNvPicPr>
            <a:picLocks noChangeAspect="1"/>
          </p:cNvPicPr>
          <p:nvPr/>
        </p:nvPicPr>
        <p:blipFill>
          <a:blip r:embed="rId3"/>
          <a:stretch>
            <a:fillRect/>
          </a:stretch>
        </p:blipFill>
        <p:spPr>
          <a:xfrm>
            <a:off x="8667214" y="-594"/>
            <a:ext cx="3518036" cy="1280452"/>
          </a:xfrm>
          <a:prstGeom prst="rect">
            <a:avLst/>
          </a:prstGeom>
        </p:spPr>
      </p:pic>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latin typeface="HGPMinchoE"/>
                <a:ea typeface="HGPMinchoE"/>
              </a:rPr>
              <a:t>Multivariate Analysis</a:t>
            </a:r>
            <a:endParaRPr lang="en-US"/>
          </a:p>
        </p:txBody>
      </p:sp>
      <p:pic>
        <p:nvPicPr>
          <p:cNvPr id="3" name="Picture Placeholder 2" descr="A screenshot of a computer screen&#10;&#10;Description automatically generated">
            <a:extLst>
              <a:ext uri="{FF2B5EF4-FFF2-40B4-BE49-F238E27FC236}">
                <a16:creationId xmlns:a16="http://schemas.microsoft.com/office/drawing/2014/main" id="{8C57AC03-B94F-AB14-5B50-196DEBB12ACC}"/>
              </a:ext>
            </a:extLst>
          </p:cNvPr>
          <p:cNvPicPr>
            <a:picLocks noGrp="1" noChangeAspect="1"/>
          </p:cNvPicPr>
          <p:nvPr>
            <p:ph type="pic" idx="1"/>
          </p:nvPr>
        </p:nvPicPr>
        <p:blipFill>
          <a:blip r:embed="rId2"/>
          <a:srcRect l="4933" r="4933"/>
          <a:stretch/>
        </p:blipFill>
        <p:spPr>
          <a:xfrm>
            <a:off x="1524573" y="1643848"/>
            <a:ext cx="6150291" cy="4580284"/>
          </a:xfrm>
        </p:spPr>
      </p:pic>
      <p:sp>
        <p:nvSpPr>
          <p:cNvPr id="4" name="Text Placeholder 3"/>
          <p:cNvSpPr>
            <a:spLocks noGrp="1"/>
          </p:cNvSpPr>
          <p:nvPr>
            <p:ph type="body" sz="half" idx="2"/>
          </p:nvPr>
        </p:nvSpPr>
        <p:spPr>
          <a:xfrm>
            <a:off x="7905959" y="1853548"/>
            <a:ext cx="3839905" cy="4301400"/>
          </a:xfrm>
        </p:spPr>
        <p:txBody>
          <a:bodyPr vert="horz" lIns="91440" tIns="45720" rIns="91440" bIns="45720" rtlCol="0" anchor="b">
            <a:noAutofit/>
          </a:bodyPr>
          <a:lstStyle/>
          <a:p>
            <a:r>
              <a:rPr lang="en-US" sz="1800" dirty="0">
                <a:latin typeface="Times New Roman"/>
                <a:ea typeface="+mn-lt"/>
                <a:cs typeface="+mn-lt"/>
              </a:rPr>
              <a:t>Multivariate analysis involves the simultaneous analysis of two or more variables to understand their relationships and interactions.</a:t>
            </a:r>
          </a:p>
          <a:p>
            <a:pPr marL="285750" indent="-285750">
              <a:buFont typeface="Symbol"/>
              <a:buChar char="•"/>
            </a:pPr>
            <a:r>
              <a:rPr lang="en-US" sz="1800" err="1">
                <a:latin typeface="Times New Roman"/>
                <a:ea typeface="+mn-lt"/>
                <a:cs typeface="+mn-lt"/>
              </a:rPr>
              <a:t>Pairplot</a:t>
            </a:r>
            <a:r>
              <a:rPr lang="en-US" sz="1800" dirty="0">
                <a:latin typeface="Times New Roman"/>
                <a:ea typeface="+mn-lt"/>
                <a:cs typeface="+mn-lt"/>
              </a:rPr>
              <a:t> (</a:t>
            </a:r>
            <a:r>
              <a:rPr lang="en-US" sz="1800" err="1">
                <a:latin typeface="Times New Roman"/>
                <a:ea typeface="+mn-lt"/>
                <a:cs typeface="+mn-lt"/>
              </a:rPr>
              <a:t>sns.pairplot</a:t>
            </a:r>
            <a:r>
              <a:rPr lang="en-US" sz="1800" dirty="0">
                <a:latin typeface="Times New Roman"/>
                <a:ea typeface="+mn-lt"/>
                <a:cs typeface="+mn-lt"/>
              </a:rPr>
              <a:t>()): Visualizes pairwise relationships between multiple numeric variables ("</a:t>
            </a:r>
            <a:r>
              <a:rPr lang="en-US" sz="1800" err="1">
                <a:latin typeface="Times New Roman"/>
                <a:ea typeface="+mn-lt"/>
                <a:cs typeface="+mn-lt"/>
              </a:rPr>
              <a:t>Postal_Code</a:t>
            </a:r>
            <a:r>
              <a:rPr lang="en-US" sz="1800" dirty="0">
                <a:latin typeface="Times New Roman"/>
                <a:ea typeface="+mn-lt"/>
                <a:cs typeface="+mn-lt"/>
              </a:rPr>
              <a:t>," "</a:t>
            </a:r>
            <a:r>
              <a:rPr lang="en-US" sz="1800" err="1">
                <a:latin typeface="Times New Roman"/>
                <a:ea typeface="+mn-lt"/>
                <a:cs typeface="+mn-lt"/>
              </a:rPr>
              <a:t>Model_Year</a:t>
            </a:r>
            <a:r>
              <a:rPr lang="en-US" sz="1800" dirty="0">
                <a:latin typeface="Times New Roman"/>
                <a:ea typeface="+mn-lt"/>
                <a:cs typeface="+mn-lt"/>
              </a:rPr>
              <a:t>," "</a:t>
            </a:r>
            <a:r>
              <a:rPr lang="en-US" sz="1800" err="1">
                <a:latin typeface="Times New Roman"/>
                <a:ea typeface="+mn-lt"/>
                <a:cs typeface="+mn-lt"/>
              </a:rPr>
              <a:t>Electric_Range</a:t>
            </a:r>
            <a:r>
              <a:rPr lang="en-US" sz="1800" dirty="0">
                <a:latin typeface="Times New Roman"/>
                <a:ea typeface="+mn-lt"/>
                <a:cs typeface="+mn-lt"/>
              </a:rPr>
              <a:t>," "</a:t>
            </a:r>
            <a:r>
              <a:rPr lang="en-US" sz="1800" err="1">
                <a:latin typeface="Times New Roman"/>
                <a:ea typeface="+mn-lt"/>
                <a:cs typeface="+mn-lt"/>
              </a:rPr>
              <a:t>Base_MSRP</a:t>
            </a:r>
            <a:r>
              <a:rPr lang="en-US" sz="1800" dirty="0">
                <a:latin typeface="Times New Roman"/>
                <a:ea typeface="+mn-lt"/>
                <a:cs typeface="+mn-lt"/>
              </a:rPr>
              <a:t>," "</a:t>
            </a:r>
            <a:r>
              <a:rPr lang="en-US" sz="1800" err="1">
                <a:latin typeface="Times New Roman"/>
                <a:ea typeface="+mn-lt"/>
                <a:cs typeface="+mn-lt"/>
              </a:rPr>
              <a:t>Legislative_District</a:t>
            </a:r>
            <a:r>
              <a:rPr lang="en-US" sz="1800" dirty="0">
                <a:latin typeface="Times New Roman"/>
                <a:ea typeface="+mn-lt"/>
                <a:cs typeface="+mn-lt"/>
              </a:rPr>
              <a:t>," and "DOL </a:t>
            </a:r>
            <a:r>
              <a:rPr lang="en-US" sz="1800" err="1">
                <a:latin typeface="Times New Roman"/>
                <a:ea typeface="+mn-lt"/>
                <a:cs typeface="+mn-lt"/>
              </a:rPr>
              <a:t>Vehicle_ID</a:t>
            </a:r>
            <a:r>
              <a:rPr lang="en-US" sz="1800" dirty="0">
                <a:latin typeface="Times New Roman"/>
                <a:ea typeface="+mn-lt"/>
                <a:cs typeface="+mn-lt"/>
              </a:rPr>
              <a:t>"). It helps identify correlations and patterns among these variables.</a:t>
            </a:r>
          </a:p>
          <a:p>
            <a:endParaRPr lang="en-US" dirty="0"/>
          </a:p>
        </p:txBody>
      </p:sp>
      <p:pic>
        <p:nvPicPr>
          <p:cNvPr id="5" name="Picture 4" descr="A close-up of a logo&#10;&#10;Description automatically generated">
            <a:extLst>
              <a:ext uri="{FF2B5EF4-FFF2-40B4-BE49-F238E27FC236}">
                <a16:creationId xmlns:a16="http://schemas.microsoft.com/office/drawing/2014/main" id="{A0F2B200-FF23-C16A-548A-CB91C4FB674B}"/>
              </a:ext>
            </a:extLst>
          </p:cNvPr>
          <p:cNvPicPr>
            <a:picLocks noChangeAspect="1"/>
          </p:cNvPicPr>
          <p:nvPr/>
        </p:nvPicPr>
        <p:blipFill>
          <a:blip r:embed="rId3"/>
          <a:stretch>
            <a:fillRect/>
          </a:stretch>
        </p:blipFill>
        <p:spPr>
          <a:xfrm>
            <a:off x="8715316" y="-595"/>
            <a:ext cx="3469935" cy="1241978"/>
          </a:xfrm>
          <a:prstGeom prst="rect">
            <a:avLst/>
          </a:prstGeom>
        </p:spPr>
      </p:pic>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r>
              <a:rPr lang="en-US" sz="3600" b="1" dirty="0">
                <a:latin typeface="HGPMinchoE"/>
                <a:ea typeface="HGPMinchoE"/>
              </a:rPr>
              <a:t>INTRODUCTION</a:t>
            </a:r>
            <a:endParaRPr lang="en-US" sz="3600">
              <a:latin typeface="HGPMinchoE"/>
              <a:ea typeface="HGPMinchoE"/>
            </a:endParaRPr>
          </a:p>
        </p:txBody>
      </p:sp>
      <p:sp>
        <p:nvSpPr>
          <p:cNvPr id="14" name="Content Placeholder 13"/>
          <p:cNvSpPr>
            <a:spLocks noGrp="1"/>
          </p:cNvSpPr>
          <p:nvPr>
            <p:ph idx="1"/>
          </p:nvPr>
        </p:nvSpPr>
        <p:spPr/>
        <p:txBody>
          <a:bodyPr vert="horz" lIns="91440" tIns="45720" rIns="91440" bIns="45720" rtlCol="0" anchor="t">
            <a:normAutofit/>
          </a:bodyPr>
          <a:lstStyle/>
          <a:p>
            <a:r>
              <a:rPr lang="en-US" sz="1800" dirty="0">
                <a:latin typeface="Times New Roman"/>
                <a:cs typeface="Times New Roman"/>
              </a:rPr>
              <a:t>I have chosen a dataset from Kaggle. It is about Electric Vehicle Population and this data collected in the year from 1997 to 2023.</a:t>
            </a:r>
          </a:p>
          <a:p>
            <a:r>
              <a:rPr lang="en-US" sz="1800" dirty="0">
                <a:latin typeface="Times New Roman"/>
                <a:cs typeface="Times New Roman"/>
              </a:rPr>
              <a:t>The dataset under consideration contains information related to various aspects of electric vehicles, primarily in the states of Washington (WA) and California (CA).</a:t>
            </a:r>
          </a:p>
          <a:p>
            <a:r>
              <a:rPr lang="en-US" sz="1800" dirty="0">
                <a:latin typeface="Times New Roman"/>
                <a:cs typeface="Times New Roman"/>
              </a:rPr>
              <a:t>This dataset contains over 124716 EVs from the USA, along with information on their regional origin, where the EVs are mostly used, and which model year it was made.</a:t>
            </a:r>
          </a:p>
          <a:p>
            <a:r>
              <a:rPr lang="en-US" sz="1800" dirty="0">
                <a:latin typeface="Times New Roman"/>
                <a:cs typeface="Times New Roman"/>
              </a:rPr>
              <a:t> It's focused on Electrical Vehicle Type with an aim of appreciating zero emission vehicles, and which state in the USA is using it more, and Clean Alternative Fuel Vehicle (CAFV) Eligibility.</a:t>
            </a:r>
          </a:p>
          <a:p>
            <a:r>
              <a:rPr lang="en-US" sz="1800" dirty="0">
                <a:latin typeface="Times New Roman"/>
                <a:cs typeface="Times New Roman"/>
              </a:rPr>
              <a:t>Each entry has 17 columns.</a:t>
            </a:r>
          </a:p>
          <a:p>
            <a:r>
              <a:rPr lang="en-US" sz="1800" dirty="0">
                <a:latin typeface="Times New Roman"/>
                <a:cs typeface="Times New Roman"/>
              </a:rPr>
              <a:t>There are 988 missing values in the dataset.</a:t>
            </a:r>
          </a:p>
          <a:p>
            <a:pPr marL="0" indent="0">
              <a:buNone/>
            </a:pPr>
            <a:endParaRPr lang="en-US" sz="1800" dirty="0">
              <a:solidFill>
                <a:srgbClr val="FFFFFF"/>
              </a:solidFill>
              <a:latin typeface="Times New Roman"/>
              <a:cs typeface="Times New Roman"/>
            </a:endParaRPr>
          </a:p>
        </p:txBody>
      </p:sp>
      <p:pic>
        <p:nvPicPr>
          <p:cNvPr id="2" name="Picture 1" descr="A close-up of a logo&#10;&#10;Description automatically generated">
            <a:extLst>
              <a:ext uri="{FF2B5EF4-FFF2-40B4-BE49-F238E27FC236}">
                <a16:creationId xmlns:a16="http://schemas.microsoft.com/office/drawing/2014/main" id="{C48E7DF1-3BBF-CC3A-AA65-62C039F7ADC3}"/>
              </a:ext>
            </a:extLst>
          </p:cNvPr>
          <p:cNvPicPr>
            <a:picLocks noChangeAspect="1"/>
          </p:cNvPicPr>
          <p:nvPr/>
        </p:nvPicPr>
        <p:blipFill>
          <a:blip r:embed="rId2"/>
          <a:stretch>
            <a:fillRect/>
          </a:stretch>
        </p:blipFill>
        <p:spPr>
          <a:xfrm>
            <a:off x="8827530" y="-3093"/>
            <a:ext cx="3354935" cy="1457325"/>
          </a:xfrm>
          <a:prstGeom prst="rect">
            <a:avLst/>
          </a:prstGeom>
        </p:spPr>
      </p:pic>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A218DB-867D-ADFB-A288-1096D8873295}"/>
              </a:ext>
            </a:extLst>
          </p:cNvPr>
          <p:cNvSpPr txBox="1"/>
          <p:nvPr/>
        </p:nvSpPr>
        <p:spPr>
          <a:xfrm>
            <a:off x="755071" y="851126"/>
            <a:ext cx="10998565" cy="5909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pPr>
            <a:r>
              <a:rPr lang="en-US" sz="3600" b="1" dirty="0">
                <a:latin typeface="HGPMinchoE"/>
                <a:ea typeface="HGPMinchoE"/>
              </a:rPr>
              <a:t>Distributions</a:t>
            </a:r>
            <a:endParaRPr lang="en-US"/>
          </a:p>
        </p:txBody>
      </p:sp>
      <p:pic>
        <p:nvPicPr>
          <p:cNvPr id="3" name="Picture 2" descr="A close-up of a logo&#10;&#10;Description automatically generated">
            <a:extLst>
              <a:ext uri="{FF2B5EF4-FFF2-40B4-BE49-F238E27FC236}">
                <a16:creationId xmlns:a16="http://schemas.microsoft.com/office/drawing/2014/main" id="{76BEEABE-B72D-9D23-BF8E-F071764E2578}"/>
              </a:ext>
            </a:extLst>
          </p:cNvPr>
          <p:cNvPicPr>
            <a:picLocks noChangeAspect="1"/>
          </p:cNvPicPr>
          <p:nvPr/>
        </p:nvPicPr>
        <p:blipFill>
          <a:blip r:embed="rId2"/>
          <a:stretch>
            <a:fillRect/>
          </a:stretch>
        </p:blipFill>
        <p:spPr>
          <a:xfrm>
            <a:off x="8773036" y="-594"/>
            <a:ext cx="3412214" cy="1241978"/>
          </a:xfrm>
          <a:prstGeom prst="rect">
            <a:avLst/>
          </a:prstGeom>
        </p:spPr>
      </p:pic>
      <p:pic>
        <p:nvPicPr>
          <p:cNvPr id="5" name="Picture 4" descr="A graph with a blue rectangle&#10;&#10;Description automatically generated">
            <a:extLst>
              <a:ext uri="{FF2B5EF4-FFF2-40B4-BE49-F238E27FC236}">
                <a16:creationId xmlns:a16="http://schemas.microsoft.com/office/drawing/2014/main" id="{BD178BDF-18EA-DA47-8112-26139D352068}"/>
              </a:ext>
            </a:extLst>
          </p:cNvPr>
          <p:cNvPicPr>
            <a:picLocks noChangeAspect="1"/>
          </p:cNvPicPr>
          <p:nvPr/>
        </p:nvPicPr>
        <p:blipFill>
          <a:blip r:embed="rId3"/>
          <a:stretch>
            <a:fillRect/>
          </a:stretch>
        </p:blipFill>
        <p:spPr>
          <a:xfrm>
            <a:off x="110011" y="1939092"/>
            <a:ext cx="5557552" cy="4701529"/>
          </a:xfrm>
          <a:prstGeom prst="rect">
            <a:avLst/>
          </a:prstGeom>
        </p:spPr>
      </p:pic>
      <p:pic>
        <p:nvPicPr>
          <p:cNvPr id="6" name="Picture 5" descr="A graph of a number of bars&#10;&#10;Description automatically generated">
            <a:extLst>
              <a:ext uri="{FF2B5EF4-FFF2-40B4-BE49-F238E27FC236}">
                <a16:creationId xmlns:a16="http://schemas.microsoft.com/office/drawing/2014/main" id="{0B49D3B9-4F90-4EAF-95F1-B3E9ADD94A3B}"/>
              </a:ext>
            </a:extLst>
          </p:cNvPr>
          <p:cNvPicPr>
            <a:picLocks noChangeAspect="1"/>
          </p:cNvPicPr>
          <p:nvPr/>
        </p:nvPicPr>
        <p:blipFill>
          <a:blip r:embed="rId4"/>
          <a:stretch>
            <a:fillRect/>
          </a:stretch>
        </p:blipFill>
        <p:spPr>
          <a:xfrm>
            <a:off x="5924633" y="1891000"/>
            <a:ext cx="6155613" cy="4749621"/>
          </a:xfrm>
          <a:prstGeom prst="rect">
            <a:avLst/>
          </a:prstGeom>
        </p:spPr>
      </p:pic>
    </p:spTree>
    <p:extLst>
      <p:ext uri="{BB962C8B-B14F-4D97-AF65-F5344CB8AC3E}">
        <p14:creationId xmlns:p14="http://schemas.microsoft.com/office/powerpoint/2010/main" val="353624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up of a logo&#10;&#10;Description automatically generated">
            <a:extLst>
              <a:ext uri="{FF2B5EF4-FFF2-40B4-BE49-F238E27FC236}">
                <a16:creationId xmlns:a16="http://schemas.microsoft.com/office/drawing/2014/main" id="{D2667342-9353-DD43-AF84-36331E72994F}"/>
              </a:ext>
            </a:extLst>
          </p:cNvPr>
          <p:cNvPicPr>
            <a:picLocks noChangeAspect="1"/>
          </p:cNvPicPr>
          <p:nvPr/>
        </p:nvPicPr>
        <p:blipFill>
          <a:blip r:embed="rId2"/>
          <a:stretch>
            <a:fillRect/>
          </a:stretch>
        </p:blipFill>
        <p:spPr>
          <a:xfrm>
            <a:off x="8734556" y="-595"/>
            <a:ext cx="3450695" cy="1338163"/>
          </a:xfrm>
          <a:prstGeom prst="rect">
            <a:avLst/>
          </a:prstGeom>
        </p:spPr>
      </p:pic>
      <p:sp>
        <p:nvSpPr>
          <p:cNvPr id="3" name="TextBox 2">
            <a:extLst>
              <a:ext uri="{FF2B5EF4-FFF2-40B4-BE49-F238E27FC236}">
                <a16:creationId xmlns:a16="http://schemas.microsoft.com/office/drawing/2014/main" id="{D2782788-6161-D98A-2B04-CF3A50C1D93A}"/>
              </a:ext>
            </a:extLst>
          </p:cNvPr>
          <p:cNvSpPr txBox="1"/>
          <p:nvPr/>
        </p:nvSpPr>
        <p:spPr>
          <a:xfrm>
            <a:off x="2355689" y="432677"/>
            <a:ext cx="3809966" cy="7571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90000"/>
              </a:lnSpc>
            </a:pPr>
            <a:endParaRPr lang="en-US" sz="2400"/>
          </a:p>
        </p:txBody>
      </p:sp>
      <p:sp>
        <p:nvSpPr>
          <p:cNvPr id="5" name="TextBox 4">
            <a:extLst>
              <a:ext uri="{FF2B5EF4-FFF2-40B4-BE49-F238E27FC236}">
                <a16:creationId xmlns:a16="http://schemas.microsoft.com/office/drawing/2014/main" id="{097B12A4-827B-7904-7B04-C43A8B1CE93D}"/>
              </a:ext>
            </a:extLst>
          </p:cNvPr>
          <p:cNvSpPr txBox="1"/>
          <p:nvPr/>
        </p:nvSpPr>
        <p:spPr>
          <a:xfrm>
            <a:off x="1153807" y="444696"/>
            <a:ext cx="5504620" cy="5909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pPr>
            <a:r>
              <a:rPr lang="en-US" sz="3600" b="1" dirty="0">
                <a:latin typeface="HGPMinchoE"/>
                <a:ea typeface="HGPMinchoE"/>
              </a:rPr>
              <a:t>Hypothesis Testing</a:t>
            </a:r>
            <a:endParaRPr lang="en-US"/>
          </a:p>
        </p:txBody>
      </p:sp>
      <p:sp>
        <p:nvSpPr>
          <p:cNvPr id="6" name="TextBox 5">
            <a:extLst>
              <a:ext uri="{FF2B5EF4-FFF2-40B4-BE49-F238E27FC236}">
                <a16:creationId xmlns:a16="http://schemas.microsoft.com/office/drawing/2014/main" id="{D2ACCC4B-BC39-73C4-D00D-5C920C6AE6C0}"/>
              </a:ext>
            </a:extLst>
          </p:cNvPr>
          <p:cNvSpPr txBox="1"/>
          <p:nvPr/>
        </p:nvSpPr>
        <p:spPr>
          <a:xfrm>
            <a:off x="745167" y="1358126"/>
            <a:ext cx="1052848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buFont typeface="Wingdings"/>
              <a:buChar char="q"/>
            </a:pPr>
            <a:r>
              <a:rPr lang="en-US" sz="2000" b="1" dirty="0">
                <a:latin typeface="Times New Roman"/>
                <a:cs typeface="Times New Roman"/>
              </a:rPr>
              <a:t>Normality Testing using Shapiro-Wilk Test</a:t>
            </a:r>
            <a:endParaRPr lang="en-US"/>
          </a:p>
          <a:p>
            <a:pPr marL="342900" indent="-342900">
              <a:lnSpc>
                <a:spcPct val="90000"/>
              </a:lnSpc>
              <a:buFont typeface="Wingdings"/>
              <a:buChar char="q"/>
            </a:pPr>
            <a:r>
              <a:rPr lang="en-US" sz="2000" b="1" dirty="0">
                <a:latin typeface="Times New Roman"/>
                <a:cs typeface="Times New Roman"/>
              </a:rPr>
              <a:t>Correlation Tests - Pearson and Spearman’s Rank Correlation</a:t>
            </a:r>
          </a:p>
          <a:p>
            <a:pPr marL="342900" indent="-342900">
              <a:lnSpc>
                <a:spcPct val="90000"/>
              </a:lnSpc>
              <a:buFont typeface="Wingdings"/>
              <a:buChar char="q"/>
            </a:pPr>
            <a:r>
              <a:rPr lang="en-US" sz="2000" b="1" dirty="0">
                <a:latin typeface="Times New Roman"/>
                <a:cs typeface="Times New Roman"/>
              </a:rPr>
              <a:t>Chi-square Test</a:t>
            </a:r>
          </a:p>
          <a:p>
            <a:pPr marL="342900" indent="-342900">
              <a:lnSpc>
                <a:spcPct val="90000"/>
              </a:lnSpc>
              <a:buFont typeface="Wingdings"/>
              <a:buChar char="q"/>
            </a:pPr>
            <a:r>
              <a:rPr lang="en-US" sz="2000" b="1" dirty="0">
                <a:latin typeface="Times New Roman"/>
                <a:cs typeface="Times New Roman"/>
              </a:rPr>
              <a:t>T- Test</a:t>
            </a:r>
          </a:p>
          <a:p>
            <a:pPr marL="342900" indent="-342900">
              <a:lnSpc>
                <a:spcPct val="90000"/>
              </a:lnSpc>
              <a:buFont typeface="Wingdings"/>
              <a:buChar char="q"/>
            </a:pPr>
            <a:r>
              <a:rPr lang="en-US" sz="2000" b="1" dirty="0">
                <a:latin typeface="Times New Roman"/>
                <a:cs typeface="Times New Roman"/>
              </a:rPr>
              <a:t>ANOVA</a:t>
            </a:r>
          </a:p>
          <a:p>
            <a:pPr marL="342900" indent="-342900">
              <a:lnSpc>
                <a:spcPct val="90000"/>
              </a:lnSpc>
              <a:buFont typeface="Wingdings"/>
              <a:buChar char="q"/>
            </a:pPr>
            <a:r>
              <a:rPr lang="en-US" sz="2000" b="1">
                <a:latin typeface="Times New Roman"/>
                <a:cs typeface="Times New Roman"/>
              </a:rPr>
              <a:t>Mann-Whitney U Test</a:t>
            </a:r>
          </a:p>
          <a:p>
            <a:pPr marL="342900" indent="-342900">
              <a:lnSpc>
                <a:spcPct val="90000"/>
              </a:lnSpc>
              <a:buFont typeface="Wingdings"/>
              <a:buChar char="q"/>
            </a:pPr>
            <a:r>
              <a:rPr lang="en-US" sz="2000" b="1">
                <a:latin typeface="Times New Roman"/>
                <a:cs typeface="Times New Roman"/>
              </a:rPr>
              <a:t>Freidman Test</a:t>
            </a:r>
          </a:p>
          <a:p>
            <a:pPr marL="342900" indent="-342900">
              <a:lnSpc>
                <a:spcPct val="90000"/>
              </a:lnSpc>
              <a:buFont typeface="Wingdings"/>
              <a:buChar char="q"/>
            </a:pPr>
            <a:r>
              <a:rPr lang="en-US" sz="2000" b="1" dirty="0">
                <a:latin typeface="Times New Roman"/>
                <a:cs typeface="Times New Roman"/>
              </a:rPr>
              <a:t>Test of Stationarity</a:t>
            </a:r>
          </a:p>
        </p:txBody>
      </p:sp>
      <p:pic>
        <p:nvPicPr>
          <p:cNvPr id="7" name="Picture 6">
            <a:extLst>
              <a:ext uri="{FF2B5EF4-FFF2-40B4-BE49-F238E27FC236}">
                <a16:creationId xmlns:a16="http://schemas.microsoft.com/office/drawing/2014/main" id="{CD662463-047E-88BB-208B-E4B5F6DC0C8D}"/>
              </a:ext>
            </a:extLst>
          </p:cNvPr>
          <p:cNvPicPr>
            <a:picLocks noChangeAspect="1"/>
          </p:cNvPicPr>
          <p:nvPr/>
        </p:nvPicPr>
        <p:blipFill>
          <a:blip r:embed="rId3"/>
          <a:stretch>
            <a:fillRect/>
          </a:stretch>
        </p:blipFill>
        <p:spPr>
          <a:xfrm>
            <a:off x="1286352" y="3601967"/>
            <a:ext cx="9958267" cy="2183737"/>
          </a:xfrm>
          <a:prstGeom prst="rect">
            <a:avLst/>
          </a:prstGeom>
        </p:spPr>
      </p:pic>
      <p:sp>
        <p:nvSpPr>
          <p:cNvPr id="8" name="TextBox 7">
            <a:extLst>
              <a:ext uri="{FF2B5EF4-FFF2-40B4-BE49-F238E27FC236}">
                <a16:creationId xmlns:a16="http://schemas.microsoft.com/office/drawing/2014/main" id="{47D9E724-85EB-511C-749F-74039B465568}"/>
              </a:ext>
            </a:extLst>
          </p:cNvPr>
          <p:cNvSpPr txBox="1"/>
          <p:nvPr/>
        </p:nvSpPr>
        <p:spPr>
          <a:xfrm>
            <a:off x="1394183" y="5997392"/>
            <a:ext cx="8869890"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pPr>
            <a:r>
              <a:rPr lang="en-US" sz="2400" dirty="0">
                <a:latin typeface="Times New Roman"/>
                <a:cs typeface="Times New Roman"/>
              </a:rPr>
              <a:t>Correlation test</a:t>
            </a:r>
            <a:endParaRPr lang="en-US"/>
          </a:p>
        </p:txBody>
      </p:sp>
    </p:spTree>
    <p:extLst>
      <p:ext uri="{BB962C8B-B14F-4D97-AF65-F5344CB8AC3E}">
        <p14:creationId xmlns:p14="http://schemas.microsoft.com/office/powerpoint/2010/main" val="301845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up of a logo&#10;&#10;Description automatically generated">
            <a:extLst>
              <a:ext uri="{FF2B5EF4-FFF2-40B4-BE49-F238E27FC236}">
                <a16:creationId xmlns:a16="http://schemas.microsoft.com/office/drawing/2014/main" id="{C7170373-57AD-0D61-ED82-ED93952D6C3A}"/>
              </a:ext>
            </a:extLst>
          </p:cNvPr>
          <p:cNvPicPr>
            <a:picLocks noChangeAspect="1"/>
          </p:cNvPicPr>
          <p:nvPr/>
        </p:nvPicPr>
        <p:blipFill>
          <a:blip r:embed="rId2"/>
          <a:stretch>
            <a:fillRect/>
          </a:stretch>
        </p:blipFill>
        <p:spPr>
          <a:xfrm>
            <a:off x="8994303" y="-595"/>
            <a:ext cx="3190948" cy="1270833"/>
          </a:xfrm>
          <a:prstGeom prst="rect">
            <a:avLst/>
          </a:prstGeom>
        </p:spPr>
      </p:pic>
      <p:sp>
        <p:nvSpPr>
          <p:cNvPr id="3" name="TextBox 2">
            <a:extLst>
              <a:ext uri="{FF2B5EF4-FFF2-40B4-BE49-F238E27FC236}">
                <a16:creationId xmlns:a16="http://schemas.microsoft.com/office/drawing/2014/main" id="{82146752-1195-8F19-9060-886B81930601}"/>
              </a:ext>
            </a:extLst>
          </p:cNvPr>
          <p:cNvSpPr txBox="1"/>
          <p:nvPr/>
        </p:nvSpPr>
        <p:spPr>
          <a:xfrm>
            <a:off x="2411683" y="1714271"/>
            <a:ext cx="7358201" cy="5909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pPr>
            <a:r>
              <a:rPr lang="en-US" sz="3600" b="1" dirty="0">
                <a:latin typeface="HGPMinchoE"/>
                <a:ea typeface="HGPMinchoE"/>
              </a:rPr>
              <a:t>Insights</a:t>
            </a:r>
            <a:endParaRPr lang="en-US"/>
          </a:p>
        </p:txBody>
      </p:sp>
      <p:sp>
        <p:nvSpPr>
          <p:cNvPr id="4" name="TextBox 3">
            <a:extLst>
              <a:ext uri="{FF2B5EF4-FFF2-40B4-BE49-F238E27FC236}">
                <a16:creationId xmlns:a16="http://schemas.microsoft.com/office/drawing/2014/main" id="{B2449E93-1E6C-A49B-0539-B6871380E6C7}"/>
              </a:ext>
            </a:extLst>
          </p:cNvPr>
          <p:cNvSpPr txBox="1"/>
          <p:nvPr/>
        </p:nvSpPr>
        <p:spPr>
          <a:xfrm>
            <a:off x="730569" y="2933092"/>
            <a:ext cx="11000523"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000" dirty="0">
                <a:latin typeface="Times New Roman"/>
                <a:ea typeface="+mn-lt"/>
                <a:cs typeface="+mn-lt"/>
              </a:rPr>
              <a:t>Model 3 of Tesla has almost 30% of EV vehicles followed by Tesla's Model Y. In total almost 50% of the market is captured by Tesla in Washington, USA. Nissan's Leaf is the 3rd vehicle that has captured almost 16% of the market. Tesla captures almost 52% of the market whereas 9 companies together capture 50%. King has the most no. of EV Cars followed by Snohomish then Pierce. The reason could be there might be more no. of charging stations in these areas. Most EV vehicles were manufactured in 2022 followed by 2021, year 2023 is low because almost half of the year is still left. There is not any electric vehicle which is eligible for CAFV incentives in Washington, US. </a:t>
            </a:r>
            <a:r>
              <a:rPr lang="en-US" sz="2000" b="1" dirty="0">
                <a:ea typeface="+mn-lt"/>
                <a:cs typeface="+mn-lt"/>
              </a:rPr>
              <a:t> </a:t>
            </a:r>
            <a:r>
              <a:rPr lang="en-US" sz="2000" dirty="0">
                <a:latin typeface="HGPMinchoE"/>
                <a:ea typeface="+mn-lt"/>
                <a:cs typeface="+mn-lt"/>
              </a:rPr>
              <a:t>It is noted that for electric ranges greater than 50 are eligible vehicles with clean fuel. The uncertainty lies in those ranges below 50 as they are either not eligible or there is no clear information on them.</a:t>
            </a:r>
          </a:p>
        </p:txBody>
      </p:sp>
    </p:spTree>
    <p:extLst>
      <p:ext uri="{BB962C8B-B14F-4D97-AF65-F5344CB8AC3E}">
        <p14:creationId xmlns:p14="http://schemas.microsoft.com/office/powerpoint/2010/main" val="593702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up of a logo&#10;&#10;Description automatically generated">
            <a:extLst>
              <a:ext uri="{FF2B5EF4-FFF2-40B4-BE49-F238E27FC236}">
                <a16:creationId xmlns:a16="http://schemas.microsoft.com/office/drawing/2014/main" id="{C0C7BC1A-9C01-513E-B1E1-BD2C928FCEAF}"/>
              </a:ext>
            </a:extLst>
          </p:cNvPr>
          <p:cNvPicPr>
            <a:picLocks noChangeAspect="1"/>
          </p:cNvPicPr>
          <p:nvPr/>
        </p:nvPicPr>
        <p:blipFill>
          <a:blip r:embed="rId2"/>
          <a:stretch>
            <a:fillRect/>
          </a:stretch>
        </p:blipFill>
        <p:spPr>
          <a:xfrm>
            <a:off x="8484429" y="-594"/>
            <a:ext cx="3700821" cy="1309308"/>
          </a:xfrm>
          <a:prstGeom prst="rect">
            <a:avLst/>
          </a:prstGeom>
        </p:spPr>
      </p:pic>
      <p:sp>
        <p:nvSpPr>
          <p:cNvPr id="3" name="TextBox 2">
            <a:extLst>
              <a:ext uri="{FF2B5EF4-FFF2-40B4-BE49-F238E27FC236}">
                <a16:creationId xmlns:a16="http://schemas.microsoft.com/office/drawing/2014/main" id="{98120406-4531-0CE9-9058-54D11F4C1768}"/>
              </a:ext>
            </a:extLst>
          </p:cNvPr>
          <p:cNvSpPr txBox="1"/>
          <p:nvPr/>
        </p:nvSpPr>
        <p:spPr>
          <a:xfrm>
            <a:off x="1059848" y="413198"/>
            <a:ext cx="6934860" cy="5909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pPr>
            <a:r>
              <a:rPr lang="en-US" sz="3600" b="1" dirty="0">
                <a:latin typeface="HGPMinchoE"/>
                <a:ea typeface="HGPMinchoE"/>
              </a:rPr>
              <a:t>Limitations</a:t>
            </a:r>
            <a:endParaRPr lang="en-US"/>
          </a:p>
        </p:txBody>
      </p:sp>
      <p:sp>
        <p:nvSpPr>
          <p:cNvPr id="4" name="TextBox 3">
            <a:extLst>
              <a:ext uri="{FF2B5EF4-FFF2-40B4-BE49-F238E27FC236}">
                <a16:creationId xmlns:a16="http://schemas.microsoft.com/office/drawing/2014/main" id="{3C435C58-33E0-3810-377B-CA34549BD0C5}"/>
              </a:ext>
            </a:extLst>
          </p:cNvPr>
          <p:cNvSpPr txBox="1"/>
          <p:nvPr/>
        </p:nvSpPr>
        <p:spPr>
          <a:xfrm>
            <a:off x="721180" y="1793394"/>
            <a:ext cx="10672714"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lvl="0" indent="-228600" rtl="0">
              <a:buChar char="•"/>
            </a:pPr>
            <a:r>
              <a:rPr lang="en-US" sz="2000" b="1" dirty="0">
                <a:latin typeface="Times New Roman"/>
                <a:ea typeface="Times New Roman"/>
                <a:cs typeface="Times New Roman"/>
              </a:rPr>
              <a:t>Missing Data: </a:t>
            </a:r>
            <a:r>
              <a:rPr lang="en-US" sz="2000" dirty="0">
                <a:latin typeface="Times New Roman"/>
                <a:ea typeface="Times New Roman"/>
                <a:cs typeface="Times New Roman"/>
              </a:rPr>
              <a:t>The dataset has missing values in certain columns, which can affect the completeness of the analysis. </a:t>
            </a:r>
          </a:p>
          <a:p>
            <a:pPr marL="228600" lvl="0" indent="-228600" rtl="0">
              <a:buChar char="•"/>
            </a:pPr>
            <a:r>
              <a:rPr lang="en-US" sz="2000" b="1" dirty="0">
                <a:latin typeface="Times New Roman"/>
                <a:ea typeface="Times New Roman"/>
                <a:cs typeface="Times New Roman"/>
              </a:rPr>
              <a:t>Sample Bias:</a:t>
            </a:r>
            <a:r>
              <a:rPr lang="en-US" sz="2000" dirty="0">
                <a:latin typeface="Times New Roman"/>
                <a:ea typeface="Times New Roman"/>
                <a:cs typeface="Times New Roman"/>
              </a:rPr>
              <a:t> The dataset is not fully representative of the entire population of electric vehicles. It focusses on specific regions, manufacturers, or time periods, leading to a biased view. </a:t>
            </a:r>
          </a:p>
          <a:p>
            <a:pPr marL="228600" lvl="0" indent="-228600" rtl="0">
              <a:buChar char="•"/>
            </a:pPr>
            <a:r>
              <a:rPr lang="en-US" sz="2000" b="1" dirty="0">
                <a:latin typeface="Times New Roman"/>
                <a:ea typeface="Times New Roman"/>
                <a:cs typeface="Times New Roman"/>
              </a:rPr>
              <a:t>Limited Variables:</a:t>
            </a:r>
            <a:r>
              <a:rPr lang="en-US" sz="2000" dirty="0">
                <a:latin typeface="Times New Roman"/>
                <a:ea typeface="Times New Roman"/>
                <a:cs typeface="Times New Roman"/>
              </a:rPr>
              <a:t> The available variables do not cover all aspects relevant to the analysis. Some important features or factors influencing electric vehicles' performance or adoption are missing. </a:t>
            </a:r>
          </a:p>
          <a:p>
            <a:pPr marL="228600" lvl="0" indent="-228600" rtl="0">
              <a:buChar char="•"/>
            </a:pPr>
            <a:r>
              <a:rPr lang="en-US" sz="2000" b="1" dirty="0">
                <a:latin typeface="Times New Roman"/>
                <a:ea typeface="Times New Roman"/>
                <a:cs typeface="Times New Roman"/>
              </a:rPr>
              <a:t>Temporal Limitations:</a:t>
            </a:r>
            <a:r>
              <a:rPr lang="en-US" sz="2000" dirty="0">
                <a:latin typeface="Times New Roman"/>
                <a:ea typeface="Times New Roman"/>
                <a:cs typeface="Times New Roman"/>
              </a:rPr>
              <a:t> The dataset is limited to a specific time, and trends or patterns over time could be missed. </a:t>
            </a:r>
          </a:p>
          <a:p>
            <a:pPr marL="228600" lvl="0" indent="-228600" rtl="0">
              <a:buChar char="•"/>
            </a:pPr>
            <a:r>
              <a:rPr lang="en-US" sz="2000" b="1" dirty="0">
                <a:latin typeface="Times New Roman"/>
                <a:ea typeface="Times New Roman"/>
                <a:cs typeface="Times New Roman"/>
              </a:rPr>
              <a:t>Scope of CAFV Eligibility:</a:t>
            </a:r>
            <a:r>
              <a:rPr lang="en-US" sz="2000" dirty="0">
                <a:latin typeface="Times New Roman"/>
                <a:ea typeface="Times New Roman"/>
                <a:cs typeface="Times New Roman"/>
              </a:rPr>
              <a:t> The criteria for Clean Alternative Fuel Vehicle (CAFV) eligibility may not be explicitly defined in the dataset, leading to ambiguity in understanding the eligibility status. </a:t>
            </a:r>
          </a:p>
          <a:p>
            <a:pPr marL="228600" lvl="0" indent="-228600" rtl="0">
              <a:buChar char="•"/>
            </a:pPr>
            <a:r>
              <a:rPr lang="en-US" sz="2000" b="1" dirty="0">
                <a:latin typeface="Times New Roman"/>
                <a:ea typeface="Times New Roman"/>
                <a:cs typeface="Times New Roman"/>
              </a:rPr>
              <a:t>Limited Context:</a:t>
            </a:r>
            <a:r>
              <a:rPr lang="en-US" sz="2000" dirty="0">
                <a:latin typeface="Times New Roman"/>
                <a:ea typeface="Times New Roman"/>
                <a:cs typeface="Times New Roman"/>
              </a:rPr>
              <a:t> The dataset may lack contextual information about external factors influencing electric vehicle ownership or usage, such as government policies, charging infrastructure, or public perception. </a:t>
            </a:r>
            <a:endParaRPr lang="en-US" sz="2000" dirty="0"/>
          </a:p>
        </p:txBody>
      </p:sp>
    </p:spTree>
    <p:extLst>
      <p:ext uri="{BB962C8B-B14F-4D97-AF65-F5344CB8AC3E}">
        <p14:creationId xmlns:p14="http://schemas.microsoft.com/office/powerpoint/2010/main" val="3894679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up of a logo&#10;&#10;Description automatically generated">
            <a:extLst>
              <a:ext uri="{FF2B5EF4-FFF2-40B4-BE49-F238E27FC236}">
                <a16:creationId xmlns:a16="http://schemas.microsoft.com/office/drawing/2014/main" id="{A21C17C8-0BD1-08E8-861D-ABF59D6A8342}"/>
              </a:ext>
            </a:extLst>
          </p:cNvPr>
          <p:cNvPicPr>
            <a:picLocks noChangeAspect="1"/>
          </p:cNvPicPr>
          <p:nvPr/>
        </p:nvPicPr>
        <p:blipFill>
          <a:blip r:embed="rId2"/>
          <a:stretch>
            <a:fillRect/>
          </a:stretch>
        </p:blipFill>
        <p:spPr>
          <a:xfrm>
            <a:off x="8609493" y="-594"/>
            <a:ext cx="3575757" cy="1318926"/>
          </a:xfrm>
          <a:prstGeom prst="rect">
            <a:avLst/>
          </a:prstGeom>
        </p:spPr>
      </p:pic>
      <p:sp>
        <p:nvSpPr>
          <p:cNvPr id="3" name="TextBox 2">
            <a:extLst>
              <a:ext uri="{FF2B5EF4-FFF2-40B4-BE49-F238E27FC236}">
                <a16:creationId xmlns:a16="http://schemas.microsoft.com/office/drawing/2014/main" id="{A6D253F0-2309-AC63-3AD1-2FBB741CBB27}"/>
              </a:ext>
            </a:extLst>
          </p:cNvPr>
          <p:cNvSpPr txBox="1"/>
          <p:nvPr/>
        </p:nvSpPr>
        <p:spPr>
          <a:xfrm>
            <a:off x="2962641" y="1788870"/>
            <a:ext cx="6658427" cy="5909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pPr>
            <a:r>
              <a:rPr lang="en-US" sz="3600" b="1">
                <a:latin typeface="HGPMinchoE"/>
                <a:ea typeface="HGPMinchoE"/>
              </a:rPr>
              <a:t>Conclusions</a:t>
            </a:r>
            <a:endParaRPr lang="en-US"/>
          </a:p>
        </p:txBody>
      </p:sp>
      <p:sp>
        <p:nvSpPr>
          <p:cNvPr id="4" name="TextBox 3">
            <a:extLst>
              <a:ext uri="{FF2B5EF4-FFF2-40B4-BE49-F238E27FC236}">
                <a16:creationId xmlns:a16="http://schemas.microsoft.com/office/drawing/2014/main" id="{856C8A63-BAC0-B509-3EE4-9B6905BB49C8}"/>
              </a:ext>
            </a:extLst>
          </p:cNvPr>
          <p:cNvSpPr txBox="1"/>
          <p:nvPr/>
        </p:nvSpPr>
        <p:spPr>
          <a:xfrm>
            <a:off x="1310361" y="3618408"/>
            <a:ext cx="10372243" cy="14219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400" dirty="0">
                <a:latin typeface="Times New Roman"/>
                <a:ea typeface="+mn-lt"/>
                <a:cs typeface="+mn-lt"/>
              </a:rPr>
              <a:t>After all the analysis of the dataset, we can conclude that Model 3 has been dominating till now and Tesla is the company which is making most of the electrical vehicles. There should be a greater number of charging stations, so that the number of electric vehicles can be used more.</a:t>
            </a:r>
          </a:p>
        </p:txBody>
      </p:sp>
    </p:spTree>
    <p:extLst>
      <p:ext uri="{BB962C8B-B14F-4D97-AF65-F5344CB8AC3E}">
        <p14:creationId xmlns:p14="http://schemas.microsoft.com/office/powerpoint/2010/main" val="3835475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Text Placeholder 2"/>
          <p:cNvSpPr>
            <a:spLocks noGrp="1"/>
          </p:cNvSpPr>
          <p:nvPr>
            <p:ph type="body" idx="1"/>
          </p:nvPr>
        </p:nvSpPr>
        <p:spPr/>
        <p:txBody>
          <a:bodyPr/>
          <a:lstStyle/>
          <a:p>
            <a:r>
              <a:rPr lang="en-US" dirty="0"/>
              <a:t>Sonal Kumari</a:t>
            </a:r>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B5403-6DD7-2280-576E-3743CC8A4472}"/>
              </a:ext>
            </a:extLst>
          </p:cNvPr>
          <p:cNvSpPr>
            <a:spLocks noGrp="1"/>
          </p:cNvSpPr>
          <p:nvPr>
            <p:ph type="title"/>
          </p:nvPr>
        </p:nvSpPr>
        <p:spPr/>
        <p:txBody>
          <a:bodyPr>
            <a:normAutofit/>
          </a:bodyPr>
          <a:lstStyle/>
          <a:p>
            <a:pPr algn="ctr"/>
            <a:r>
              <a:rPr lang="en-US" sz="3600" b="1" dirty="0">
                <a:latin typeface="HGPMinchoE"/>
                <a:ea typeface="HGPMinchoE"/>
              </a:rPr>
              <a:t>About the project</a:t>
            </a:r>
            <a:endParaRPr lang="en-US"/>
          </a:p>
        </p:txBody>
      </p:sp>
      <p:sp>
        <p:nvSpPr>
          <p:cNvPr id="3" name="Content Placeholder 2">
            <a:extLst>
              <a:ext uri="{FF2B5EF4-FFF2-40B4-BE49-F238E27FC236}">
                <a16:creationId xmlns:a16="http://schemas.microsoft.com/office/drawing/2014/main" id="{24A5D14F-2C0C-326A-0FC2-C2E34EC666BD}"/>
              </a:ext>
            </a:extLst>
          </p:cNvPr>
          <p:cNvSpPr>
            <a:spLocks noGrp="1"/>
          </p:cNvSpPr>
          <p:nvPr>
            <p:ph idx="1"/>
          </p:nvPr>
        </p:nvSpPr>
        <p:spPr/>
        <p:txBody>
          <a:bodyPr vert="horz" lIns="91440" tIns="45720" rIns="91440" bIns="45720" rtlCol="0" anchor="t">
            <a:noAutofit/>
          </a:bodyPr>
          <a:lstStyle/>
          <a:p>
            <a:r>
              <a:rPr lang="en-US" sz="1800" dirty="0">
                <a:latin typeface="Times New Roman"/>
                <a:cs typeface="Times New Roman"/>
              </a:rPr>
              <a:t>Electric vehicles emerge as the possible strategy for decarbonization and green transportation due to social demand. Researchers have made multiple efforts and initiatives as the demand surge for sustainable development in the electric vehicle industry. This study analyzes the relevant research of the industry, thereby explores electric vehicle industry development trends with a </a:t>
            </a:r>
            <a:r>
              <a:rPr lang="en-US" sz="1800" err="1">
                <a:latin typeface="Times New Roman"/>
                <a:cs typeface="Times New Roman"/>
              </a:rPr>
              <a:t>scientometrics</a:t>
            </a:r>
            <a:r>
              <a:rPr lang="en-US" sz="1800" dirty="0">
                <a:latin typeface="Times New Roman"/>
                <a:cs typeface="Times New Roman"/>
              </a:rPr>
              <a:t>-based data evaluation system, where three key topics are detected: “Vehicle Exhaust Emissions”, “Climate Change”, and “Integration”. The results are visualized in the view of clusters, timeline, and time zone to explore the dynamic direction and future trends of the industry. Further trend detection and forward-looking analysis suggest the significance of stakeholders and their interconnection. In response to the significant challenges in sustainable development, this study proposes the stakeholder engagement system in a comprehensive perspective. The system firstly reveals the driving forces behind the industry development, that is how different motivation and strategies orientate the industry towards sustainability. Then, it furtherly analyzes the commitments and efforts needed from multiple stakeholders, through policy implications, leading factors on demand side, and technology innovation requirements on supply side. The stakeholder engagement system may contribute to stakeholder synergy and resource optimization hence for electric vehicle industry sustainable development and novel ideas to other relevant research fields. </a:t>
            </a:r>
            <a:endParaRPr lang="en-US" sz="1800" dirty="0"/>
          </a:p>
        </p:txBody>
      </p:sp>
      <p:pic>
        <p:nvPicPr>
          <p:cNvPr id="4" name="Picture 3" descr="A close-up of a logo&#10;&#10;Description automatically generated">
            <a:extLst>
              <a:ext uri="{FF2B5EF4-FFF2-40B4-BE49-F238E27FC236}">
                <a16:creationId xmlns:a16="http://schemas.microsoft.com/office/drawing/2014/main" id="{AFCC3369-B951-EA08-00A0-99EEDA8E9774}"/>
              </a:ext>
            </a:extLst>
          </p:cNvPr>
          <p:cNvPicPr>
            <a:picLocks noChangeAspect="1"/>
          </p:cNvPicPr>
          <p:nvPr/>
        </p:nvPicPr>
        <p:blipFill>
          <a:blip r:embed="rId2"/>
          <a:stretch>
            <a:fillRect/>
          </a:stretch>
        </p:blipFill>
        <p:spPr>
          <a:xfrm>
            <a:off x="8984389" y="1194"/>
            <a:ext cx="3204707" cy="1482441"/>
          </a:xfrm>
          <a:prstGeom prst="rect">
            <a:avLst/>
          </a:prstGeom>
        </p:spPr>
      </p:pic>
    </p:spTree>
    <p:extLst>
      <p:ext uri="{BB962C8B-B14F-4D97-AF65-F5344CB8AC3E}">
        <p14:creationId xmlns:p14="http://schemas.microsoft.com/office/powerpoint/2010/main" val="2239094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B250F-4818-4277-643A-5E418B087CB7}"/>
              </a:ext>
            </a:extLst>
          </p:cNvPr>
          <p:cNvSpPr>
            <a:spLocks noGrp="1"/>
          </p:cNvSpPr>
          <p:nvPr>
            <p:ph type="title"/>
          </p:nvPr>
        </p:nvSpPr>
        <p:spPr/>
        <p:txBody>
          <a:bodyPr>
            <a:normAutofit/>
          </a:bodyPr>
          <a:lstStyle/>
          <a:p>
            <a:pPr algn="ctr"/>
            <a:r>
              <a:rPr lang="en-US" sz="3600" b="1" dirty="0">
                <a:latin typeface="HGPMinchoE"/>
                <a:ea typeface="HGPMinchoE"/>
              </a:rPr>
              <a:t>DATA DESCRIPTION</a:t>
            </a:r>
            <a:endParaRPr lang="en-US"/>
          </a:p>
        </p:txBody>
      </p:sp>
      <p:pic>
        <p:nvPicPr>
          <p:cNvPr id="4" name="Content Placeholder 3" descr="A close-up of a logo&#10;&#10;Description automatically generated">
            <a:extLst>
              <a:ext uri="{FF2B5EF4-FFF2-40B4-BE49-F238E27FC236}">
                <a16:creationId xmlns:a16="http://schemas.microsoft.com/office/drawing/2014/main" id="{BEB5ED35-3FDA-6FBB-F338-4ED16066889D}"/>
              </a:ext>
            </a:extLst>
          </p:cNvPr>
          <p:cNvPicPr>
            <a:picLocks noGrp="1" noChangeAspect="1"/>
          </p:cNvPicPr>
          <p:nvPr>
            <p:ph idx="1"/>
          </p:nvPr>
        </p:nvPicPr>
        <p:blipFill>
          <a:blip r:embed="rId2"/>
          <a:stretch>
            <a:fillRect/>
          </a:stretch>
        </p:blipFill>
        <p:spPr>
          <a:xfrm>
            <a:off x="8775943" y="3040"/>
            <a:ext cx="3412214" cy="1434348"/>
          </a:xfrm>
        </p:spPr>
      </p:pic>
      <p:sp>
        <p:nvSpPr>
          <p:cNvPr id="5" name="TextBox 4">
            <a:extLst>
              <a:ext uri="{FF2B5EF4-FFF2-40B4-BE49-F238E27FC236}">
                <a16:creationId xmlns:a16="http://schemas.microsoft.com/office/drawing/2014/main" id="{E5DD7A68-7AAB-3C9A-B20E-D956F6020800}"/>
              </a:ext>
            </a:extLst>
          </p:cNvPr>
          <p:cNvSpPr txBox="1"/>
          <p:nvPr/>
        </p:nvSpPr>
        <p:spPr>
          <a:xfrm>
            <a:off x="194028" y="1814841"/>
            <a:ext cx="11867041" cy="56877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Symbol"/>
              <a:buChar char="•"/>
            </a:pPr>
            <a:r>
              <a:rPr lang="en-US" b="1" dirty="0">
                <a:latin typeface="Times New Roman"/>
                <a:cs typeface="Times New Roman"/>
              </a:rPr>
              <a:t>Vehicle Identification Number (VIN)</a:t>
            </a:r>
            <a:r>
              <a:rPr lang="en-US" dirty="0">
                <a:latin typeface="Times New Roman"/>
                <a:cs typeface="Times New Roman"/>
              </a:rPr>
              <a:t>: The first 10 characters of the VIN serve as a unique identifier for each vehicle. VINs are critical for tracking and managing vehicle data, including manufacturing details, recalls, and ownership history.</a:t>
            </a:r>
          </a:p>
          <a:p>
            <a:pPr marL="285750" indent="-285750">
              <a:buFont typeface="Symbol"/>
              <a:buChar char="•"/>
            </a:pPr>
            <a:r>
              <a:rPr lang="en-US" b="1" dirty="0">
                <a:latin typeface="Times New Roman"/>
                <a:cs typeface="Times New Roman"/>
              </a:rPr>
              <a:t>County, City, State, and Postal Code</a:t>
            </a:r>
            <a:r>
              <a:rPr lang="en-US" dirty="0">
                <a:latin typeface="Times New Roman"/>
                <a:cs typeface="Times New Roman"/>
              </a:rPr>
              <a:t>: These fields provide geographical information about the location of electric vehicles. Analyzing the distribution of EVs across counties and cities can help identify regions with higher adoption rates and potential areas for infrastructure development.</a:t>
            </a:r>
          </a:p>
          <a:p>
            <a:pPr marL="285750" indent="-285750">
              <a:buFont typeface="Symbol"/>
              <a:buChar char="•"/>
            </a:pPr>
            <a:r>
              <a:rPr lang="en-US" b="1" dirty="0">
                <a:latin typeface="Times New Roman"/>
                <a:cs typeface="Times New Roman"/>
              </a:rPr>
              <a:t>Model Year, Make, and Model</a:t>
            </a:r>
            <a:r>
              <a:rPr lang="en-US" dirty="0">
                <a:latin typeface="Times New Roman"/>
                <a:cs typeface="Times New Roman"/>
              </a:rPr>
              <a:t>: These attributes specify details about the electric vehicle, including its year of manufacture and the manufacturer's brand and model name. This information is essential for categorizing and comparing different EVs.</a:t>
            </a:r>
          </a:p>
          <a:p>
            <a:pPr marL="285750" indent="-285750">
              <a:buFont typeface="Symbol"/>
              <a:buChar char="•"/>
            </a:pPr>
            <a:r>
              <a:rPr lang="en-US" b="1" dirty="0">
                <a:latin typeface="Times New Roman"/>
                <a:cs typeface="Times New Roman"/>
              </a:rPr>
              <a:t>Electric Vehicle Type</a:t>
            </a:r>
            <a:r>
              <a:rPr lang="en-US" dirty="0">
                <a:latin typeface="Times New Roman"/>
                <a:cs typeface="Times New Roman"/>
              </a:rPr>
              <a:t>: This field distinguishes between Battery Electric Vehicles (BEVs) and Plug-in Hybrid Electric Vehicles (PHEVs). BEVs rely solely on electric power, while PHEVs have both electric and gasoline power sources.</a:t>
            </a:r>
          </a:p>
          <a:p>
            <a:pPr marL="285750" indent="-285750">
              <a:buFont typeface="Symbol"/>
              <a:buChar char="•"/>
            </a:pPr>
            <a:r>
              <a:rPr lang="en-US" b="1" dirty="0">
                <a:latin typeface="Times New Roman"/>
                <a:cs typeface="Times New Roman"/>
              </a:rPr>
              <a:t>Clean Alternative Fuel Vehicle (CAFV) Eligibility</a:t>
            </a:r>
            <a:r>
              <a:rPr lang="en-US" dirty="0">
                <a:latin typeface="Times New Roman"/>
                <a:cs typeface="Times New Roman"/>
              </a:rPr>
              <a:t>: CAFV eligibility indicates whether a vehicle qualifies for incentives and benefits associated with clean alternative fuels. Some vehicles may not be eligible due to factors like low battery range.</a:t>
            </a:r>
          </a:p>
          <a:p>
            <a:pPr marL="285750" indent="-285750">
              <a:buFont typeface="Symbol"/>
              <a:buChar char="•"/>
            </a:pPr>
            <a:r>
              <a:rPr lang="en-US" b="1" dirty="0">
                <a:latin typeface="Times New Roman"/>
                <a:cs typeface="Times New Roman"/>
              </a:rPr>
              <a:t>Electric Range</a:t>
            </a:r>
            <a:r>
              <a:rPr lang="en-US" dirty="0">
                <a:latin typeface="Times New Roman"/>
                <a:cs typeface="Times New Roman"/>
              </a:rPr>
              <a:t>: The electric range represents the maximum distance an EV can travel on a single electric charge. It is a critical factor for consumers, as it determines the practicality and usability of the vehicle for their needs.</a:t>
            </a:r>
          </a:p>
          <a:p>
            <a:pPr marL="285750" indent="-285750">
              <a:buFont typeface="Symbol"/>
              <a:buChar char="•"/>
            </a:pPr>
            <a:r>
              <a:rPr lang="en-US" b="1" dirty="0">
                <a:latin typeface="Times New Roman"/>
                <a:cs typeface="Times New Roman"/>
              </a:rPr>
              <a:t>Base MSRP</a:t>
            </a:r>
            <a:r>
              <a:rPr lang="en-US" dirty="0">
                <a:latin typeface="Times New Roman"/>
                <a:cs typeface="Times New Roman"/>
              </a:rPr>
              <a:t>: The Manufacturer's Suggested Retail Price (MSRP) reflects the vehicle's cost before additional fees and taxes. Analyzing the MSRP helps in understanding the affordability of electric vehicles.</a:t>
            </a:r>
          </a:p>
          <a:p>
            <a:pPr marL="285750" indent="-285750">
              <a:buFont typeface="Symbol"/>
              <a:buChar char="•"/>
            </a:pPr>
            <a:r>
              <a:rPr lang="en-US" b="1" dirty="0">
                <a:latin typeface="Times New Roman"/>
                <a:cs typeface="Times New Roman"/>
              </a:rPr>
              <a:t>Legislative District</a:t>
            </a:r>
            <a:r>
              <a:rPr lang="en-US" dirty="0">
                <a:latin typeface="Times New Roman"/>
                <a:cs typeface="Times New Roman"/>
              </a:rPr>
              <a:t>: This field provides information about the legislative district associated with the vehicle's location. Legislative districts play a role in policymaking and infrastructure development.</a:t>
            </a:r>
          </a:p>
          <a:p>
            <a:pPr marL="285750" indent="-285750">
              <a:buFont typeface="Symbol"/>
              <a:buChar char="•"/>
            </a:pPr>
            <a:r>
              <a:rPr lang="en-US" b="1" dirty="0">
                <a:latin typeface="Times New Roman"/>
                <a:cs typeface="Times New Roman"/>
              </a:rPr>
              <a:t>DOL Vehicle ID:</a:t>
            </a:r>
            <a:r>
              <a:rPr lang="en-US" dirty="0">
                <a:latin typeface="Times New Roman"/>
                <a:cs typeface="Times New Roman"/>
              </a:rPr>
              <a:t> This is a unique identifier for each vehicle in the dataset, facilitating data management and retrieval.</a:t>
            </a:r>
          </a:p>
          <a:p>
            <a:pPr marL="285750" indent="-285750">
              <a:buFont typeface="Symbol"/>
              <a:buChar char="•"/>
            </a:pPr>
            <a:endParaRPr lang="en-US" dirty="0">
              <a:latin typeface="Times New Roman"/>
              <a:cs typeface="Times New Roman"/>
            </a:endParaRPr>
          </a:p>
          <a:p>
            <a:pPr algn="l">
              <a:lnSpc>
                <a:spcPct val="90000"/>
              </a:lnSpc>
            </a:pPr>
            <a:endParaRPr lang="en-US" sz="2400" dirty="0"/>
          </a:p>
        </p:txBody>
      </p:sp>
    </p:spTree>
    <p:extLst>
      <p:ext uri="{BB962C8B-B14F-4D97-AF65-F5344CB8AC3E}">
        <p14:creationId xmlns:p14="http://schemas.microsoft.com/office/powerpoint/2010/main" val="834511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565F29-BC76-1AFC-1D12-47934F065DC4}"/>
              </a:ext>
            </a:extLst>
          </p:cNvPr>
          <p:cNvSpPr>
            <a:spLocks noGrp="1"/>
          </p:cNvSpPr>
          <p:nvPr>
            <p:ph idx="1"/>
          </p:nvPr>
        </p:nvSpPr>
        <p:spPr/>
        <p:txBody>
          <a:bodyPr vert="horz" lIns="91440" tIns="45720" rIns="91440" bIns="45720" rtlCol="0" anchor="t">
            <a:normAutofit/>
          </a:bodyPr>
          <a:lstStyle/>
          <a:p>
            <a:pPr marL="285750" indent="-285750">
              <a:lnSpc>
                <a:spcPct val="100000"/>
              </a:lnSpc>
              <a:spcBef>
                <a:spcPts val="0"/>
              </a:spcBef>
              <a:buFont typeface="Symbol,Sans-Serif" pitchFamily="34" charset="0"/>
              <a:buChar char="•"/>
            </a:pPr>
            <a:r>
              <a:rPr lang="en-US" sz="1800" b="1" dirty="0">
                <a:latin typeface="Times New Roman"/>
                <a:cs typeface="Times New Roman"/>
              </a:rPr>
              <a:t>Vehicle Location</a:t>
            </a:r>
            <a:r>
              <a:rPr lang="en-US" sz="1800" dirty="0">
                <a:latin typeface="Times New Roman"/>
                <a:cs typeface="Times New Roman"/>
              </a:rPr>
              <a:t>: The geographical coordinates (latitude and longitude) pinpoint the precise location of each electric vehicle. This information can be used for mapping and spatial analysis.</a:t>
            </a:r>
          </a:p>
          <a:p>
            <a:pPr marL="285750" indent="-285750">
              <a:lnSpc>
                <a:spcPct val="100000"/>
              </a:lnSpc>
              <a:spcBef>
                <a:spcPts val="0"/>
              </a:spcBef>
              <a:buFont typeface="Symbol,Sans-Serif" pitchFamily="34" charset="0"/>
              <a:buChar char="•"/>
            </a:pPr>
            <a:r>
              <a:rPr lang="en-US" sz="1800" b="1" dirty="0">
                <a:latin typeface="Times New Roman"/>
                <a:cs typeface="Times New Roman"/>
              </a:rPr>
              <a:t>Electric Utility</a:t>
            </a:r>
            <a:r>
              <a:rPr lang="en-US" sz="1800" dirty="0">
                <a:latin typeface="Times New Roman"/>
                <a:cs typeface="Times New Roman"/>
              </a:rPr>
              <a:t>: This field identifies the electric utility company serving the vehicle's location. It is important for understanding the sources of electricity powering EVs.</a:t>
            </a:r>
          </a:p>
          <a:p>
            <a:pPr marL="285750" indent="-285750">
              <a:lnSpc>
                <a:spcPct val="100000"/>
              </a:lnSpc>
              <a:spcBef>
                <a:spcPts val="0"/>
              </a:spcBef>
              <a:buFont typeface="Symbol,Sans-Serif" pitchFamily="34" charset="0"/>
              <a:buChar char="•"/>
            </a:pPr>
            <a:r>
              <a:rPr lang="en-US" sz="1800" b="1" dirty="0">
                <a:latin typeface="Times New Roman"/>
                <a:cs typeface="Times New Roman"/>
              </a:rPr>
              <a:t>2020 Census Tract</a:t>
            </a:r>
            <a:r>
              <a:rPr lang="en-US" sz="1800" dirty="0">
                <a:latin typeface="Times New Roman"/>
                <a:cs typeface="Times New Roman"/>
              </a:rPr>
              <a:t>: Census tracts are geographic areas used for demographic analysis. This information can be valuable for studying EV adoption patterns in different demographic contexts.</a:t>
            </a:r>
          </a:p>
          <a:p>
            <a:pPr>
              <a:lnSpc>
                <a:spcPct val="100000"/>
              </a:lnSpc>
              <a:spcBef>
                <a:spcPts val="0"/>
              </a:spcBef>
            </a:pPr>
            <a:endParaRPr lang="en-US" sz="1800" dirty="0">
              <a:latin typeface="Times New Roman"/>
              <a:cs typeface="Times New Roman"/>
            </a:endParaRPr>
          </a:p>
          <a:p>
            <a:endParaRPr lang="en-US" dirty="0"/>
          </a:p>
        </p:txBody>
      </p:sp>
      <p:pic>
        <p:nvPicPr>
          <p:cNvPr id="4" name="Picture 3" descr="A close-up of a logo&#10;&#10;Description automatically generated">
            <a:extLst>
              <a:ext uri="{FF2B5EF4-FFF2-40B4-BE49-F238E27FC236}">
                <a16:creationId xmlns:a16="http://schemas.microsoft.com/office/drawing/2014/main" id="{DBD34E8B-9B60-FF5F-A791-C678355FDA47}"/>
              </a:ext>
            </a:extLst>
          </p:cNvPr>
          <p:cNvPicPr>
            <a:picLocks noChangeAspect="1"/>
          </p:cNvPicPr>
          <p:nvPr/>
        </p:nvPicPr>
        <p:blipFill>
          <a:blip r:embed="rId2"/>
          <a:stretch>
            <a:fillRect/>
          </a:stretch>
        </p:blipFill>
        <p:spPr>
          <a:xfrm>
            <a:off x="8282405" y="-594"/>
            <a:ext cx="3902845" cy="1376637"/>
          </a:xfrm>
          <a:prstGeom prst="rect">
            <a:avLst/>
          </a:prstGeom>
        </p:spPr>
      </p:pic>
    </p:spTree>
    <p:extLst>
      <p:ext uri="{BB962C8B-B14F-4D97-AF65-F5344CB8AC3E}">
        <p14:creationId xmlns:p14="http://schemas.microsoft.com/office/powerpoint/2010/main" val="3445880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55FE-2180-F2EE-ADB6-AC01AC774D5C}"/>
              </a:ext>
            </a:extLst>
          </p:cNvPr>
          <p:cNvSpPr>
            <a:spLocks noGrp="1"/>
          </p:cNvSpPr>
          <p:nvPr>
            <p:ph type="title"/>
          </p:nvPr>
        </p:nvSpPr>
        <p:spPr/>
        <p:txBody>
          <a:bodyPr>
            <a:normAutofit/>
          </a:bodyPr>
          <a:lstStyle/>
          <a:p>
            <a:pPr algn="ctr"/>
            <a:r>
              <a:rPr lang="en-US" sz="3600" b="1" dirty="0">
                <a:latin typeface="HGPMinchoE"/>
                <a:ea typeface="HGPMinchoE"/>
              </a:rPr>
              <a:t>Steps Of EDA</a:t>
            </a:r>
            <a:endParaRPr lang="en-US" b="1"/>
          </a:p>
        </p:txBody>
      </p:sp>
      <p:sp>
        <p:nvSpPr>
          <p:cNvPr id="3" name="Content Placeholder 2">
            <a:extLst>
              <a:ext uri="{FF2B5EF4-FFF2-40B4-BE49-F238E27FC236}">
                <a16:creationId xmlns:a16="http://schemas.microsoft.com/office/drawing/2014/main" id="{A90D646C-A62D-225A-6B99-BBAC3E75A6EF}"/>
              </a:ext>
            </a:extLst>
          </p:cNvPr>
          <p:cNvSpPr>
            <a:spLocks noGrp="1"/>
          </p:cNvSpPr>
          <p:nvPr>
            <p:ph idx="1"/>
          </p:nvPr>
        </p:nvSpPr>
        <p:spPr/>
        <p:txBody>
          <a:bodyPr vert="horz" lIns="91440" tIns="45720" rIns="91440" bIns="45720" rtlCol="0" anchor="t">
            <a:normAutofit/>
          </a:bodyPr>
          <a:lstStyle/>
          <a:p>
            <a:r>
              <a:rPr lang="en-US" sz="1800" dirty="0">
                <a:latin typeface="Times New Roman"/>
                <a:cs typeface="Times New Roman"/>
              </a:rPr>
              <a:t>Read the </a:t>
            </a:r>
            <a:r>
              <a:rPr lang="en-US" sz="1800" dirty="0" err="1">
                <a:latin typeface="Times New Roman"/>
                <a:cs typeface="Times New Roman"/>
              </a:rPr>
              <a:t>dataframe</a:t>
            </a:r>
            <a:endParaRPr lang="en-US" sz="1800" dirty="0">
              <a:latin typeface="Times New Roman"/>
              <a:cs typeface="Times New Roman"/>
            </a:endParaRPr>
          </a:p>
          <a:p>
            <a:r>
              <a:rPr lang="en-US" sz="1800" dirty="0">
                <a:latin typeface="Times New Roman"/>
                <a:cs typeface="Times New Roman"/>
              </a:rPr>
              <a:t>Inspect the </a:t>
            </a:r>
            <a:r>
              <a:rPr lang="en-US" sz="1800" dirty="0" err="1">
                <a:latin typeface="Times New Roman"/>
                <a:cs typeface="Times New Roman"/>
              </a:rPr>
              <a:t>dataframe</a:t>
            </a:r>
          </a:p>
          <a:p>
            <a:r>
              <a:rPr lang="en-US" sz="1800" dirty="0">
                <a:latin typeface="Times New Roman"/>
                <a:cs typeface="Times New Roman"/>
              </a:rPr>
              <a:t>Data Cleaning</a:t>
            </a:r>
          </a:p>
          <a:p>
            <a:r>
              <a:rPr lang="en-US" sz="1800" dirty="0">
                <a:latin typeface="Times New Roman"/>
                <a:cs typeface="Times New Roman"/>
              </a:rPr>
              <a:t>Data handling (Outliers)</a:t>
            </a:r>
          </a:p>
          <a:p>
            <a:r>
              <a:rPr lang="en-US" sz="1800" dirty="0">
                <a:latin typeface="Times New Roman"/>
                <a:cs typeface="Times New Roman"/>
              </a:rPr>
              <a:t>Data Visualization</a:t>
            </a:r>
          </a:p>
          <a:p>
            <a:r>
              <a:rPr lang="en-US" sz="1800" dirty="0">
                <a:latin typeface="Times New Roman"/>
                <a:cs typeface="Times New Roman"/>
              </a:rPr>
              <a:t>Data Analysis</a:t>
            </a:r>
          </a:p>
          <a:p>
            <a:r>
              <a:rPr lang="en-US" sz="1800" dirty="0">
                <a:latin typeface="Times New Roman"/>
                <a:cs typeface="Times New Roman"/>
              </a:rPr>
              <a:t>Distributions</a:t>
            </a:r>
          </a:p>
          <a:p>
            <a:r>
              <a:rPr lang="en-US" sz="1800" dirty="0">
                <a:latin typeface="Times New Roman"/>
                <a:cs typeface="Times New Roman"/>
              </a:rPr>
              <a:t>Hypothesis Testing</a:t>
            </a:r>
          </a:p>
        </p:txBody>
      </p:sp>
      <p:pic>
        <p:nvPicPr>
          <p:cNvPr id="4" name="Picture 3" descr="A close-up of a logo&#10;&#10;Description automatically generated">
            <a:extLst>
              <a:ext uri="{FF2B5EF4-FFF2-40B4-BE49-F238E27FC236}">
                <a16:creationId xmlns:a16="http://schemas.microsoft.com/office/drawing/2014/main" id="{2E159BA0-55AF-A495-6610-DF2C25A2C736}"/>
              </a:ext>
            </a:extLst>
          </p:cNvPr>
          <p:cNvPicPr>
            <a:picLocks noChangeAspect="1"/>
          </p:cNvPicPr>
          <p:nvPr/>
        </p:nvPicPr>
        <p:blipFill>
          <a:blip r:embed="rId2"/>
          <a:stretch>
            <a:fillRect/>
          </a:stretch>
        </p:blipFill>
        <p:spPr>
          <a:xfrm>
            <a:off x="8397849" y="182157"/>
            <a:ext cx="3787402" cy="1203504"/>
          </a:xfrm>
          <a:prstGeom prst="rect">
            <a:avLst/>
          </a:prstGeom>
        </p:spPr>
      </p:pic>
    </p:spTree>
    <p:extLst>
      <p:ext uri="{BB962C8B-B14F-4D97-AF65-F5344CB8AC3E}">
        <p14:creationId xmlns:p14="http://schemas.microsoft.com/office/powerpoint/2010/main" val="97422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14973-5F62-1BBC-94F1-056089ED0A11}"/>
              </a:ext>
            </a:extLst>
          </p:cNvPr>
          <p:cNvSpPr>
            <a:spLocks noGrp="1"/>
          </p:cNvSpPr>
          <p:nvPr>
            <p:ph type="title"/>
          </p:nvPr>
        </p:nvSpPr>
        <p:spPr/>
        <p:txBody>
          <a:bodyPr>
            <a:normAutofit/>
          </a:bodyPr>
          <a:lstStyle/>
          <a:p>
            <a:pPr algn="ctr"/>
            <a:r>
              <a:rPr lang="en-US" sz="3600" b="1" err="1">
                <a:latin typeface="HGPMinchoE"/>
                <a:ea typeface="HGPMinchoE"/>
              </a:rPr>
              <a:t>DataSet</a:t>
            </a:r>
            <a:br>
              <a:rPr lang="en-US" sz="3600" b="1" dirty="0">
                <a:latin typeface="HGPMinchoE"/>
                <a:ea typeface="HGPMinchoE"/>
              </a:rPr>
            </a:br>
            <a:r>
              <a:rPr lang="en-US" sz="1400" dirty="0">
                <a:latin typeface="Times New Roman"/>
                <a:ea typeface="+mj-lt"/>
                <a:cs typeface="+mj-lt"/>
              </a:rPr>
              <a:t>https://drive.google.com/file/d/1MY0KSzcIQAAyrrkjvdl9vlltUMpBA36R/view?usp=sharing</a:t>
            </a:r>
            <a:endParaRPr lang="en-US" sz="1400" b="1" dirty="0">
              <a:latin typeface="Times New Roman"/>
              <a:ea typeface="HGPMinchoE"/>
            </a:endParaRPr>
          </a:p>
        </p:txBody>
      </p:sp>
      <p:pic>
        <p:nvPicPr>
          <p:cNvPr id="4" name="Content Placeholder 3" descr="A close-up of a logo&#10;&#10;Description automatically generated">
            <a:extLst>
              <a:ext uri="{FF2B5EF4-FFF2-40B4-BE49-F238E27FC236}">
                <a16:creationId xmlns:a16="http://schemas.microsoft.com/office/drawing/2014/main" id="{9102D2C4-0E3A-25B1-D826-673C54C75123}"/>
              </a:ext>
            </a:extLst>
          </p:cNvPr>
          <p:cNvPicPr>
            <a:picLocks noGrp="1" noChangeAspect="1"/>
          </p:cNvPicPr>
          <p:nvPr>
            <p:ph idx="1"/>
          </p:nvPr>
        </p:nvPicPr>
        <p:blipFill>
          <a:blip r:embed="rId2"/>
          <a:stretch>
            <a:fillRect/>
          </a:stretch>
        </p:blipFill>
        <p:spPr>
          <a:xfrm>
            <a:off x="9054930" y="3040"/>
            <a:ext cx="3190948" cy="1126556"/>
          </a:xfrm>
        </p:spPr>
      </p:pic>
      <p:pic>
        <p:nvPicPr>
          <p:cNvPr id="5" name="Picture 4" descr="A screenshot of a computer&#10;&#10;Description automatically generated">
            <a:extLst>
              <a:ext uri="{FF2B5EF4-FFF2-40B4-BE49-F238E27FC236}">
                <a16:creationId xmlns:a16="http://schemas.microsoft.com/office/drawing/2014/main" id="{E201A721-4BB9-3669-644B-467B5AFB1F9E}"/>
              </a:ext>
            </a:extLst>
          </p:cNvPr>
          <p:cNvPicPr>
            <a:picLocks noChangeAspect="1"/>
          </p:cNvPicPr>
          <p:nvPr/>
        </p:nvPicPr>
        <p:blipFill>
          <a:blip r:embed="rId3"/>
          <a:stretch>
            <a:fillRect/>
          </a:stretch>
        </p:blipFill>
        <p:spPr>
          <a:xfrm>
            <a:off x="1025914" y="1763524"/>
            <a:ext cx="10854332" cy="4485173"/>
          </a:xfrm>
          <a:prstGeom prst="rect">
            <a:avLst/>
          </a:prstGeom>
        </p:spPr>
      </p:pic>
    </p:spTree>
    <p:extLst>
      <p:ext uri="{BB962C8B-B14F-4D97-AF65-F5344CB8AC3E}">
        <p14:creationId xmlns:p14="http://schemas.microsoft.com/office/powerpoint/2010/main" val="1910477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HGPMinchoE"/>
                <a:ea typeface="HGPMinchoE"/>
                <a:cs typeface="Times New Roman"/>
              </a:rPr>
              <a:t>  Data Cleaning</a:t>
            </a:r>
            <a:endParaRPr lang="en-US" sz="3600" dirty="0">
              <a:latin typeface="HGPMinchoE"/>
              <a:ea typeface="HGPMinchoE"/>
              <a:cs typeface="Times New Roman"/>
            </a:endParaRPr>
          </a:p>
        </p:txBody>
      </p:sp>
      <p:sp>
        <p:nvSpPr>
          <p:cNvPr id="4" name="Content Placeholder 3">
            <a:extLst>
              <a:ext uri="{FF2B5EF4-FFF2-40B4-BE49-F238E27FC236}">
                <a16:creationId xmlns:a16="http://schemas.microsoft.com/office/drawing/2014/main" id="{C0FBDE4A-A369-C635-A12A-B6FD8876B835}"/>
              </a:ext>
            </a:extLst>
          </p:cNvPr>
          <p:cNvSpPr>
            <a:spLocks noGrp="1"/>
          </p:cNvSpPr>
          <p:nvPr>
            <p:ph idx="1"/>
          </p:nvPr>
        </p:nvSpPr>
        <p:spPr/>
        <p:txBody>
          <a:bodyPr vert="horz" lIns="91440" tIns="45720" rIns="91440" bIns="45720" rtlCol="0" anchor="t">
            <a:normAutofit fontScale="92500" lnSpcReduction="20000"/>
          </a:bodyPr>
          <a:lstStyle/>
          <a:p>
            <a:r>
              <a:rPr lang="en-US" sz="1800" b="1" dirty="0">
                <a:latin typeface="Times New Roman"/>
                <a:cs typeface="Times New Roman"/>
              </a:rPr>
              <a:t>Handling Missing Values:</a:t>
            </a:r>
            <a:r>
              <a:rPr lang="en-US" sz="1800" dirty="0">
                <a:latin typeface="Times New Roman"/>
                <a:cs typeface="Times New Roman"/>
              </a:rPr>
              <a:t> -This includes handling missing values in specific columns such as 'Model', ‘Electric_Utility’,‘</a:t>
            </a:r>
            <a:r>
              <a:rPr lang="en-US" sz="1800" dirty="0" err="1">
                <a:latin typeface="Times New Roman"/>
                <a:cs typeface="Times New Roman"/>
              </a:rPr>
              <a:t>Legislative_District</a:t>
            </a:r>
            <a:r>
              <a:rPr lang="en-US" sz="1800" dirty="0">
                <a:latin typeface="Times New Roman"/>
                <a:cs typeface="Times New Roman"/>
              </a:rPr>
              <a:t>’ and '</a:t>
            </a:r>
            <a:r>
              <a:rPr lang="en-US" sz="1800" dirty="0" err="1">
                <a:latin typeface="Times New Roman"/>
                <a:cs typeface="Times New Roman"/>
              </a:rPr>
              <a:t>Vehicle_Location</a:t>
            </a:r>
            <a:r>
              <a:rPr lang="en-US" sz="1800" dirty="0">
                <a:latin typeface="Times New Roman"/>
                <a:cs typeface="Times New Roman"/>
              </a:rPr>
              <a:t>'. </a:t>
            </a:r>
          </a:p>
          <a:p>
            <a:r>
              <a:rPr lang="en-US" sz="1800" dirty="0">
                <a:latin typeface="Times New Roman"/>
                <a:cs typeface="Times New Roman"/>
              </a:rPr>
              <a:t>The missing values are handled in a way that is Missing values are either filled with appropriate values (e.g., mode) or, in the case of '</a:t>
            </a:r>
            <a:r>
              <a:rPr lang="en-US" sz="1800" dirty="0" err="1">
                <a:latin typeface="Times New Roman"/>
                <a:cs typeface="Times New Roman"/>
              </a:rPr>
              <a:t>Electric_Utility</a:t>
            </a:r>
            <a:r>
              <a:rPr lang="en-US" sz="1800" dirty="0">
                <a:latin typeface="Times New Roman"/>
                <a:cs typeface="Times New Roman"/>
              </a:rPr>
              <a:t>', rows with missing values are dropped from the dataset.</a:t>
            </a:r>
          </a:p>
          <a:p>
            <a:r>
              <a:rPr lang="en-US" sz="1800" b="1" dirty="0">
                <a:latin typeface="Times New Roman"/>
                <a:cs typeface="Times New Roman"/>
              </a:rPr>
              <a:t>Exploring Unique Value:</a:t>
            </a:r>
            <a:r>
              <a:rPr lang="en-US" sz="1800" dirty="0">
                <a:latin typeface="Times New Roman"/>
                <a:cs typeface="Times New Roman"/>
              </a:rPr>
              <a:t> - The code explores unique values in specific columns using </a:t>
            </a:r>
            <a:r>
              <a:rPr lang="en-US" sz="1800" dirty="0" err="1">
                <a:latin typeface="Times New Roman"/>
                <a:cs typeface="Times New Roman"/>
              </a:rPr>
              <a:t>nunique</a:t>
            </a:r>
            <a:r>
              <a:rPr lang="en-US" sz="1800" dirty="0">
                <a:latin typeface="Times New Roman"/>
                <a:cs typeface="Times New Roman"/>
              </a:rPr>
              <a:t>() and </a:t>
            </a:r>
            <a:r>
              <a:rPr lang="en-US" sz="1800" dirty="0" err="1">
                <a:latin typeface="Times New Roman"/>
                <a:cs typeface="Times New Roman"/>
              </a:rPr>
              <a:t>value_counts</a:t>
            </a:r>
            <a:r>
              <a:rPr lang="en-US" sz="1800" dirty="0">
                <a:latin typeface="Times New Roman"/>
                <a:cs typeface="Times New Roman"/>
              </a:rPr>
              <a:t>() functions. For example, it checks the number of unique values in the '</a:t>
            </a:r>
            <a:r>
              <a:rPr lang="en-US" sz="1800" dirty="0" err="1">
                <a:latin typeface="Times New Roman"/>
                <a:cs typeface="Times New Roman"/>
              </a:rPr>
              <a:t>Electric_Utility</a:t>
            </a:r>
            <a:r>
              <a:rPr lang="en-US" sz="1800" dirty="0">
                <a:latin typeface="Times New Roman"/>
                <a:cs typeface="Times New Roman"/>
              </a:rPr>
              <a:t>' column and counts the occurrences of each '</a:t>
            </a:r>
            <a:r>
              <a:rPr lang="en-US" sz="1800" dirty="0" err="1">
                <a:latin typeface="Times New Roman"/>
                <a:cs typeface="Times New Roman"/>
              </a:rPr>
              <a:t>Electric_Vehicle_Type</a:t>
            </a:r>
            <a:r>
              <a:rPr lang="en-US" sz="1800" dirty="0">
                <a:latin typeface="Times New Roman"/>
                <a:cs typeface="Times New Roman"/>
              </a:rPr>
              <a:t>'.</a:t>
            </a:r>
          </a:p>
          <a:p>
            <a:r>
              <a:rPr lang="en-US" sz="1800" dirty="0">
                <a:latin typeface="Times New Roman"/>
                <a:cs typeface="Times New Roman"/>
              </a:rPr>
              <a:t> </a:t>
            </a:r>
            <a:r>
              <a:rPr lang="en-US" sz="1800" b="1" dirty="0">
                <a:latin typeface="Times New Roman"/>
                <a:cs typeface="Times New Roman"/>
              </a:rPr>
              <a:t>Handling Duplicates: - </a:t>
            </a:r>
            <a:r>
              <a:rPr lang="en-US" sz="1800" dirty="0">
                <a:latin typeface="Times New Roman"/>
                <a:cs typeface="Times New Roman"/>
              </a:rPr>
              <a:t>The code handles duplicates in the dataset by duplicating the first row and appending it to the data, creating a dataset with duplicated rows.</a:t>
            </a:r>
          </a:p>
          <a:p>
            <a:r>
              <a:rPr lang="en-US" sz="1800" dirty="0">
                <a:latin typeface="Times New Roman"/>
                <a:cs typeface="Times New Roman"/>
              </a:rPr>
              <a:t> </a:t>
            </a:r>
            <a:r>
              <a:rPr lang="en-US" sz="1800" b="1" dirty="0">
                <a:latin typeface="Times New Roman"/>
                <a:cs typeface="Times New Roman"/>
              </a:rPr>
              <a:t>Outlier Detection and Handling:</a:t>
            </a:r>
            <a:r>
              <a:rPr lang="en-US" sz="1800" dirty="0">
                <a:latin typeface="Times New Roman"/>
                <a:cs typeface="Times New Roman"/>
              </a:rPr>
              <a:t> - </a:t>
            </a:r>
          </a:p>
          <a:p>
            <a:r>
              <a:rPr lang="en-US" sz="1800" dirty="0">
                <a:latin typeface="Times New Roman"/>
                <a:cs typeface="Times New Roman"/>
              </a:rPr>
              <a:t>Boxplot Visualization: The code creates boxplots to visualize the distribution of the "</a:t>
            </a:r>
            <a:r>
              <a:rPr lang="en-US" sz="1800" dirty="0" err="1">
                <a:latin typeface="Times New Roman"/>
                <a:cs typeface="Times New Roman"/>
              </a:rPr>
              <a:t>Model_Year</a:t>
            </a:r>
            <a:r>
              <a:rPr lang="en-US" sz="1800" dirty="0">
                <a:latin typeface="Times New Roman"/>
                <a:cs typeface="Times New Roman"/>
              </a:rPr>
              <a:t>" feature and identify potential outliers using quartiles and the Interquartile Range (IQR).</a:t>
            </a:r>
          </a:p>
          <a:p>
            <a:r>
              <a:rPr lang="en-US" sz="1800" dirty="0">
                <a:latin typeface="Times New Roman"/>
                <a:cs typeface="Times New Roman"/>
              </a:rPr>
              <a:t>Outlier Removal: It filters out outliers by defining upper and lower bounds based on the IQR and removes data points outside these bounds.</a:t>
            </a:r>
          </a:p>
        </p:txBody>
      </p:sp>
      <p:pic>
        <p:nvPicPr>
          <p:cNvPr id="7" name="Picture 6" descr="A close-up of a logo&#10;&#10;Description automatically generated">
            <a:extLst>
              <a:ext uri="{FF2B5EF4-FFF2-40B4-BE49-F238E27FC236}">
                <a16:creationId xmlns:a16="http://schemas.microsoft.com/office/drawing/2014/main" id="{7366656D-BBA3-C7D8-5D88-22E43A1FC8B7}"/>
              </a:ext>
            </a:extLst>
          </p:cNvPr>
          <p:cNvPicPr>
            <a:picLocks noChangeAspect="1"/>
          </p:cNvPicPr>
          <p:nvPr/>
        </p:nvPicPr>
        <p:blipFill>
          <a:blip r:embed="rId2"/>
          <a:stretch>
            <a:fillRect/>
          </a:stretch>
        </p:blipFill>
        <p:spPr>
          <a:xfrm>
            <a:off x="8080381" y="-595"/>
            <a:ext cx="4104870" cy="1453585"/>
          </a:xfrm>
          <a:prstGeom prst="rect">
            <a:avLst/>
          </a:prstGeom>
        </p:spPr>
      </p:pic>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E38C9F-471B-C969-3639-986FE5859913}"/>
              </a:ext>
            </a:extLst>
          </p:cNvPr>
          <p:cNvSpPr txBox="1"/>
          <p:nvPr/>
        </p:nvSpPr>
        <p:spPr>
          <a:xfrm>
            <a:off x="1778785" y="1273994"/>
            <a:ext cx="9287844" cy="5909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pPr>
            <a:r>
              <a:rPr lang="en-US" sz="3600" b="1" dirty="0">
                <a:latin typeface="HGPMinchoE"/>
                <a:ea typeface="HGPMinchoE"/>
              </a:rPr>
              <a:t>Outliers</a:t>
            </a:r>
            <a:endParaRPr lang="en-US"/>
          </a:p>
        </p:txBody>
      </p:sp>
      <p:pic>
        <p:nvPicPr>
          <p:cNvPr id="4" name="Picture 3" descr="A close-up of a logo&#10;&#10;Description automatically generated">
            <a:extLst>
              <a:ext uri="{FF2B5EF4-FFF2-40B4-BE49-F238E27FC236}">
                <a16:creationId xmlns:a16="http://schemas.microsoft.com/office/drawing/2014/main" id="{8CABE24D-6944-85D8-0C77-CF9D958B1D81}"/>
              </a:ext>
            </a:extLst>
          </p:cNvPr>
          <p:cNvPicPr>
            <a:picLocks noChangeAspect="1"/>
          </p:cNvPicPr>
          <p:nvPr/>
        </p:nvPicPr>
        <p:blipFill>
          <a:blip r:embed="rId2"/>
          <a:stretch>
            <a:fillRect/>
          </a:stretch>
        </p:blipFill>
        <p:spPr>
          <a:xfrm>
            <a:off x="7551268" y="-594"/>
            <a:ext cx="4633982" cy="1367018"/>
          </a:xfrm>
          <a:prstGeom prst="rect">
            <a:avLst/>
          </a:prstGeom>
        </p:spPr>
      </p:pic>
      <p:pic>
        <p:nvPicPr>
          <p:cNvPr id="5" name="Picture 4" descr="A graph of model year and box plot&#10;&#10;Description automatically generated">
            <a:extLst>
              <a:ext uri="{FF2B5EF4-FFF2-40B4-BE49-F238E27FC236}">
                <a16:creationId xmlns:a16="http://schemas.microsoft.com/office/drawing/2014/main" id="{739F05CB-8787-6D84-2021-28B896E32AD1}"/>
              </a:ext>
            </a:extLst>
          </p:cNvPr>
          <p:cNvPicPr>
            <a:picLocks noChangeAspect="1"/>
          </p:cNvPicPr>
          <p:nvPr/>
        </p:nvPicPr>
        <p:blipFill>
          <a:blip r:embed="rId3"/>
          <a:stretch>
            <a:fillRect/>
          </a:stretch>
        </p:blipFill>
        <p:spPr>
          <a:xfrm>
            <a:off x="314018" y="2047684"/>
            <a:ext cx="5534348" cy="4417015"/>
          </a:xfrm>
          <a:prstGeom prst="rect">
            <a:avLst/>
          </a:prstGeom>
        </p:spPr>
      </p:pic>
      <p:pic>
        <p:nvPicPr>
          <p:cNvPr id="6" name="Picture 5">
            <a:extLst>
              <a:ext uri="{FF2B5EF4-FFF2-40B4-BE49-F238E27FC236}">
                <a16:creationId xmlns:a16="http://schemas.microsoft.com/office/drawing/2014/main" id="{0923A18D-8EE9-8EA2-2609-5EB0428D9F7A}"/>
              </a:ext>
            </a:extLst>
          </p:cNvPr>
          <p:cNvPicPr>
            <a:picLocks noChangeAspect="1"/>
          </p:cNvPicPr>
          <p:nvPr/>
        </p:nvPicPr>
        <p:blipFill>
          <a:blip r:embed="rId4"/>
          <a:stretch>
            <a:fillRect/>
          </a:stretch>
        </p:blipFill>
        <p:spPr>
          <a:xfrm>
            <a:off x="6038051" y="2014391"/>
            <a:ext cx="6092321" cy="4406654"/>
          </a:xfrm>
          <a:prstGeom prst="rect">
            <a:avLst/>
          </a:prstGeom>
        </p:spPr>
      </p:pic>
    </p:spTree>
    <p:extLst>
      <p:ext uri="{BB962C8B-B14F-4D97-AF65-F5344CB8AC3E}">
        <p14:creationId xmlns:p14="http://schemas.microsoft.com/office/powerpoint/2010/main" val="52307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Custom" id="{37DB63F3-72C7-4A67-82CB-DE1EC68F0B1F}" vid="{1DDF8815-C24B-4878-AB18-C1C7DB7407AA}"/>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FC92C0-A33F-467F-A65D-AA0CE0BD2B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82B82EB-80D3-4DDB-9A53-0D22163B57B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EBA52FF4-E484-4953-8434-9402E3BE0AB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TotalTime>0</TotalTime>
  <Words>101</Words>
  <Application>Microsoft Office PowerPoint</Application>
  <PresentationFormat>Custom</PresentationFormat>
  <Paragraphs>35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Custom</vt:lpstr>
      <vt:lpstr>EDA: ELECTRIC VEHICLE POPULATION ANALYSIS</vt:lpstr>
      <vt:lpstr>INTRODUCTION</vt:lpstr>
      <vt:lpstr>About the project</vt:lpstr>
      <vt:lpstr>DATA DESCRIPTION</vt:lpstr>
      <vt:lpstr>PowerPoint Presentation</vt:lpstr>
      <vt:lpstr>Steps Of EDA</vt:lpstr>
      <vt:lpstr>DataSet https://drive.google.com/file/d/1MY0KSzcIQAAyrrkjvdl9vlltUMpBA36R/view?usp=sharing</vt:lpstr>
      <vt:lpstr>  Data Cleaning</vt:lpstr>
      <vt:lpstr>PowerPoint Presentation</vt:lpstr>
      <vt:lpstr>Data Exploration</vt:lpstr>
      <vt:lpstr>Data Visualization</vt:lpstr>
      <vt:lpstr>PowerPoint Presentation</vt:lpstr>
      <vt:lpstr>PowerPoint Presentation</vt:lpstr>
      <vt:lpstr>PowerPoint Presentation</vt:lpstr>
      <vt:lpstr>PowerPoint Presentation</vt:lpstr>
      <vt:lpstr>Data Analysis</vt:lpstr>
      <vt:lpstr>PowerPoint Presentation</vt:lpstr>
      <vt:lpstr>Bivariate Analysis</vt:lpstr>
      <vt:lpstr>Multivariate Analysis</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
  <cp:revision>532</cp:revision>
  <dcterms:created xsi:type="dcterms:W3CDTF">2023-11-10T14:14:01Z</dcterms:created>
  <dcterms:modified xsi:type="dcterms:W3CDTF">2023-11-10T16:16:27Z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