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1" r:id="rId1"/>
    <p:sldMasterId id="2147484049" r:id="rId2"/>
  </p:sldMasterIdLst>
  <p:sldIdLst>
    <p:sldId id="256" r:id="rId3"/>
    <p:sldId id="257" r:id="rId4"/>
    <p:sldId id="258" r:id="rId5"/>
    <p:sldId id="266" r:id="rId6"/>
    <p:sldId id="259" r:id="rId7"/>
    <p:sldId id="260" r:id="rId8"/>
    <p:sldId id="261" r:id="rId9"/>
    <p:sldId id="268" r:id="rId10"/>
    <p:sldId id="270" r:id="rId11"/>
    <p:sldId id="272" r:id="rId12"/>
    <p:sldId id="267" r:id="rId13"/>
    <p:sldId id="269" r:id="rId14"/>
    <p:sldId id="271" r:id="rId15"/>
    <p:sldId id="26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8"/>
    <p:restoredTop sz="94648"/>
  </p:normalViewPr>
  <p:slideViewPr>
    <p:cSldViewPr snapToGrid="0" snapToObjects="1">
      <p:cViewPr varScale="1">
        <p:scale>
          <a:sx n="72" d="100"/>
          <a:sy n="72" d="100"/>
        </p:scale>
        <p:origin x="2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9442A-120F-2442-A67F-032E7D24F210}" type="doc">
      <dgm:prSet loTypeId="urn:microsoft.com/office/officeart/2005/8/layout/cycle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0A7D00-974A-0445-B871-4343261C4B73}">
      <dgm:prSet phldrT="[Text]" custT="1"/>
      <dgm:spPr/>
      <dgm:t>
        <a:bodyPr/>
        <a:lstStyle/>
        <a:p>
          <a:r>
            <a:rPr lang="en-US" sz="1700" b="1" dirty="0"/>
            <a:t>Protect Identity Compromise</a:t>
          </a:r>
        </a:p>
      </dgm:t>
    </dgm:pt>
    <dgm:pt modelId="{856E3353-4351-614D-AF94-A4EA5F476237}" type="parTrans" cxnId="{8A180760-1FEF-5149-898F-1C31B50CAF48}">
      <dgm:prSet/>
      <dgm:spPr/>
      <dgm:t>
        <a:bodyPr/>
        <a:lstStyle/>
        <a:p>
          <a:endParaRPr lang="en-US"/>
        </a:p>
      </dgm:t>
    </dgm:pt>
    <dgm:pt modelId="{19CF84FC-89FE-5A44-BA47-272C9A9B74DF}" type="sibTrans" cxnId="{8A180760-1FEF-5149-898F-1C31B50CAF48}">
      <dgm:prSet/>
      <dgm:spPr/>
      <dgm:t>
        <a:bodyPr/>
        <a:lstStyle/>
        <a:p>
          <a:endParaRPr lang="en-US"/>
        </a:p>
      </dgm:t>
    </dgm:pt>
    <dgm:pt modelId="{67E0DEE6-A023-964A-9A9C-917502763831}">
      <dgm:prSet phldrT="[Text]" custT="1"/>
      <dgm:spPr/>
      <dgm:t>
        <a:bodyPr/>
        <a:lstStyle/>
        <a:p>
          <a:r>
            <a:rPr lang="en-US" sz="1300" b="1" dirty="0"/>
            <a:t>Detect suspicious behavior and unusual authentication</a:t>
          </a:r>
        </a:p>
      </dgm:t>
    </dgm:pt>
    <dgm:pt modelId="{2C04619F-C55E-F743-9582-09524C54D437}" type="parTrans" cxnId="{2557BF20-90C9-764D-8FCE-D8075A9FE29E}">
      <dgm:prSet/>
      <dgm:spPr/>
      <dgm:t>
        <a:bodyPr/>
        <a:lstStyle/>
        <a:p>
          <a:endParaRPr lang="en-US"/>
        </a:p>
      </dgm:t>
    </dgm:pt>
    <dgm:pt modelId="{69D4F136-730D-0842-8C7C-1ABB43B4B578}" type="sibTrans" cxnId="{2557BF20-90C9-764D-8FCE-D8075A9FE29E}">
      <dgm:prSet/>
      <dgm:spPr/>
      <dgm:t>
        <a:bodyPr/>
        <a:lstStyle/>
        <a:p>
          <a:endParaRPr lang="en-US"/>
        </a:p>
      </dgm:t>
    </dgm:pt>
    <dgm:pt modelId="{606E275E-6A8D-4F44-889A-ADE6F6163AB6}">
      <dgm:prSet phldrT="[Text]" custT="1"/>
      <dgm:spPr/>
      <dgm:t>
        <a:bodyPr/>
        <a:lstStyle/>
        <a:p>
          <a:r>
            <a:rPr lang="en-US" sz="1600" b="1" dirty="0"/>
            <a:t>Safeguard</a:t>
          </a:r>
        </a:p>
        <a:p>
          <a:r>
            <a:rPr lang="en-US" sz="1600" b="1" dirty="0"/>
            <a:t>Infrastructure</a:t>
          </a:r>
        </a:p>
      </dgm:t>
    </dgm:pt>
    <dgm:pt modelId="{68917FF8-D359-B94A-9B6B-88F8858DD7AF}" type="parTrans" cxnId="{3DF7118C-817B-F94A-AD95-48586B9E7145}">
      <dgm:prSet/>
      <dgm:spPr/>
      <dgm:t>
        <a:bodyPr/>
        <a:lstStyle/>
        <a:p>
          <a:endParaRPr lang="en-US"/>
        </a:p>
      </dgm:t>
    </dgm:pt>
    <dgm:pt modelId="{8A6446F8-94D3-6F44-BB9D-E35732482699}" type="sibTrans" cxnId="{3DF7118C-817B-F94A-AD95-48586B9E7145}">
      <dgm:prSet/>
      <dgm:spPr/>
      <dgm:t>
        <a:bodyPr/>
        <a:lstStyle/>
        <a:p>
          <a:endParaRPr lang="en-US"/>
        </a:p>
      </dgm:t>
    </dgm:pt>
    <dgm:pt modelId="{761BA882-586E-9842-B04D-7FFC962FD265}">
      <dgm:prSet phldrT="[Text]" custT="1"/>
      <dgm:spPr/>
      <dgm:t>
        <a:bodyPr/>
        <a:lstStyle/>
        <a:p>
          <a:r>
            <a:rPr lang="en-US" sz="1300" b="1" dirty="0"/>
            <a:t>Protect servers and workloads</a:t>
          </a:r>
        </a:p>
      </dgm:t>
    </dgm:pt>
    <dgm:pt modelId="{AC12152C-EE89-2147-8D97-CDFB42D1BE0D}" type="parTrans" cxnId="{3643C1D7-25FC-5143-824F-93F002BB0F79}">
      <dgm:prSet/>
      <dgm:spPr/>
      <dgm:t>
        <a:bodyPr/>
        <a:lstStyle/>
        <a:p>
          <a:endParaRPr lang="en-US"/>
        </a:p>
      </dgm:t>
    </dgm:pt>
    <dgm:pt modelId="{E73009FD-E1D6-104A-A21B-BE615258F3DB}" type="sibTrans" cxnId="{3643C1D7-25FC-5143-824F-93F002BB0F79}">
      <dgm:prSet/>
      <dgm:spPr/>
      <dgm:t>
        <a:bodyPr/>
        <a:lstStyle/>
        <a:p>
          <a:endParaRPr lang="en-US"/>
        </a:p>
      </dgm:t>
    </dgm:pt>
    <dgm:pt modelId="{ED2B50F1-8C0E-AB47-A156-D6D5ABC15BD3}">
      <dgm:prSet phldrT="[Text]" custT="1"/>
      <dgm:spPr/>
      <dgm:t>
        <a:bodyPr/>
        <a:lstStyle/>
        <a:p>
          <a:r>
            <a:rPr lang="en-US" sz="1700" b="1" dirty="0"/>
            <a:t>Control Device security</a:t>
          </a:r>
        </a:p>
      </dgm:t>
    </dgm:pt>
    <dgm:pt modelId="{3A1B0F73-726D-7B48-8E6A-22075F8A8449}" type="parTrans" cxnId="{32A1A1D3-F8BB-4742-AFCF-AA2B995D7C3A}">
      <dgm:prSet/>
      <dgm:spPr/>
      <dgm:t>
        <a:bodyPr/>
        <a:lstStyle/>
        <a:p>
          <a:endParaRPr lang="en-US"/>
        </a:p>
      </dgm:t>
    </dgm:pt>
    <dgm:pt modelId="{0068F3A1-5071-1D40-B193-D6436A30258F}" type="sibTrans" cxnId="{32A1A1D3-F8BB-4742-AFCF-AA2B995D7C3A}">
      <dgm:prSet/>
      <dgm:spPr/>
      <dgm:t>
        <a:bodyPr/>
        <a:lstStyle/>
        <a:p>
          <a:endParaRPr lang="en-US"/>
        </a:p>
      </dgm:t>
    </dgm:pt>
    <dgm:pt modelId="{3EC4E045-716F-B840-A1C0-A99799BC699E}">
      <dgm:prSet phldrT="[Text]" custT="1"/>
      <dgm:spPr/>
      <dgm:t>
        <a:bodyPr/>
        <a:lstStyle/>
        <a:p>
          <a:r>
            <a:rPr lang="en-US" sz="1700" b="1" dirty="0"/>
            <a:t>Secure applications and Data</a:t>
          </a:r>
        </a:p>
      </dgm:t>
    </dgm:pt>
    <dgm:pt modelId="{A9070E0F-FBFD-074F-8AC6-DC2F9043FEC5}" type="parTrans" cxnId="{4A270784-EB69-9645-BD24-086607D2233C}">
      <dgm:prSet/>
      <dgm:spPr/>
      <dgm:t>
        <a:bodyPr/>
        <a:lstStyle/>
        <a:p>
          <a:endParaRPr lang="en-US"/>
        </a:p>
      </dgm:t>
    </dgm:pt>
    <dgm:pt modelId="{2E68D2DC-307E-2E43-9D98-7883C8C7271A}" type="sibTrans" cxnId="{4A270784-EB69-9645-BD24-086607D2233C}">
      <dgm:prSet/>
      <dgm:spPr/>
      <dgm:t>
        <a:bodyPr/>
        <a:lstStyle/>
        <a:p>
          <a:endParaRPr lang="en-US"/>
        </a:p>
      </dgm:t>
    </dgm:pt>
    <dgm:pt modelId="{33AFF704-4373-9C42-8BAA-9644F7B5073E}">
      <dgm:prSet phldrT="[Text]" custT="1"/>
      <dgm:spPr/>
      <dgm:t>
        <a:bodyPr/>
        <a:lstStyle/>
        <a:p>
          <a:r>
            <a:rPr lang="en-US" sz="1300" b="1" dirty="0"/>
            <a:t>Secure Data centers</a:t>
          </a:r>
        </a:p>
      </dgm:t>
    </dgm:pt>
    <dgm:pt modelId="{8D076A9F-E3BC-EA4D-BA90-B2FE573F094E}" type="parTrans" cxnId="{A4BE9730-2469-5642-B32E-181DDA456BC5}">
      <dgm:prSet/>
      <dgm:spPr/>
      <dgm:t>
        <a:bodyPr/>
        <a:lstStyle/>
        <a:p>
          <a:endParaRPr lang="en-US"/>
        </a:p>
      </dgm:t>
    </dgm:pt>
    <dgm:pt modelId="{AC45E308-0663-494A-848D-883948CD0A30}" type="sibTrans" cxnId="{A4BE9730-2469-5642-B32E-181DDA456BC5}">
      <dgm:prSet/>
      <dgm:spPr/>
      <dgm:t>
        <a:bodyPr/>
        <a:lstStyle/>
        <a:p>
          <a:endParaRPr lang="en-US"/>
        </a:p>
      </dgm:t>
    </dgm:pt>
    <dgm:pt modelId="{85114B50-9E57-3A4E-8E90-198560FD95F6}">
      <dgm:prSet phldrT="[Text]" custT="1"/>
      <dgm:spPr/>
      <dgm:t>
        <a:bodyPr/>
        <a:lstStyle/>
        <a:p>
          <a:r>
            <a:rPr lang="en-US" sz="1300" b="1" dirty="0"/>
            <a:t>Detect unusual activities </a:t>
          </a:r>
        </a:p>
      </dgm:t>
    </dgm:pt>
    <dgm:pt modelId="{FFF49497-EA20-6040-8E9E-D56A38632247}" type="parTrans" cxnId="{B824E2D5-AD77-454C-B6C4-0FA4B8FAF2B7}">
      <dgm:prSet/>
      <dgm:spPr/>
      <dgm:t>
        <a:bodyPr/>
        <a:lstStyle/>
        <a:p>
          <a:endParaRPr lang="en-US"/>
        </a:p>
      </dgm:t>
    </dgm:pt>
    <dgm:pt modelId="{0122452A-F5F0-1540-B5DE-CE78C9A64FE3}" type="sibTrans" cxnId="{B824E2D5-AD77-454C-B6C4-0FA4B8FAF2B7}">
      <dgm:prSet/>
      <dgm:spPr/>
      <dgm:t>
        <a:bodyPr/>
        <a:lstStyle/>
        <a:p>
          <a:endParaRPr lang="en-US"/>
        </a:p>
      </dgm:t>
    </dgm:pt>
    <dgm:pt modelId="{99719789-B40C-5D46-AA48-7EB5EA9388E3}">
      <dgm:prSet phldrT="[Text]" custT="1"/>
      <dgm:spPr/>
      <dgm:t>
        <a:bodyPr/>
        <a:lstStyle/>
        <a:p>
          <a:r>
            <a:rPr lang="en-US" sz="1300" b="1" dirty="0"/>
            <a:t>Block devices posing threat</a:t>
          </a:r>
        </a:p>
      </dgm:t>
    </dgm:pt>
    <dgm:pt modelId="{C32BBB76-C6AA-8546-BB79-0D8EC1DDC39B}" type="parTrans" cxnId="{35CDD769-0AB4-7942-83B6-5891F9E3145E}">
      <dgm:prSet/>
      <dgm:spPr/>
      <dgm:t>
        <a:bodyPr/>
        <a:lstStyle/>
        <a:p>
          <a:endParaRPr lang="en-US"/>
        </a:p>
      </dgm:t>
    </dgm:pt>
    <dgm:pt modelId="{66C23555-4738-1643-9B41-4165A3D7115E}" type="sibTrans" cxnId="{35CDD769-0AB4-7942-83B6-5891F9E3145E}">
      <dgm:prSet/>
      <dgm:spPr/>
      <dgm:t>
        <a:bodyPr/>
        <a:lstStyle/>
        <a:p>
          <a:endParaRPr lang="en-US"/>
        </a:p>
      </dgm:t>
    </dgm:pt>
    <dgm:pt modelId="{F15DBD53-7BA1-234B-8F83-B66807E9AE8D}">
      <dgm:prSet phldrT="[Text]" custT="1"/>
      <dgm:spPr/>
      <dgm:t>
        <a:bodyPr/>
        <a:lstStyle/>
        <a:p>
          <a:r>
            <a:rPr lang="en-US" sz="1300" b="1" dirty="0"/>
            <a:t>Database backups </a:t>
          </a:r>
        </a:p>
      </dgm:t>
    </dgm:pt>
    <dgm:pt modelId="{8E5421D7-D1A7-B34C-953B-AA226420EC53}" type="parTrans" cxnId="{033225AF-43DF-2E40-B374-3CD40DF45D25}">
      <dgm:prSet/>
      <dgm:spPr/>
      <dgm:t>
        <a:bodyPr/>
        <a:lstStyle/>
        <a:p>
          <a:endParaRPr lang="en-US"/>
        </a:p>
      </dgm:t>
    </dgm:pt>
    <dgm:pt modelId="{72176B01-8478-4C49-A977-DB4386760EC6}" type="sibTrans" cxnId="{033225AF-43DF-2E40-B374-3CD40DF45D25}">
      <dgm:prSet/>
      <dgm:spPr/>
      <dgm:t>
        <a:bodyPr/>
        <a:lstStyle/>
        <a:p>
          <a:endParaRPr lang="en-US"/>
        </a:p>
      </dgm:t>
    </dgm:pt>
    <dgm:pt modelId="{5E55F90F-1863-BF42-9125-206993C0F2B4}">
      <dgm:prSet phldrT="[Text]" custT="1"/>
      <dgm:spPr/>
      <dgm:t>
        <a:bodyPr/>
        <a:lstStyle/>
        <a:p>
          <a:r>
            <a:rPr lang="en-US" sz="1300" b="1" dirty="0"/>
            <a:t>Protect confidential corporate data</a:t>
          </a:r>
        </a:p>
      </dgm:t>
    </dgm:pt>
    <dgm:pt modelId="{1667BCAB-E2DE-7541-96C3-62640460D1BE}" type="parTrans" cxnId="{288F8796-7A21-2A48-B14D-60C3B01A631B}">
      <dgm:prSet/>
      <dgm:spPr/>
      <dgm:t>
        <a:bodyPr/>
        <a:lstStyle/>
        <a:p>
          <a:endParaRPr lang="en-US"/>
        </a:p>
      </dgm:t>
    </dgm:pt>
    <dgm:pt modelId="{42DF628A-5D30-8D4F-BE3C-B6286EB16305}" type="sibTrans" cxnId="{288F8796-7A21-2A48-B14D-60C3B01A631B}">
      <dgm:prSet/>
      <dgm:spPr/>
      <dgm:t>
        <a:bodyPr/>
        <a:lstStyle/>
        <a:p>
          <a:endParaRPr lang="en-US"/>
        </a:p>
      </dgm:t>
    </dgm:pt>
    <dgm:pt modelId="{67A2D1CE-8ADD-DD43-A114-71AADDCD5579}">
      <dgm:prSet phldrT="[Text]" custT="1"/>
      <dgm:spPr/>
      <dgm:t>
        <a:bodyPr/>
        <a:lstStyle/>
        <a:p>
          <a:r>
            <a:rPr lang="en-US" sz="1300" b="1" dirty="0"/>
            <a:t>Develop strong security policies</a:t>
          </a:r>
        </a:p>
      </dgm:t>
    </dgm:pt>
    <dgm:pt modelId="{0CD290D6-E6F9-F049-A519-07A775B5EAD4}" type="parTrans" cxnId="{98C5962C-45C2-7149-B1B4-C41C49DFB7C8}">
      <dgm:prSet/>
      <dgm:spPr/>
      <dgm:t>
        <a:bodyPr/>
        <a:lstStyle/>
        <a:p>
          <a:endParaRPr lang="en-US"/>
        </a:p>
      </dgm:t>
    </dgm:pt>
    <dgm:pt modelId="{490B8288-D842-B14C-9890-83C6D8BC8D2A}" type="sibTrans" cxnId="{98C5962C-45C2-7149-B1B4-C41C49DFB7C8}">
      <dgm:prSet/>
      <dgm:spPr/>
      <dgm:t>
        <a:bodyPr/>
        <a:lstStyle/>
        <a:p>
          <a:endParaRPr lang="en-US"/>
        </a:p>
      </dgm:t>
    </dgm:pt>
    <dgm:pt modelId="{A6332F8E-7739-DC4D-A542-42AB75C1D7A1}">
      <dgm:prSet phldrT="[Text]" custT="1"/>
      <dgm:spPr/>
      <dgm:t>
        <a:bodyPr/>
        <a:lstStyle/>
        <a:p>
          <a:r>
            <a:rPr lang="en-US" sz="1300" b="1" dirty="0"/>
            <a:t>Adhere to security restrictions</a:t>
          </a:r>
        </a:p>
      </dgm:t>
    </dgm:pt>
    <dgm:pt modelId="{7AE92430-0EC2-AB44-9384-6BB713EF84AD}" type="parTrans" cxnId="{6FF2B14D-6006-524E-8F78-188FFA4A4D20}">
      <dgm:prSet/>
      <dgm:spPr/>
      <dgm:t>
        <a:bodyPr/>
        <a:lstStyle/>
        <a:p>
          <a:endParaRPr lang="en-US"/>
        </a:p>
      </dgm:t>
    </dgm:pt>
    <dgm:pt modelId="{BEB78FB4-45CE-FF4A-A78E-63D0D80D0FBC}" type="sibTrans" cxnId="{6FF2B14D-6006-524E-8F78-188FFA4A4D20}">
      <dgm:prSet/>
      <dgm:spPr/>
      <dgm:t>
        <a:bodyPr/>
        <a:lstStyle/>
        <a:p>
          <a:endParaRPr lang="en-US"/>
        </a:p>
      </dgm:t>
    </dgm:pt>
    <dgm:pt modelId="{88FCEF58-7FA3-7C4E-A273-A23DAA1F1CCF}">
      <dgm:prSet phldrT="[Text]" custT="1"/>
      <dgm:spPr/>
      <dgm:t>
        <a:bodyPr/>
        <a:lstStyle/>
        <a:p>
          <a:r>
            <a:rPr lang="en-US" sz="1100" dirty="0"/>
            <a:t> </a:t>
          </a:r>
        </a:p>
      </dgm:t>
    </dgm:pt>
    <dgm:pt modelId="{2FE54B9B-9EF7-2C46-A391-78FFE1EB1E13}" type="parTrans" cxnId="{627C59DF-565A-4D4D-8E04-7C1A82C59500}">
      <dgm:prSet/>
      <dgm:spPr/>
      <dgm:t>
        <a:bodyPr/>
        <a:lstStyle/>
        <a:p>
          <a:endParaRPr lang="en-US"/>
        </a:p>
      </dgm:t>
    </dgm:pt>
    <dgm:pt modelId="{44903EE1-DB8E-4745-925B-803556E7F14A}" type="sibTrans" cxnId="{627C59DF-565A-4D4D-8E04-7C1A82C59500}">
      <dgm:prSet/>
      <dgm:spPr/>
      <dgm:t>
        <a:bodyPr/>
        <a:lstStyle/>
        <a:p>
          <a:endParaRPr lang="en-US"/>
        </a:p>
      </dgm:t>
    </dgm:pt>
    <dgm:pt modelId="{63163E70-EB6B-544A-8F5D-F5EE7A65A7A2}">
      <dgm:prSet phldrT="[Text]" custT="1"/>
      <dgm:spPr/>
      <dgm:t>
        <a:bodyPr/>
        <a:lstStyle/>
        <a:p>
          <a:r>
            <a:rPr lang="en-US" sz="1300" b="1" dirty="0"/>
            <a:t>Secure connections</a:t>
          </a:r>
        </a:p>
      </dgm:t>
    </dgm:pt>
    <dgm:pt modelId="{24F85446-C91A-AE4F-87D1-47DA5E6443D3}" type="parTrans" cxnId="{350FDDA3-6A1C-F041-9F8B-5EC88B52424E}">
      <dgm:prSet/>
      <dgm:spPr/>
      <dgm:t>
        <a:bodyPr/>
        <a:lstStyle/>
        <a:p>
          <a:endParaRPr lang="en-US"/>
        </a:p>
      </dgm:t>
    </dgm:pt>
    <dgm:pt modelId="{D95B5A60-60C0-3D41-B5DC-A07D657D1CA9}" type="sibTrans" cxnId="{350FDDA3-6A1C-F041-9F8B-5EC88B52424E}">
      <dgm:prSet/>
      <dgm:spPr/>
      <dgm:t>
        <a:bodyPr/>
        <a:lstStyle/>
        <a:p>
          <a:endParaRPr lang="en-US"/>
        </a:p>
      </dgm:t>
    </dgm:pt>
    <dgm:pt modelId="{43A16499-F2E2-6C48-8F69-9EAD70BE9ED5}">
      <dgm:prSet phldrT="[Text]"/>
      <dgm:spPr/>
      <dgm:t>
        <a:bodyPr/>
        <a:lstStyle/>
        <a:p>
          <a:endParaRPr lang="en-US" sz="1200" dirty="0"/>
        </a:p>
      </dgm:t>
    </dgm:pt>
    <dgm:pt modelId="{C86750F0-B8D0-3F47-BE45-1F89B9A911D1}" type="parTrans" cxnId="{ACF390D7-B046-254E-8AB9-D8166E39411D}">
      <dgm:prSet/>
      <dgm:spPr/>
      <dgm:t>
        <a:bodyPr/>
        <a:lstStyle/>
        <a:p>
          <a:endParaRPr lang="en-US"/>
        </a:p>
      </dgm:t>
    </dgm:pt>
    <dgm:pt modelId="{6AE08F28-7888-A54B-AF53-ADB6C22834DF}" type="sibTrans" cxnId="{ACF390D7-B046-254E-8AB9-D8166E39411D}">
      <dgm:prSet/>
      <dgm:spPr/>
      <dgm:t>
        <a:bodyPr/>
        <a:lstStyle/>
        <a:p>
          <a:endParaRPr lang="en-US"/>
        </a:p>
      </dgm:t>
    </dgm:pt>
    <dgm:pt modelId="{9DC8AA93-0D50-B641-B146-306911D54933}">
      <dgm:prSet phldrT="[Text]" custT="1"/>
      <dgm:spPr/>
      <dgm:t>
        <a:bodyPr/>
        <a:lstStyle/>
        <a:p>
          <a:endParaRPr lang="en-US" sz="1300" b="1" dirty="0"/>
        </a:p>
      </dgm:t>
    </dgm:pt>
    <dgm:pt modelId="{7E9EF35B-D553-7E46-99FB-2A7EE5961284}" type="parTrans" cxnId="{9C45C042-FA9D-9B4C-B5E0-6D009D1DF083}">
      <dgm:prSet/>
      <dgm:spPr/>
      <dgm:t>
        <a:bodyPr/>
        <a:lstStyle/>
        <a:p>
          <a:endParaRPr lang="en-US"/>
        </a:p>
      </dgm:t>
    </dgm:pt>
    <dgm:pt modelId="{350AA594-73C1-8B49-94B3-43C7A39312A5}" type="sibTrans" cxnId="{9C45C042-FA9D-9B4C-B5E0-6D009D1DF083}">
      <dgm:prSet/>
      <dgm:spPr/>
      <dgm:t>
        <a:bodyPr/>
        <a:lstStyle/>
        <a:p>
          <a:endParaRPr lang="en-US"/>
        </a:p>
      </dgm:t>
    </dgm:pt>
    <dgm:pt modelId="{22AED595-5F8E-6745-BE58-B141E03D85CE}">
      <dgm:prSet phldrT="[Text]" custT="1"/>
      <dgm:spPr/>
      <dgm:t>
        <a:bodyPr/>
        <a:lstStyle/>
        <a:p>
          <a:r>
            <a:rPr lang="en-US" sz="1300" b="1" dirty="0"/>
            <a:t>Control User access and privileges</a:t>
          </a:r>
        </a:p>
      </dgm:t>
    </dgm:pt>
    <dgm:pt modelId="{7DB3DD5F-7710-AE46-80F8-598859FA9A74}" type="parTrans" cxnId="{A646D75F-7880-FA47-B6F8-46C233289797}">
      <dgm:prSet/>
      <dgm:spPr/>
      <dgm:t>
        <a:bodyPr/>
        <a:lstStyle/>
        <a:p>
          <a:endParaRPr lang="en-US"/>
        </a:p>
      </dgm:t>
    </dgm:pt>
    <dgm:pt modelId="{04D51F67-5B3F-5A4C-8487-EDDEDD7C5E37}" type="sibTrans" cxnId="{A646D75F-7880-FA47-B6F8-46C233289797}">
      <dgm:prSet/>
      <dgm:spPr/>
      <dgm:t>
        <a:bodyPr/>
        <a:lstStyle/>
        <a:p>
          <a:endParaRPr lang="en-US"/>
        </a:p>
      </dgm:t>
    </dgm:pt>
    <dgm:pt modelId="{8364E051-9DFF-EF49-B55C-7A41DCDD067E}">
      <dgm:prSet phldrT="[Text]" custT="1"/>
      <dgm:spPr/>
      <dgm:t>
        <a:bodyPr/>
        <a:lstStyle/>
        <a:p>
          <a:r>
            <a:rPr lang="en-US" sz="1300" b="1" dirty="0"/>
            <a:t>Enforce two-step authentication for all employees </a:t>
          </a:r>
        </a:p>
      </dgm:t>
    </dgm:pt>
    <dgm:pt modelId="{72FDDE2B-5E89-AE47-979E-4CBBA3FFEB75}" type="parTrans" cxnId="{934DDB9F-A5A6-1C4B-AC63-7E060F115943}">
      <dgm:prSet/>
      <dgm:spPr/>
      <dgm:t>
        <a:bodyPr/>
        <a:lstStyle/>
        <a:p>
          <a:endParaRPr lang="en-US"/>
        </a:p>
      </dgm:t>
    </dgm:pt>
    <dgm:pt modelId="{3F0813A0-BF48-954D-9973-9BE1B0B3A1D5}" type="sibTrans" cxnId="{934DDB9F-A5A6-1C4B-AC63-7E060F115943}">
      <dgm:prSet/>
      <dgm:spPr/>
      <dgm:t>
        <a:bodyPr/>
        <a:lstStyle/>
        <a:p>
          <a:endParaRPr lang="en-US"/>
        </a:p>
      </dgm:t>
    </dgm:pt>
    <dgm:pt modelId="{5214190E-C5C5-1D44-B2E9-33A58CA93EE5}">
      <dgm:prSet phldrT="[Text]"/>
      <dgm:spPr/>
      <dgm:t>
        <a:bodyPr/>
        <a:lstStyle/>
        <a:p>
          <a:endParaRPr lang="en-US" sz="1100" dirty="0"/>
        </a:p>
      </dgm:t>
    </dgm:pt>
    <dgm:pt modelId="{EF14A1BD-5769-5446-AA1B-9127C2E8661E}" type="parTrans" cxnId="{756C83E0-96C8-5F4D-ADED-E860B9FBDCBA}">
      <dgm:prSet/>
      <dgm:spPr/>
      <dgm:t>
        <a:bodyPr/>
        <a:lstStyle/>
        <a:p>
          <a:endParaRPr lang="en-US"/>
        </a:p>
      </dgm:t>
    </dgm:pt>
    <dgm:pt modelId="{C59F681C-786A-214C-9ACE-2958103C90E5}" type="sibTrans" cxnId="{756C83E0-96C8-5F4D-ADED-E860B9FBDCBA}">
      <dgm:prSet/>
      <dgm:spPr/>
      <dgm:t>
        <a:bodyPr/>
        <a:lstStyle/>
        <a:p>
          <a:endParaRPr lang="en-US"/>
        </a:p>
      </dgm:t>
    </dgm:pt>
    <dgm:pt modelId="{5B0BD122-3058-F64E-84E7-F2BAA8248095}">
      <dgm:prSet phldrT="[Text]" custT="1"/>
      <dgm:spPr/>
      <dgm:t>
        <a:bodyPr/>
        <a:lstStyle/>
        <a:p>
          <a:r>
            <a:rPr lang="en-US" sz="1300" b="1" dirty="0"/>
            <a:t>Protect devices with encryption</a:t>
          </a:r>
          <a:endParaRPr lang="en-US" sz="1100" dirty="0"/>
        </a:p>
      </dgm:t>
    </dgm:pt>
    <dgm:pt modelId="{45B622EC-00B3-7746-9444-FBD0C3ECE653}" type="parTrans" cxnId="{860CC270-753B-2A4A-A2BB-FB14F3CD174D}">
      <dgm:prSet/>
      <dgm:spPr/>
      <dgm:t>
        <a:bodyPr/>
        <a:lstStyle/>
        <a:p>
          <a:endParaRPr lang="en-US"/>
        </a:p>
      </dgm:t>
    </dgm:pt>
    <dgm:pt modelId="{074863F8-B645-0244-B888-D23A54AA0110}" type="sibTrans" cxnId="{860CC270-753B-2A4A-A2BB-FB14F3CD174D}">
      <dgm:prSet/>
      <dgm:spPr/>
      <dgm:t>
        <a:bodyPr/>
        <a:lstStyle/>
        <a:p>
          <a:endParaRPr lang="en-US"/>
        </a:p>
      </dgm:t>
    </dgm:pt>
    <dgm:pt modelId="{1176CBB3-2417-9B44-B294-AA4562B2ADA5}" type="pres">
      <dgm:prSet presAssocID="{6879442A-120F-2442-A67F-032E7D24F21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58941155-5DB8-DA40-A28E-0810C6267D61}" type="pres">
      <dgm:prSet presAssocID="{6879442A-120F-2442-A67F-032E7D24F210}" presName="children" presStyleCnt="0"/>
      <dgm:spPr/>
    </dgm:pt>
    <dgm:pt modelId="{F864D79A-45FA-6B43-848E-D5DB243B43A6}" type="pres">
      <dgm:prSet presAssocID="{6879442A-120F-2442-A67F-032E7D24F210}" presName="child1group" presStyleCnt="0"/>
      <dgm:spPr/>
    </dgm:pt>
    <dgm:pt modelId="{DEEAF932-6C22-9744-B5E2-5E04861D5A71}" type="pres">
      <dgm:prSet presAssocID="{6879442A-120F-2442-A67F-032E7D24F210}" presName="child1" presStyleLbl="bgAcc1" presStyleIdx="0" presStyleCnt="4" custScaleX="151148"/>
      <dgm:spPr/>
    </dgm:pt>
    <dgm:pt modelId="{60E3717F-F8AC-0D4F-8F49-81F1A6DA98E3}" type="pres">
      <dgm:prSet presAssocID="{6879442A-120F-2442-A67F-032E7D24F210}" presName="child1Text" presStyleLbl="bgAcc1" presStyleIdx="0" presStyleCnt="4">
        <dgm:presLayoutVars>
          <dgm:bulletEnabled val="1"/>
        </dgm:presLayoutVars>
      </dgm:prSet>
      <dgm:spPr/>
    </dgm:pt>
    <dgm:pt modelId="{ACC036ED-3E4E-D749-A646-4BFA9C357E0F}" type="pres">
      <dgm:prSet presAssocID="{6879442A-120F-2442-A67F-032E7D24F210}" presName="child2group" presStyleCnt="0"/>
      <dgm:spPr/>
    </dgm:pt>
    <dgm:pt modelId="{B65DD4B9-4511-D14B-A04C-F5C4E8171B3B}" type="pres">
      <dgm:prSet presAssocID="{6879442A-120F-2442-A67F-032E7D24F210}" presName="child2" presStyleLbl="bgAcc1" presStyleIdx="1" presStyleCnt="4" custScaleX="160956" custLinFactNeighborX="9064" custLinFactNeighborY="-6996"/>
      <dgm:spPr/>
    </dgm:pt>
    <dgm:pt modelId="{779500B1-E892-F145-9CD9-352EEB3D99CE}" type="pres">
      <dgm:prSet presAssocID="{6879442A-120F-2442-A67F-032E7D24F210}" presName="child2Text" presStyleLbl="bgAcc1" presStyleIdx="1" presStyleCnt="4">
        <dgm:presLayoutVars>
          <dgm:bulletEnabled val="1"/>
        </dgm:presLayoutVars>
      </dgm:prSet>
      <dgm:spPr/>
    </dgm:pt>
    <dgm:pt modelId="{776CBFC9-9CD0-D541-B94A-1B4F18537F0E}" type="pres">
      <dgm:prSet presAssocID="{6879442A-120F-2442-A67F-032E7D24F210}" presName="child3group" presStyleCnt="0"/>
      <dgm:spPr/>
    </dgm:pt>
    <dgm:pt modelId="{8AE6E7E5-B61D-D14D-8A0B-DF512FE512A1}" type="pres">
      <dgm:prSet presAssocID="{6879442A-120F-2442-A67F-032E7D24F210}" presName="child3" presStyleLbl="bgAcc1" presStyleIdx="2" presStyleCnt="4" custScaleX="160780" custLinFactNeighborX="8560" custLinFactNeighborY="1555"/>
      <dgm:spPr/>
    </dgm:pt>
    <dgm:pt modelId="{44B3BC81-AD43-1E46-8C18-D9AD843786FE}" type="pres">
      <dgm:prSet presAssocID="{6879442A-120F-2442-A67F-032E7D24F210}" presName="child3Text" presStyleLbl="bgAcc1" presStyleIdx="2" presStyleCnt="4">
        <dgm:presLayoutVars>
          <dgm:bulletEnabled val="1"/>
        </dgm:presLayoutVars>
      </dgm:prSet>
      <dgm:spPr/>
    </dgm:pt>
    <dgm:pt modelId="{7C662276-48EB-1C4C-B0F1-36B1C7B8F739}" type="pres">
      <dgm:prSet presAssocID="{6879442A-120F-2442-A67F-032E7D24F210}" presName="child4group" presStyleCnt="0"/>
      <dgm:spPr/>
    </dgm:pt>
    <dgm:pt modelId="{EF75EEDA-5158-B44E-AE40-A17E27441FCF}" type="pres">
      <dgm:prSet presAssocID="{6879442A-120F-2442-A67F-032E7D24F210}" presName="child4" presStyleLbl="bgAcc1" presStyleIdx="3" presStyleCnt="4" custScaleX="152403"/>
      <dgm:spPr/>
    </dgm:pt>
    <dgm:pt modelId="{F00C00C0-717E-F645-9ACE-E4595C233954}" type="pres">
      <dgm:prSet presAssocID="{6879442A-120F-2442-A67F-032E7D24F210}" presName="child4Text" presStyleLbl="bgAcc1" presStyleIdx="3" presStyleCnt="4">
        <dgm:presLayoutVars>
          <dgm:bulletEnabled val="1"/>
        </dgm:presLayoutVars>
      </dgm:prSet>
      <dgm:spPr/>
    </dgm:pt>
    <dgm:pt modelId="{B3E75EFC-CA56-D64C-8F96-907EED402033}" type="pres">
      <dgm:prSet presAssocID="{6879442A-120F-2442-A67F-032E7D24F210}" presName="childPlaceholder" presStyleCnt="0"/>
      <dgm:spPr/>
    </dgm:pt>
    <dgm:pt modelId="{2CF48B74-EDC2-6A4B-B28E-6BB0A8F93260}" type="pres">
      <dgm:prSet presAssocID="{6879442A-120F-2442-A67F-032E7D24F210}" presName="circle" presStyleCnt="0"/>
      <dgm:spPr/>
    </dgm:pt>
    <dgm:pt modelId="{37DA26A0-D1DF-7447-A1D5-BB83BCB90870}" type="pres">
      <dgm:prSet presAssocID="{6879442A-120F-2442-A67F-032E7D24F210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17950D52-A40C-E542-9026-3B07289D5E48}" type="pres">
      <dgm:prSet presAssocID="{6879442A-120F-2442-A67F-032E7D24F210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E1216A0B-6A5D-AA4D-B001-44B96EF25139}" type="pres">
      <dgm:prSet presAssocID="{6879442A-120F-2442-A67F-032E7D24F210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CFD71DF5-D906-B943-8A56-1C003E6CD88E}" type="pres">
      <dgm:prSet presAssocID="{6879442A-120F-2442-A67F-032E7D24F210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06A8054-1EC9-F449-8C44-0A62E1ABC3F4}" type="pres">
      <dgm:prSet presAssocID="{6879442A-120F-2442-A67F-032E7D24F210}" presName="quadrantPlaceholder" presStyleCnt="0"/>
      <dgm:spPr/>
    </dgm:pt>
    <dgm:pt modelId="{81C07FF9-51B9-F548-A1F3-0897C3CCBA43}" type="pres">
      <dgm:prSet presAssocID="{6879442A-120F-2442-A67F-032E7D24F210}" presName="center1" presStyleLbl="fgShp" presStyleIdx="0" presStyleCnt="2"/>
      <dgm:spPr/>
    </dgm:pt>
    <dgm:pt modelId="{2CF89416-1E6C-9D43-9B23-1292ADCAD5E2}" type="pres">
      <dgm:prSet presAssocID="{6879442A-120F-2442-A67F-032E7D24F210}" presName="center2" presStyleLbl="fgShp" presStyleIdx="1" presStyleCnt="2"/>
      <dgm:spPr/>
    </dgm:pt>
  </dgm:ptLst>
  <dgm:cxnLst>
    <dgm:cxn modelId="{67B8794E-30E5-794E-8D1D-DF88DAD640CE}" type="presOf" srcId="{67A2D1CE-8ADD-DD43-A114-71AADDCD5579}" destId="{EF75EEDA-5158-B44E-AE40-A17E27441FCF}" srcOrd="0" destOrd="2" presId="urn:microsoft.com/office/officeart/2005/8/layout/cycle4"/>
    <dgm:cxn modelId="{8A180760-1FEF-5149-898F-1C31B50CAF48}" srcId="{6879442A-120F-2442-A67F-032E7D24F210}" destId="{C60A7D00-974A-0445-B871-4343261C4B73}" srcOrd="0" destOrd="0" parTransId="{856E3353-4351-614D-AF94-A4EA5F476237}" sibTransId="{19CF84FC-89FE-5A44-BA47-272C9A9B74DF}"/>
    <dgm:cxn modelId="{B5195724-C50D-1C40-85FE-0EC656629AFD}" type="presOf" srcId="{85114B50-9E57-3A4E-8E90-198560FD95F6}" destId="{44B3BC81-AD43-1E46-8C18-D9AD843786FE}" srcOrd="1" destOrd="3" presId="urn:microsoft.com/office/officeart/2005/8/layout/cycle4"/>
    <dgm:cxn modelId="{52CB979C-85EF-024C-B2DF-D39237D531FB}" type="presOf" srcId="{F15DBD53-7BA1-234B-8F83-B66807E9AE8D}" destId="{779500B1-E892-F145-9CD9-352EEB3D99CE}" srcOrd="1" destOrd="3" presId="urn:microsoft.com/office/officeart/2005/8/layout/cycle4"/>
    <dgm:cxn modelId="{3DF7118C-817B-F94A-AD95-48586B9E7145}" srcId="{6879442A-120F-2442-A67F-032E7D24F210}" destId="{606E275E-6A8D-4F44-889A-ADE6F6163AB6}" srcOrd="1" destOrd="0" parTransId="{68917FF8-D359-B94A-9B6B-88F8858DD7AF}" sibTransId="{8A6446F8-94D3-6F44-BB9D-E35732482699}"/>
    <dgm:cxn modelId="{756C83E0-96C8-5F4D-ADED-E860B9FBDCBA}" srcId="{ED2B50F1-8C0E-AB47-A156-D6D5ABC15BD3}" destId="{5214190E-C5C5-1D44-B2E9-33A58CA93EE5}" srcOrd="0" destOrd="0" parTransId="{EF14A1BD-5769-5446-AA1B-9127C2E8661E}" sibTransId="{C59F681C-786A-214C-9ACE-2958103C90E5}"/>
    <dgm:cxn modelId="{6DE9126B-1C7F-544A-902D-574F32C54052}" type="presOf" srcId="{A6332F8E-7739-DC4D-A542-42AB75C1D7A1}" destId="{EF75EEDA-5158-B44E-AE40-A17E27441FCF}" srcOrd="0" destOrd="3" presId="urn:microsoft.com/office/officeart/2005/8/layout/cycle4"/>
    <dgm:cxn modelId="{CC9ECF16-B7D8-7D45-9089-1ED869CAB4A5}" type="presOf" srcId="{5B0BD122-3058-F64E-84E7-F2BAA8248095}" destId="{44B3BC81-AD43-1E46-8C18-D9AD843786FE}" srcOrd="1" destOrd="2" presId="urn:microsoft.com/office/officeart/2005/8/layout/cycle4"/>
    <dgm:cxn modelId="{860CC270-753B-2A4A-A2BB-FB14F3CD174D}" srcId="{ED2B50F1-8C0E-AB47-A156-D6D5ABC15BD3}" destId="{5B0BD122-3058-F64E-84E7-F2BAA8248095}" srcOrd="2" destOrd="0" parTransId="{45B622EC-00B3-7746-9444-FBD0C3ECE653}" sibTransId="{074863F8-B645-0244-B888-D23A54AA0110}"/>
    <dgm:cxn modelId="{5473831F-AFB3-6045-B34D-151638E8ABDD}" type="presOf" srcId="{33AFF704-4373-9C42-8BAA-9644F7B5073E}" destId="{B65DD4B9-4511-D14B-A04C-F5C4E8171B3B}" srcOrd="0" destOrd="2" presId="urn:microsoft.com/office/officeart/2005/8/layout/cycle4"/>
    <dgm:cxn modelId="{7590DECC-11C5-A240-9BFA-3FC56D355F79}" type="presOf" srcId="{6879442A-120F-2442-A67F-032E7D24F210}" destId="{1176CBB3-2417-9B44-B294-AA4562B2ADA5}" srcOrd="0" destOrd="0" presId="urn:microsoft.com/office/officeart/2005/8/layout/cycle4"/>
    <dgm:cxn modelId="{FDFF6751-5236-8448-929A-1091343BE2C8}" type="presOf" srcId="{67E0DEE6-A023-964A-9A9C-917502763831}" destId="{60E3717F-F8AC-0D4F-8F49-81F1A6DA98E3}" srcOrd="1" destOrd="1" presId="urn:microsoft.com/office/officeart/2005/8/layout/cycle4"/>
    <dgm:cxn modelId="{EAC529E2-F4A5-CD43-AAED-FE2019884C38}" type="presOf" srcId="{63163E70-EB6B-544A-8F5D-F5EE7A65A7A2}" destId="{EF75EEDA-5158-B44E-AE40-A17E27441FCF}" srcOrd="0" destOrd="0" presId="urn:microsoft.com/office/officeart/2005/8/layout/cycle4"/>
    <dgm:cxn modelId="{20D5669E-EED6-3A46-962F-33D0ECB50D37}" type="presOf" srcId="{5E55F90F-1863-BF42-9125-206993C0F2B4}" destId="{F00C00C0-717E-F645-9ACE-E4595C233954}" srcOrd="1" destOrd="1" presId="urn:microsoft.com/office/officeart/2005/8/layout/cycle4"/>
    <dgm:cxn modelId="{01651A34-5ECD-8946-8701-F00A780A145D}" type="presOf" srcId="{33AFF704-4373-9C42-8BAA-9644F7B5073E}" destId="{779500B1-E892-F145-9CD9-352EEB3D99CE}" srcOrd="1" destOrd="2" presId="urn:microsoft.com/office/officeart/2005/8/layout/cycle4"/>
    <dgm:cxn modelId="{74DD90AF-C440-2946-A6B8-D88B968B6836}" type="presOf" srcId="{22AED595-5F8E-6745-BE58-B141E03D85CE}" destId="{60E3717F-F8AC-0D4F-8F49-81F1A6DA98E3}" srcOrd="1" destOrd="2" presId="urn:microsoft.com/office/officeart/2005/8/layout/cycle4"/>
    <dgm:cxn modelId="{DCDD002D-68EB-BD42-8CD4-0E65816DEAD1}" type="presOf" srcId="{43A16499-F2E2-6C48-8F69-9EAD70BE9ED5}" destId="{779500B1-E892-F145-9CD9-352EEB3D99CE}" srcOrd="1" destOrd="0" presId="urn:microsoft.com/office/officeart/2005/8/layout/cycle4"/>
    <dgm:cxn modelId="{934DDB9F-A5A6-1C4B-AC63-7E060F115943}" srcId="{C60A7D00-974A-0445-B871-4343261C4B73}" destId="{8364E051-9DFF-EF49-B55C-7A41DCDD067E}" srcOrd="3" destOrd="0" parTransId="{72FDDE2B-5E89-AE47-979E-4CBBA3FFEB75}" sibTransId="{3F0813A0-BF48-954D-9973-9BE1B0B3A1D5}"/>
    <dgm:cxn modelId="{AF242665-80D3-A949-A539-5FB02C0351F8}" type="presOf" srcId="{C60A7D00-974A-0445-B871-4343261C4B73}" destId="{37DA26A0-D1DF-7447-A1D5-BB83BCB90870}" srcOrd="0" destOrd="0" presId="urn:microsoft.com/office/officeart/2005/8/layout/cycle4"/>
    <dgm:cxn modelId="{06C428CB-3516-8040-8058-4E9A8549163C}" type="presOf" srcId="{5B0BD122-3058-F64E-84E7-F2BAA8248095}" destId="{8AE6E7E5-B61D-D14D-8A0B-DF512FE512A1}" srcOrd="0" destOrd="2" presId="urn:microsoft.com/office/officeart/2005/8/layout/cycle4"/>
    <dgm:cxn modelId="{288F8796-7A21-2A48-B14D-60C3B01A631B}" srcId="{3EC4E045-716F-B840-A1C0-A99799BC699E}" destId="{5E55F90F-1863-BF42-9125-206993C0F2B4}" srcOrd="1" destOrd="0" parTransId="{1667BCAB-E2DE-7541-96C3-62640460D1BE}" sibTransId="{42DF628A-5D30-8D4F-BE3C-B6286EB16305}"/>
    <dgm:cxn modelId="{64711C8D-AD5E-4B45-A318-A098F697C8BA}" type="presOf" srcId="{67A2D1CE-8ADD-DD43-A114-71AADDCD5579}" destId="{F00C00C0-717E-F645-9ACE-E4595C233954}" srcOrd="1" destOrd="2" presId="urn:microsoft.com/office/officeart/2005/8/layout/cycle4"/>
    <dgm:cxn modelId="{ACF390D7-B046-254E-8AB9-D8166E39411D}" srcId="{606E275E-6A8D-4F44-889A-ADE6F6163AB6}" destId="{43A16499-F2E2-6C48-8F69-9EAD70BE9ED5}" srcOrd="0" destOrd="0" parTransId="{C86750F0-B8D0-3F47-BE45-1F89B9A911D1}" sibTransId="{6AE08F28-7888-A54B-AF53-ADB6C22834DF}"/>
    <dgm:cxn modelId="{350FDDA3-6A1C-F041-9F8B-5EC88B52424E}" srcId="{3EC4E045-716F-B840-A1C0-A99799BC699E}" destId="{63163E70-EB6B-544A-8F5D-F5EE7A65A7A2}" srcOrd="0" destOrd="0" parTransId="{24F85446-C91A-AE4F-87D1-47DA5E6443D3}" sibTransId="{D95B5A60-60C0-3D41-B5DC-A07D657D1CA9}"/>
    <dgm:cxn modelId="{4A270784-EB69-9645-BD24-086607D2233C}" srcId="{6879442A-120F-2442-A67F-032E7D24F210}" destId="{3EC4E045-716F-B840-A1C0-A99799BC699E}" srcOrd="3" destOrd="0" parTransId="{A9070E0F-FBFD-074F-8AC6-DC2F9043FEC5}" sibTransId="{2E68D2DC-307E-2E43-9D98-7883C8C7271A}"/>
    <dgm:cxn modelId="{72AF32C9-9FDD-1546-B10D-2B49C851672D}" type="presOf" srcId="{F15DBD53-7BA1-234B-8F83-B66807E9AE8D}" destId="{B65DD4B9-4511-D14B-A04C-F5C4E8171B3B}" srcOrd="0" destOrd="3" presId="urn:microsoft.com/office/officeart/2005/8/layout/cycle4"/>
    <dgm:cxn modelId="{B29F9FA6-0A6A-2A48-82A6-954C1C4589DF}" type="presOf" srcId="{ED2B50F1-8C0E-AB47-A156-D6D5ABC15BD3}" destId="{E1216A0B-6A5D-AA4D-B001-44B96EF25139}" srcOrd="0" destOrd="0" presId="urn:microsoft.com/office/officeart/2005/8/layout/cycle4"/>
    <dgm:cxn modelId="{CA7EA37C-7CC6-B54A-A5E6-36D75DAE76D3}" type="presOf" srcId="{761BA882-586E-9842-B04D-7FFC962FD265}" destId="{B65DD4B9-4511-D14B-A04C-F5C4E8171B3B}" srcOrd="0" destOrd="1" presId="urn:microsoft.com/office/officeart/2005/8/layout/cycle4"/>
    <dgm:cxn modelId="{6FF2B14D-6006-524E-8F78-188FFA4A4D20}" srcId="{3EC4E045-716F-B840-A1C0-A99799BC699E}" destId="{A6332F8E-7739-DC4D-A542-42AB75C1D7A1}" srcOrd="3" destOrd="0" parTransId="{7AE92430-0EC2-AB44-9384-6BB713EF84AD}" sibTransId="{BEB78FB4-45CE-FF4A-A78E-63D0D80D0FBC}"/>
    <dgm:cxn modelId="{8E6AF1D1-8975-3541-B13A-C5777A8CF0FA}" type="presOf" srcId="{99719789-B40C-5D46-AA48-7EB5EA9388E3}" destId="{8AE6E7E5-B61D-D14D-8A0B-DF512FE512A1}" srcOrd="0" destOrd="4" presId="urn:microsoft.com/office/officeart/2005/8/layout/cycle4"/>
    <dgm:cxn modelId="{E816AEE0-565B-8946-AD2F-10EBB18E3983}" type="presOf" srcId="{99719789-B40C-5D46-AA48-7EB5EA9388E3}" destId="{44B3BC81-AD43-1E46-8C18-D9AD843786FE}" srcOrd="1" destOrd="4" presId="urn:microsoft.com/office/officeart/2005/8/layout/cycle4"/>
    <dgm:cxn modelId="{A4BE9730-2469-5642-B32E-181DDA456BC5}" srcId="{606E275E-6A8D-4F44-889A-ADE6F6163AB6}" destId="{33AFF704-4373-9C42-8BAA-9644F7B5073E}" srcOrd="2" destOrd="0" parTransId="{8D076A9F-E3BC-EA4D-BA90-B2FE573F094E}" sibTransId="{AC45E308-0663-494A-848D-883948CD0A30}"/>
    <dgm:cxn modelId="{C9226A4D-3E74-A944-93DB-CAD777AAFDAA}" type="presOf" srcId="{8364E051-9DFF-EF49-B55C-7A41DCDD067E}" destId="{60E3717F-F8AC-0D4F-8F49-81F1A6DA98E3}" srcOrd="1" destOrd="3" presId="urn:microsoft.com/office/officeart/2005/8/layout/cycle4"/>
    <dgm:cxn modelId="{3643C1D7-25FC-5143-824F-93F002BB0F79}" srcId="{606E275E-6A8D-4F44-889A-ADE6F6163AB6}" destId="{761BA882-586E-9842-B04D-7FFC962FD265}" srcOrd="1" destOrd="0" parTransId="{AC12152C-EE89-2147-8D97-CDFB42D1BE0D}" sibTransId="{E73009FD-E1D6-104A-A21B-BE615258F3DB}"/>
    <dgm:cxn modelId="{98C5962C-45C2-7149-B1B4-C41C49DFB7C8}" srcId="{3EC4E045-716F-B840-A1C0-A99799BC699E}" destId="{67A2D1CE-8ADD-DD43-A114-71AADDCD5579}" srcOrd="2" destOrd="0" parTransId="{0CD290D6-E6F9-F049-A519-07A775B5EAD4}" sibTransId="{490B8288-D842-B14C-9890-83C6D8BC8D2A}"/>
    <dgm:cxn modelId="{A646D75F-7880-FA47-B6F8-46C233289797}" srcId="{C60A7D00-974A-0445-B871-4343261C4B73}" destId="{22AED595-5F8E-6745-BE58-B141E03D85CE}" srcOrd="2" destOrd="0" parTransId="{7DB3DD5F-7710-AE46-80F8-598859FA9A74}" sibTransId="{04D51F67-5B3F-5A4C-8487-EDDEDD7C5E37}"/>
    <dgm:cxn modelId="{627C59DF-565A-4D4D-8E04-7C1A82C59500}" srcId="{ED2B50F1-8C0E-AB47-A156-D6D5ABC15BD3}" destId="{88FCEF58-7FA3-7C4E-A273-A23DAA1F1CCF}" srcOrd="1" destOrd="0" parTransId="{2FE54B9B-9EF7-2C46-A391-78FFE1EB1E13}" sibTransId="{44903EE1-DB8E-4745-925B-803556E7F14A}"/>
    <dgm:cxn modelId="{219956CC-270B-EE4F-AA0F-EFBB1CC914FF}" type="presOf" srcId="{67E0DEE6-A023-964A-9A9C-917502763831}" destId="{DEEAF932-6C22-9744-B5E2-5E04861D5A71}" srcOrd="0" destOrd="1" presId="urn:microsoft.com/office/officeart/2005/8/layout/cycle4"/>
    <dgm:cxn modelId="{F5BA2210-1EF3-FA4F-8BBB-2EF6A82E31D3}" type="presOf" srcId="{606E275E-6A8D-4F44-889A-ADE6F6163AB6}" destId="{17950D52-A40C-E542-9026-3B07289D5E48}" srcOrd="0" destOrd="0" presId="urn:microsoft.com/office/officeart/2005/8/layout/cycle4"/>
    <dgm:cxn modelId="{9C45C042-FA9D-9B4C-B5E0-6D009D1DF083}" srcId="{C60A7D00-974A-0445-B871-4343261C4B73}" destId="{9DC8AA93-0D50-B641-B146-306911D54933}" srcOrd="0" destOrd="0" parTransId="{7E9EF35B-D553-7E46-99FB-2A7EE5961284}" sibTransId="{350AA594-73C1-8B49-94B3-43C7A39312A5}"/>
    <dgm:cxn modelId="{FB14A63F-3903-2A49-8729-7023459D9B12}" type="presOf" srcId="{43A16499-F2E2-6C48-8F69-9EAD70BE9ED5}" destId="{B65DD4B9-4511-D14B-A04C-F5C4E8171B3B}" srcOrd="0" destOrd="0" presId="urn:microsoft.com/office/officeart/2005/8/layout/cycle4"/>
    <dgm:cxn modelId="{5EB4921B-EEB4-E242-8FF9-506E3E22E09D}" type="presOf" srcId="{A6332F8E-7739-DC4D-A542-42AB75C1D7A1}" destId="{F00C00C0-717E-F645-9ACE-E4595C233954}" srcOrd="1" destOrd="3" presId="urn:microsoft.com/office/officeart/2005/8/layout/cycle4"/>
    <dgm:cxn modelId="{033225AF-43DF-2E40-B374-3CD40DF45D25}" srcId="{606E275E-6A8D-4F44-889A-ADE6F6163AB6}" destId="{F15DBD53-7BA1-234B-8F83-B66807E9AE8D}" srcOrd="3" destOrd="0" parTransId="{8E5421D7-D1A7-B34C-953B-AA226420EC53}" sibTransId="{72176B01-8478-4C49-A977-DB4386760EC6}"/>
    <dgm:cxn modelId="{AFFB8BEB-6E11-7148-87A4-131F4BF132C5}" type="presOf" srcId="{9DC8AA93-0D50-B641-B146-306911D54933}" destId="{60E3717F-F8AC-0D4F-8F49-81F1A6DA98E3}" srcOrd="1" destOrd="0" presId="urn:microsoft.com/office/officeart/2005/8/layout/cycle4"/>
    <dgm:cxn modelId="{16DE614C-F172-7F40-A108-10068AEC69B9}" type="presOf" srcId="{85114B50-9E57-3A4E-8E90-198560FD95F6}" destId="{8AE6E7E5-B61D-D14D-8A0B-DF512FE512A1}" srcOrd="0" destOrd="3" presId="urn:microsoft.com/office/officeart/2005/8/layout/cycle4"/>
    <dgm:cxn modelId="{1136F15F-199C-654F-9960-023D79DEE21C}" type="presOf" srcId="{9DC8AA93-0D50-B641-B146-306911D54933}" destId="{DEEAF932-6C22-9744-B5E2-5E04861D5A71}" srcOrd="0" destOrd="0" presId="urn:microsoft.com/office/officeart/2005/8/layout/cycle4"/>
    <dgm:cxn modelId="{96084573-C293-804C-8E9A-F83FBBD7F0D0}" type="presOf" srcId="{5E55F90F-1863-BF42-9125-206993C0F2B4}" destId="{EF75EEDA-5158-B44E-AE40-A17E27441FCF}" srcOrd="0" destOrd="1" presId="urn:microsoft.com/office/officeart/2005/8/layout/cycle4"/>
    <dgm:cxn modelId="{6123B698-B4BD-8340-8FAE-DE0BBF0534E6}" type="presOf" srcId="{22AED595-5F8E-6745-BE58-B141E03D85CE}" destId="{DEEAF932-6C22-9744-B5E2-5E04861D5A71}" srcOrd="0" destOrd="2" presId="urn:microsoft.com/office/officeart/2005/8/layout/cycle4"/>
    <dgm:cxn modelId="{2557BF20-90C9-764D-8FCE-D8075A9FE29E}" srcId="{C60A7D00-974A-0445-B871-4343261C4B73}" destId="{67E0DEE6-A023-964A-9A9C-917502763831}" srcOrd="1" destOrd="0" parTransId="{2C04619F-C55E-F743-9582-09524C54D437}" sibTransId="{69D4F136-730D-0842-8C7C-1ABB43B4B578}"/>
    <dgm:cxn modelId="{9B5D622A-870D-114E-9E58-26B23FACE782}" type="presOf" srcId="{761BA882-586E-9842-B04D-7FFC962FD265}" destId="{779500B1-E892-F145-9CD9-352EEB3D99CE}" srcOrd="1" destOrd="1" presId="urn:microsoft.com/office/officeart/2005/8/layout/cycle4"/>
    <dgm:cxn modelId="{35CDD769-0AB4-7942-83B6-5891F9E3145E}" srcId="{ED2B50F1-8C0E-AB47-A156-D6D5ABC15BD3}" destId="{99719789-B40C-5D46-AA48-7EB5EA9388E3}" srcOrd="4" destOrd="0" parTransId="{C32BBB76-C6AA-8546-BB79-0D8EC1DDC39B}" sibTransId="{66C23555-4738-1643-9B41-4165A3D7115E}"/>
    <dgm:cxn modelId="{E47E5A34-4628-E446-8C78-2C9E7D68D43B}" type="presOf" srcId="{5214190E-C5C5-1D44-B2E9-33A58CA93EE5}" destId="{8AE6E7E5-B61D-D14D-8A0B-DF512FE512A1}" srcOrd="0" destOrd="0" presId="urn:microsoft.com/office/officeart/2005/8/layout/cycle4"/>
    <dgm:cxn modelId="{B824E2D5-AD77-454C-B6C4-0FA4B8FAF2B7}" srcId="{ED2B50F1-8C0E-AB47-A156-D6D5ABC15BD3}" destId="{85114B50-9E57-3A4E-8E90-198560FD95F6}" srcOrd="3" destOrd="0" parTransId="{FFF49497-EA20-6040-8E9E-D56A38632247}" sibTransId="{0122452A-F5F0-1540-B5DE-CE78C9A64FE3}"/>
    <dgm:cxn modelId="{36F1EE7A-EFE3-5541-B295-4F261EBD6C81}" type="presOf" srcId="{88FCEF58-7FA3-7C4E-A273-A23DAA1F1CCF}" destId="{44B3BC81-AD43-1E46-8C18-D9AD843786FE}" srcOrd="1" destOrd="1" presId="urn:microsoft.com/office/officeart/2005/8/layout/cycle4"/>
    <dgm:cxn modelId="{195A6D74-9796-4244-A3DF-EB57E26B92E4}" type="presOf" srcId="{88FCEF58-7FA3-7C4E-A273-A23DAA1F1CCF}" destId="{8AE6E7E5-B61D-D14D-8A0B-DF512FE512A1}" srcOrd="0" destOrd="1" presId="urn:microsoft.com/office/officeart/2005/8/layout/cycle4"/>
    <dgm:cxn modelId="{091DFBAA-A369-0249-8AAF-F8792C3850DF}" type="presOf" srcId="{63163E70-EB6B-544A-8F5D-F5EE7A65A7A2}" destId="{F00C00C0-717E-F645-9ACE-E4595C233954}" srcOrd="1" destOrd="0" presId="urn:microsoft.com/office/officeart/2005/8/layout/cycle4"/>
    <dgm:cxn modelId="{FC555E78-3FFF-1E46-BD81-46A38432A7E6}" type="presOf" srcId="{8364E051-9DFF-EF49-B55C-7A41DCDD067E}" destId="{DEEAF932-6C22-9744-B5E2-5E04861D5A71}" srcOrd="0" destOrd="3" presId="urn:microsoft.com/office/officeart/2005/8/layout/cycle4"/>
    <dgm:cxn modelId="{DFEB162E-1D8C-7E43-BF43-80246779367E}" type="presOf" srcId="{5214190E-C5C5-1D44-B2E9-33A58CA93EE5}" destId="{44B3BC81-AD43-1E46-8C18-D9AD843786FE}" srcOrd="1" destOrd="0" presId="urn:microsoft.com/office/officeart/2005/8/layout/cycle4"/>
    <dgm:cxn modelId="{32A1A1D3-F8BB-4742-AFCF-AA2B995D7C3A}" srcId="{6879442A-120F-2442-A67F-032E7D24F210}" destId="{ED2B50F1-8C0E-AB47-A156-D6D5ABC15BD3}" srcOrd="2" destOrd="0" parTransId="{3A1B0F73-726D-7B48-8E6A-22075F8A8449}" sibTransId="{0068F3A1-5071-1D40-B193-D6436A30258F}"/>
    <dgm:cxn modelId="{668EA3DB-AF90-1741-8851-AC036EF4A1A6}" type="presOf" srcId="{3EC4E045-716F-B840-A1C0-A99799BC699E}" destId="{CFD71DF5-D906-B943-8A56-1C003E6CD88E}" srcOrd="0" destOrd="0" presId="urn:microsoft.com/office/officeart/2005/8/layout/cycle4"/>
    <dgm:cxn modelId="{9EED3F36-80B5-1145-89A9-B5B9DB99CB34}" type="presParOf" srcId="{1176CBB3-2417-9B44-B294-AA4562B2ADA5}" destId="{58941155-5DB8-DA40-A28E-0810C6267D61}" srcOrd="0" destOrd="0" presId="urn:microsoft.com/office/officeart/2005/8/layout/cycle4"/>
    <dgm:cxn modelId="{0D37A543-8A57-C147-A211-0BB45D8ABD4D}" type="presParOf" srcId="{58941155-5DB8-DA40-A28E-0810C6267D61}" destId="{F864D79A-45FA-6B43-848E-D5DB243B43A6}" srcOrd="0" destOrd="0" presId="urn:microsoft.com/office/officeart/2005/8/layout/cycle4"/>
    <dgm:cxn modelId="{3BA4A0C7-8292-374D-9F6F-160A4D884273}" type="presParOf" srcId="{F864D79A-45FA-6B43-848E-D5DB243B43A6}" destId="{DEEAF932-6C22-9744-B5E2-5E04861D5A71}" srcOrd="0" destOrd="0" presId="urn:microsoft.com/office/officeart/2005/8/layout/cycle4"/>
    <dgm:cxn modelId="{717B2645-F496-0247-B9A9-A73A57574F83}" type="presParOf" srcId="{F864D79A-45FA-6B43-848E-D5DB243B43A6}" destId="{60E3717F-F8AC-0D4F-8F49-81F1A6DA98E3}" srcOrd="1" destOrd="0" presId="urn:microsoft.com/office/officeart/2005/8/layout/cycle4"/>
    <dgm:cxn modelId="{3485AD3B-C84B-1F4E-A5BF-1C4DC4C6D641}" type="presParOf" srcId="{58941155-5DB8-DA40-A28E-0810C6267D61}" destId="{ACC036ED-3E4E-D749-A646-4BFA9C357E0F}" srcOrd="1" destOrd="0" presId="urn:microsoft.com/office/officeart/2005/8/layout/cycle4"/>
    <dgm:cxn modelId="{E0792231-B454-1644-A986-C8D65A5A354C}" type="presParOf" srcId="{ACC036ED-3E4E-D749-A646-4BFA9C357E0F}" destId="{B65DD4B9-4511-D14B-A04C-F5C4E8171B3B}" srcOrd="0" destOrd="0" presId="urn:microsoft.com/office/officeart/2005/8/layout/cycle4"/>
    <dgm:cxn modelId="{D6EF54E3-B3B4-CD4C-BD0A-04C8E077F7EF}" type="presParOf" srcId="{ACC036ED-3E4E-D749-A646-4BFA9C357E0F}" destId="{779500B1-E892-F145-9CD9-352EEB3D99CE}" srcOrd="1" destOrd="0" presId="urn:microsoft.com/office/officeart/2005/8/layout/cycle4"/>
    <dgm:cxn modelId="{AF81CFD5-3FC6-3841-8BEA-B8EE831F7451}" type="presParOf" srcId="{58941155-5DB8-DA40-A28E-0810C6267D61}" destId="{776CBFC9-9CD0-D541-B94A-1B4F18537F0E}" srcOrd="2" destOrd="0" presId="urn:microsoft.com/office/officeart/2005/8/layout/cycle4"/>
    <dgm:cxn modelId="{890E52CF-3CA7-B147-8CC6-79F8614931FD}" type="presParOf" srcId="{776CBFC9-9CD0-D541-B94A-1B4F18537F0E}" destId="{8AE6E7E5-B61D-D14D-8A0B-DF512FE512A1}" srcOrd="0" destOrd="0" presId="urn:microsoft.com/office/officeart/2005/8/layout/cycle4"/>
    <dgm:cxn modelId="{28C8A168-67E6-0D45-8A9B-A4007F92920F}" type="presParOf" srcId="{776CBFC9-9CD0-D541-B94A-1B4F18537F0E}" destId="{44B3BC81-AD43-1E46-8C18-D9AD843786FE}" srcOrd="1" destOrd="0" presId="urn:microsoft.com/office/officeart/2005/8/layout/cycle4"/>
    <dgm:cxn modelId="{B1C54650-D2EE-2C4F-9017-B76DD380173F}" type="presParOf" srcId="{58941155-5DB8-DA40-A28E-0810C6267D61}" destId="{7C662276-48EB-1C4C-B0F1-36B1C7B8F739}" srcOrd="3" destOrd="0" presId="urn:microsoft.com/office/officeart/2005/8/layout/cycle4"/>
    <dgm:cxn modelId="{34EC9379-FB3B-CE46-8852-253291BE8D4D}" type="presParOf" srcId="{7C662276-48EB-1C4C-B0F1-36B1C7B8F739}" destId="{EF75EEDA-5158-B44E-AE40-A17E27441FCF}" srcOrd="0" destOrd="0" presId="urn:microsoft.com/office/officeart/2005/8/layout/cycle4"/>
    <dgm:cxn modelId="{373BD25F-9B61-DC44-9E20-574A5A79CA0A}" type="presParOf" srcId="{7C662276-48EB-1C4C-B0F1-36B1C7B8F739}" destId="{F00C00C0-717E-F645-9ACE-E4595C233954}" srcOrd="1" destOrd="0" presId="urn:microsoft.com/office/officeart/2005/8/layout/cycle4"/>
    <dgm:cxn modelId="{229C3A29-0CA5-144D-A57C-5D9508A0FC57}" type="presParOf" srcId="{58941155-5DB8-DA40-A28E-0810C6267D61}" destId="{B3E75EFC-CA56-D64C-8F96-907EED402033}" srcOrd="4" destOrd="0" presId="urn:microsoft.com/office/officeart/2005/8/layout/cycle4"/>
    <dgm:cxn modelId="{FA79D128-8D8A-4C41-AAA3-56AC8A79A339}" type="presParOf" srcId="{1176CBB3-2417-9B44-B294-AA4562B2ADA5}" destId="{2CF48B74-EDC2-6A4B-B28E-6BB0A8F93260}" srcOrd="1" destOrd="0" presId="urn:microsoft.com/office/officeart/2005/8/layout/cycle4"/>
    <dgm:cxn modelId="{371C4169-5D57-3B40-AF65-885E80B8FFD5}" type="presParOf" srcId="{2CF48B74-EDC2-6A4B-B28E-6BB0A8F93260}" destId="{37DA26A0-D1DF-7447-A1D5-BB83BCB90870}" srcOrd="0" destOrd="0" presId="urn:microsoft.com/office/officeart/2005/8/layout/cycle4"/>
    <dgm:cxn modelId="{7E8CF4C4-336A-894C-9E82-DFE443AC1C6E}" type="presParOf" srcId="{2CF48B74-EDC2-6A4B-B28E-6BB0A8F93260}" destId="{17950D52-A40C-E542-9026-3B07289D5E48}" srcOrd="1" destOrd="0" presId="urn:microsoft.com/office/officeart/2005/8/layout/cycle4"/>
    <dgm:cxn modelId="{CA696520-6AA2-7C41-B4DE-1276100EEBAD}" type="presParOf" srcId="{2CF48B74-EDC2-6A4B-B28E-6BB0A8F93260}" destId="{E1216A0B-6A5D-AA4D-B001-44B96EF25139}" srcOrd="2" destOrd="0" presId="urn:microsoft.com/office/officeart/2005/8/layout/cycle4"/>
    <dgm:cxn modelId="{2E08D387-EDE1-3643-8E23-BCE7C4D2D4FA}" type="presParOf" srcId="{2CF48B74-EDC2-6A4B-B28E-6BB0A8F93260}" destId="{CFD71DF5-D906-B943-8A56-1C003E6CD88E}" srcOrd="3" destOrd="0" presId="urn:microsoft.com/office/officeart/2005/8/layout/cycle4"/>
    <dgm:cxn modelId="{63A67510-E695-C647-BA0D-851D6D86CF73}" type="presParOf" srcId="{2CF48B74-EDC2-6A4B-B28E-6BB0A8F93260}" destId="{606A8054-1EC9-F449-8C44-0A62E1ABC3F4}" srcOrd="4" destOrd="0" presId="urn:microsoft.com/office/officeart/2005/8/layout/cycle4"/>
    <dgm:cxn modelId="{C76660FC-CC60-CB4E-86D4-6C4F805DA4A0}" type="presParOf" srcId="{1176CBB3-2417-9B44-B294-AA4562B2ADA5}" destId="{81C07FF9-51B9-F548-A1F3-0897C3CCBA43}" srcOrd="2" destOrd="0" presId="urn:microsoft.com/office/officeart/2005/8/layout/cycle4"/>
    <dgm:cxn modelId="{2ECFA895-EADB-F548-B160-08A483E1BBBB}" type="presParOf" srcId="{1176CBB3-2417-9B44-B294-AA4562B2ADA5}" destId="{2CF89416-1E6C-9D43-9B23-1292ADCAD5E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06C269-1473-824A-8EA1-F8233574ED00}" type="doc">
      <dgm:prSet loTypeId="urn:microsoft.com/office/officeart/2005/8/layout/target2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CEEE5D0-2460-6445-8494-40D99F730E87}">
      <dgm:prSet phldrT="[Text]"/>
      <dgm:spPr/>
      <dgm:t>
        <a:bodyPr/>
        <a:lstStyle/>
        <a:p>
          <a:r>
            <a:rPr lang="en-US" dirty="0"/>
            <a:t>Risk Management Framework</a:t>
          </a:r>
        </a:p>
      </dgm:t>
    </dgm:pt>
    <dgm:pt modelId="{AEBB00FC-F2BC-4642-868A-3AE4F52DE290}" type="parTrans" cxnId="{DDF0EFA2-E919-9C4E-9B7F-1E8ADDD59368}">
      <dgm:prSet/>
      <dgm:spPr/>
      <dgm:t>
        <a:bodyPr/>
        <a:lstStyle/>
        <a:p>
          <a:endParaRPr lang="en-US"/>
        </a:p>
      </dgm:t>
    </dgm:pt>
    <dgm:pt modelId="{A9C44A9D-A4D4-934E-9E3B-59799BD29461}" type="sibTrans" cxnId="{DDF0EFA2-E919-9C4E-9B7F-1E8ADDD59368}">
      <dgm:prSet/>
      <dgm:spPr/>
      <dgm:t>
        <a:bodyPr/>
        <a:lstStyle/>
        <a:p>
          <a:endParaRPr lang="en-US"/>
        </a:p>
      </dgm:t>
    </dgm:pt>
    <dgm:pt modelId="{005D274E-9DBA-B146-87E6-5F8CC332A1C1}">
      <dgm:prSet phldrT="[Text]"/>
      <dgm:spPr/>
      <dgm:t>
        <a:bodyPr/>
        <a:lstStyle/>
        <a:p>
          <a:r>
            <a:rPr lang="en-US" dirty="0"/>
            <a:t>Policy Security</a:t>
          </a:r>
        </a:p>
      </dgm:t>
    </dgm:pt>
    <dgm:pt modelId="{1726E289-27AC-2D4A-A3BE-244F7C61072C}" type="parTrans" cxnId="{09BF2BC8-1D23-024D-9A6F-3EF1EBFBBEA9}">
      <dgm:prSet/>
      <dgm:spPr/>
      <dgm:t>
        <a:bodyPr/>
        <a:lstStyle/>
        <a:p>
          <a:endParaRPr lang="en-US"/>
        </a:p>
      </dgm:t>
    </dgm:pt>
    <dgm:pt modelId="{E8A3BD8C-F6C0-1840-B390-1DBFC7631069}" type="sibTrans" cxnId="{09BF2BC8-1D23-024D-9A6F-3EF1EBFBBEA9}">
      <dgm:prSet/>
      <dgm:spPr/>
      <dgm:t>
        <a:bodyPr/>
        <a:lstStyle/>
        <a:p>
          <a:endParaRPr lang="en-US"/>
        </a:p>
      </dgm:t>
    </dgm:pt>
    <dgm:pt modelId="{B553ADB4-5426-ED48-98B4-09408F3D0296}">
      <dgm:prSet phldrT="[Text]"/>
      <dgm:spPr/>
      <dgm:t>
        <a:bodyPr/>
        <a:lstStyle/>
        <a:p>
          <a:r>
            <a:rPr lang="en-US" dirty="0"/>
            <a:t>Environment Security</a:t>
          </a:r>
        </a:p>
      </dgm:t>
    </dgm:pt>
    <dgm:pt modelId="{8821C118-2300-FD49-8E1B-B26D9BA5ACD8}" type="parTrans" cxnId="{4888D814-DD51-7147-BCEC-CED50D2C3FB9}">
      <dgm:prSet/>
      <dgm:spPr/>
      <dgm:t>
        <a:bodyPr/>
        <a:lstStyle/>
        <a:p>
          <a:endParaRPr lang="en-US"/>
        </a:p>
      </dgm:t>
    </dgm:pt>
    <dgm:pt modelId="{68446019-62C9-0445-A566-E39F96068D50}" type="sibTrans" cxnId="{4888D814-DD51-7147-BCEC-CED50D2C3FB9}">
      <dgm:prSet/>
      <dgm:spPr/>
      <dgm:t>
        <a:bodyPr/>
        <a:lstStyle/>
        <a:p>
          <a:endParaRPr lang="en-US"/>
        </a:p>
      </dgm:t>
    </dgm:pt>
    <dgm:pt modelId="{9C820007-BB61-8744-B6FC-1840E9C8A4EA}">
      <dgm:prSet phldrT="[Text]"/>
      <dgm:spPr/>
      <dgm:t>
        <a:bodyPr/>
        <a:lstStyle/>
        <a:p>
          <a:r>
            <a:rPr lang="en-US" dirty="0"/>
            <a:t>Data and applications</a:t>
          </a:r>
        </a:p>
      </dgm:t>
    </dgm:pt>
    <dgm:pt modelId="{8C4C16F0-A81F-EA4F-A715-6A7698BE46F8}" type="parTrans" cxnId="{B96273FE-D208-2E43-ABCE-E54FCC705DB8}">
      <dgm:prSet/>
      <dgm:spPr/>
      <dgm:t>
        <a:bodyPr/>
        <a:lstStyle/>
        <a:p>
          <a:endParaRPr lang="en-US"/>
        </a:p>
      </dgm:t>
    </dgm:pt>
    <dgm:pt modelId="{DF0777A3-E89D-6D41-A92D-47E3874F7E89}" type="sibTrans" cxnId="{B96273FE-D208-2E43-ABCE-E54FCC705DB8}">
      <dgm:prSet/>
      <dgm:spPr/>
      <dgm:t>
        <a:bodyPr/>
        <a:lstStyle/>
        <a:p>
          <a:endParaRPr lang="en-US"/>
        </a:p>
      </dgm:t>
    </dgm:pt>
    <dgm:pt modelId="{D30616CC-7E2A-B54C-B4F8-E225F3349103}">
      <dgm:prSet phldrT="[Text]"/>
      <dgm:spPr/>
      <dgm:t>
        <a:bodyPr/>
        <a:lstStyle/>
        <a:p>
          <a:r>
            <a:rPr lang="en-US" dirty="0"/>
            <a:t>Monitoring, Logging, Auditing</a:t>
          </a:r>
        </a:p>
      </dgm:t>
    </dgm:pt>
    <dgm:pt modelId="{FBCF1F6E-8794-D94B-A888-6AFA42E5E866}" type="parTrans" cxnId="{AEE946E6-926A-1F4F-AF3F-A33AFE5CC284}">
      <dgm:prSet/>
      <dgm:spPr/>
      <dgm:t>
        <a:bodyPr/>
        <a:lstStyle/>
        <a:p>
          <a:endParaRPr lang="en-US"/>
        </a:p>
      </dgm:t>
    </dgm:pt>
    <dgm:pt modelId="{E796089C-B52D-6541-A8E3-F8A671541B21}" type="sibTrans" cxnId="{AEE946E6-926A-1F4F-AF3F-A33AFE5CC284}">
      <dgm:prSet/>
      <dgm:spPr/>
      <dgm:t>
        <a:bodyPr/>
        <a:lstStyle/>
        <a:p>
          <a:endParaRPr lang="en-US"/>
        </a:p>
      </dgm:t>
    </dgm:pt>
    <dgm:pt modelId="{09700BE2-9D96-1F46-BA88-E02ECD30B55D}">
      <dgm:prSet phldrT="[Text]"/>
      <dgm:spPr/>
      <dgm:t>
        <a:bodyPr/>
        <a:lstStyle/>
        <a:p>
          <a:r>
            <a:rPr lang="en-US" dirty="0"/>
            <a:t>Physical and Virtual Parameter</a:t>
          </a:r>
        </a:p>
      </dgm:t>
    </dgm:pt>
    <dgm:pt modelId="{068322A4-EE0C-EA4A-90A5-5E333E704613}" type="parTrans" cxnId="{98FFF320-DFC1-1647-BF64-140A1510B979}">
      <dgm:prSet/>
      <dgm:spPr/>
      <dgm:t>
        <a:bodyPr/>
        <a:lstStyle/>
        <a:p>
          <a:endParaRPr lang="en-US"/>
        </a:p>
      </dgm:t>
    </dgm:pt>
    <dgm:pt modelId="{D1291C16-CD21-FA43-B567-9B84AD7EA015}" type="sibTrans" cxnId="{98FFF320-DFC1-1647-BF64-140A1510B979}">
      <dgm:prSet/>
      <dgm:spPr/>
      <dgm:t>
        <a:bodyPr/>
        <a:lstStyle/>
        <a:p>
          <a:endParaRPr lang="en-US"/>
        </a:p>
      </dgm:t>
    </dgm:pt>
    <dgm:pt modelId="{BA6FDC25-9A11-1D41-85BE-978A09BC8753}">
      <dgm:prSet phldrT="[Text]"/>
      <dgm:spPr/>
      <dgm:t>
        <a:bodyPr/>
        <a:lstStyle/>
        <a:p>
          <a:r>
            <a:rPr lang="en-US" dirty="0"/>
            <a:t>User Control</a:t>
          </a:r>
        </a:p>
      </dgm:t>
    </dgm:pt>
    <dgm:pt modelId="{335C641B-EBDF-3746-A93D-93D160DFC218}" type="parTrans" cxnId="{9DD1D34E-6D89-F045-A326-1F210F4A907E}">
      <dgm:prSet/>
      <dgm:spPr/>
      <dgm:t>
        <a:bodyPr/>
        <a:lstStyle/>
        <a:p>
          <a:endParaRPr lang="en-US"/>
        </a:p>
      </dgm:t>
    </dgm:pt>
    <dgm:pt modelId="{757D1EF8-9437-6A4C-8566-A31D0BA9F421}" type="sibTrans" cxnId="{9DD1D34E-6D89-F045-A326-1F210F4A907E}">
      <dgm:prSet/>
      <dgm:spPr/>
      <dgm:t>
        <a:bodyPr/>
        <a:lstStyle/>
        <a:p>
          <a:endParaRPr lang="en-US"/>
        </a:p>
      </dgm:t>
    </dgm:pt>
    <dgm:pt modelId="{15EB9D20-A390-BB4A-9F4C-FAA975DFC950}">
      <dgm:prSet phldrT="[Text]"/>
      <dgm:spPr/>
      <dgm:t>
        <a:bodyPr/>
        <a:lstStyle/>
        <a:p>
          <a:r>
            <a:rPr lang="en-US" dirty="0"/>
            <a:t>Credential Management</a:t>
          </a:r>
        </a:p>
      </dgm:t>
    </dgm:pt>
    <dgm:pt modelId="{3CD5C480-3153-8146-AFA8-AA78B323FD41}" type="parTrans" cxnId="{9EC7B8CA-D87F-0A4D-9B9C-E264953BB658}">
      <dgm:prSet/>
      <dgm:spPr/>
      <dgm:t>
        <a:bodyPr/>
        <a:lstStyle/>
        <a:p>
          <a:endParaRPr lang="en-US"/>
        </a:p>
      </dgm:t>
    </dgm:pt>
    <dgm:pt modelId="{082A04BD-3B1A-1B47-AB5B-6ABFB37593F6}" type="sibTrans" cxnId="{9EC7B8CA-D87F-0A4D-9B9C-E264953BB658}">
      <dgm:prSet/>
      <dgm:spPr/>
      <dgm:t>
        <a:bodyPr/>
        <a:lstStyle/>
        <a:p>
          <a:endParaRPr lang="en-US"/>
        </a:p>
      </dgm:t>
    </dgm:pt>
    <dgm:pt modelId="{556065A4-A503-C840-ABA8-74F517A2CF67}">
      <dgm:prSet phldrT="[Text]"/>
      <dgm:spPr/>
      <dgm:t>
        <a:bodyPr/>
        <a:lstStyle/>
        <a:p>
          <a:r>
            <a:rPr lang="en-US" dirty="0"/>
            <a:t>Privileges Management</a:t>
          </a:r>
        </a:p>
      </dgm:t>
    </dgm:pt>
    <dgm:pt modelId="{FB9423ED-9798-B340-B241-5B053993F586}" type="parTrans" cxnId="{53F7E399-0C19-4845-975E-66A93D18551F}">
      <dgm:prSet/>
      <dgm:spPr/>
      <dgm:t>
        <a:bodyPr/>
        <a:lstStyle/>
        <a:p>
          <a:endParaRPr lang="en-US"/>
        </a:p>
      </dgm:t>
    </dgm:pt>
    <dgm:pt modelId="{6D5C8EA4-031F-3E4D-8058-68CEB05CB8EF}" type="sibTrans" cxnId="{53F7E399-0C19-4845-975E-66A93D18551F}">
      <dgm:prSet/>
      <dgm:spPr/>
      <dgm:t>
        <a:bodyPr/>
        <a:lstStyle/>
        <a:p>
          <a:endParaRPr lang="en-US"/>
        </a:p>
      </dgm:t>
    </dgm:pt>
    <dgm:pt modelId="{2C33E301-A8E1-3F4C-A2E3-5BE5B02259BD}">
      <dgm:prSet/>
      <dgm:spPr/>
      <dgm:t>
        <a:bodyPr/>
        <a:lstStyle/>
        <a:p>
          <a:r>
            <a:rPr lang="en-US" dirty="0"/>
            <a:t>Authentication</a:t>
          </a:r>
        </a:p>
      </dgm:t>
    </dgm:pt>
    <dgm:pt modelId="{7FA085A4-AD4F-0E4D-81FE-9D9C09EFE95B}" type="parTrans" cxnId="{9EBB9C29-BDFA-3C41-9925-5B0BF9313AAF}">
      <dgm:prSet/>
      <dgm:spPr/>
      <dgm:t>
        <a:bodyPr/>
        <a:lstStyle/>
        <a:p>
          <a:endParaRPr lang="en-US"/>
        </a:p>
      </dgm:t>
    </dgm:pt>
    <dgm:pt modelId="{50FF6D54-DA2E-EF42-B645-90B2DF232178}" type="sibTrans" cxnId="{9EBB9C29-BDFA-3C41-9925-5B0BF9313AAF}">
      <dgm:prSet/>
      <dgm:spPr/>
      <dgm:t>
        <a:bodyPr/>
        <a:lstStyle/>
        <a:p>
          <a:endParaRPr lang="en-US"/>
        </a:p>
      </dgm:t>
    </dgm:pt>
    <dgm:pt modelId="{491E8F36-39F8-BC4A-8886-3D39F29A6AF6}">
      <dgm:prSet/>
      <dgm:spPr/>
      <dgm:t>
        <a:bodyPr/>
        <a:lstStyle/>
        <a:p>
          <a:r>
            <a:rPr lang="en-US" dirty="0"/>
            <a:t>Authorization</a:t>
          </a:r>
        </a:p>
      </dgm:t>
    </dgm:pt>
    <dgm:pt modelId="{34DD40CE-49D8-D348-AB25-3B791D5FFCDA}" type="parTrans" cxnId="{94C40342-410D-9041-ADEA-A65BD7ACF40D}">
      <dgm:prSet/>
      <dgm:spPr/>
      <dgm:t>
        <a:bodyPr/>
        <a:lstStyle/>
        <a:p>
          <a:endParaRPr lang="en-US"/>
        </a:p>
      </dgm:t>
    </dgm:pt>
    <dgm:pt modelId="{6F3EB7AF-3D30-6748-ADC0-1FBEEA072240}" type="sibTrans" cxnId="{94C40342-410D-9041-ADEA-A65BD7ACF40D}">
      <dgm:prSet/>
      <dgm:spPr/>
      <dgm:t>
        <a:bodyPr/>
        <a:lstStyle/>
        <a:p>
          <a:endParaRPr lang="en-US"/>
        </a:p>
      </dgm:t>
    </dgm:pt>
    <dgm:pt modelId="{08BCAB42-54B6-6B4E-A8C5-284ED4BFC461}">
      <dgm:prSet/>
      <dgm:spPr/>
      <dgm:t>
        <a:bodyPr/>
        <a:lstStyle/>
        <a:p>
          <a:r>
            <a:rPr lang="en-US" dirty="0"/>
            <a:t>Data assurance</a:t>
          </a:r>
        </a:p>
      </dgm:t>
    </dgm:pt>
    <dgm:pt modelId="{E3A0A6AF-37A5-C248-9087-1BC766FDF4B3}" type="parTrans" cxnId="{75CC2B3C-F80B-AE45-A6BB-C2DEDF1AAA27}">
      <dgm:prSet/>
      <dgm:spPr/>
      <dgm:t>
        <a:bodyPr/>
        <a:lstStyle/>
        <a:p>
          <a:endParaRPr lang="en-US"/>
        </a:p>
      </dgm:t>
    </dgm:pt>
    <dgm:pt modelId="{585C859D-AD4A-D645-B19E-641CB6ABBA7B}" type="sibTrans" cxnId="{75CC2B3C-F80B-AE45-A6BB-C2DEDF1AAA27}">
      <dgm:prSet/>
      <dgm:spPr/>
      <dgm:t>
        <a:bodyPr/>
        <a:lstStyle/>
        <a:p>
          <a:endParaRPr lang="en-US"/>
        </a:p>
      </dgm:t>
    </dgm:pt>
    <dgm:pt modelId="{8CF96FD7-8A4A-314F-AB70-F06F0E11D3C6}">
      <dgm:prSet/>
      <dgm:spPr/>
      <dgm:t>
        <a:bodyPr/>
        <a:lstStyle/>
        <a:p>
          <a:r>
            <a:rPr lang="en-US" dirty="0"/>
            <a:t>Systems platform security</a:t>
          </a:r>
        </a:p>
      </dgm:t>
    </dgm:pt>
    <dgm:pt modelId="{DEEDCA15-D8F5-E84F-92E7-ADFB0B9BE29D}" type="parTrans" cxnId="{4C825791-9B05-3F4A-9D76-D41E5FF6347D}">
      <dgm:prSet/>
      <dgm:spPr/>
      <dgm:t>
        <a:bodyPr/>
        <a:lstStyle/>
        <a:p>
          <a:endParaRPr lang="en-US"/>
        </a:p>
      </dgm:t>
    </dgm:pt>
    <dgm:pt modelId="{DDBAFCBD-B416-F44A-9745-29AB2C1F175D}" type="sibTrans" cxnId="{4C825791-9B05-3F4A-9D76-D41E5FF6347D}">
      <dgm:prSet/>
      <dgm:spPr/>
      <dgm:t>
        <a:bodyPr/>
        <a:lstStyle/>
        <a:p>
          <a:endParaRPr lang="en-US"/>
        </a:p>
      </dgm:t>
    </dgm:pt>
    <dgm:pt modelId="{781B3801-7042-3840-8500-7F26E5DB20CC}" type="pres">
      <dgm:prSet presAssocID="{9406C269-1473-824A-8EA1-F8233574ED00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D5C87F8A-646B-5341-BBB7-CB27DCC85F1E}" type="pres">
      <dgm:prSet presAssocID="{9406C269-1473-824A-8EA1-F8233574ED00}" presName="outerBox" presStyleCnt="0"/>
      <dgm:spPr/>
    </dgm:pt>
    <dgm:pt modelId="{01DFC292-8CFE-DA49-89DB-D99E9173EDDA}" type="pres">
      <dgm:prSet presAssocID="{9406C269-1473-824A-8EA1-F8233574ED00}" presName="outerBoxParent" presStyleLbl="node1" presStyleIdx="0" presStyleCnt="3" custLinFactNeighborX="-22128" custLinFactNeighborY="-6653"/>
      <dgm:spPr/>
    </dgm:pt>
    <dgm:pt modelId="{1B59E3AE-21DE-3B4B-B3D0-847D0510DB76}" type="pres">
      <dgm:prSet presAssocID="{9406C269-1473-824A-8EA1-F8233574ED00}" presName="outerBoxChildren" presStyleCnt="0"/>
      <dgm:spPr/>
    </dgm:pt>
    <dgm:pt modelId="{0D79D1DD-414F-F447-83E7-95FDD8F2F154}" type="pres">
      <dgm:prSet presAssocID="{005D274E-9DBA-B146-87E6-5F8CC332A1C1}" presName="oChild" presStyleLbl="fgAcc1" presStyleIdx="0" presStyleCnt="10">
        <dgm:presLayoutVars>
          <dgm:bulletEnabled val="1"/>
        </dgm:presLayoutVars>
      </dgm:prSet>
      <dgm:spPr/>
    </dgm:pt>
    <dgm:pt modelId="{63962B5F-A857-5A49-A599-45DDA1A4E74B}" type="pres">
      <dgm:prSet presAssocID="{E8A3BD8C-F6C0-1840-B390-1DBFC7631069}" presName="outerSibTrans" presStyleCnt="0"/>
      <dgm:spPr/>
    </dgm:pt>
    <dgm:pt modelId="{44EB3EAD-B74A-D948-B89D-D1B40FB04ACC}" type="pres">
      <dgm:prSet presAssocID="{B553ADB4-5426-ED48-98B4-09408F3D0296}" presName="oChild" presStyleLbl="fgAcc1" presStyleIdx="1" presStyleCnt="10">
        <dgm:presLayoutVars>
          <dgm:bulletEnabled val="1"/>
        </dgm:presLayoutVars>
      </dgm:prSet>
      <dgm:spPr/>
    </dgm:pt>
    <dgm:pt modelId="{7EC42A66-8C04-0747-9F51-182E0B1347AA}" type="pres">
      <dgm:prSet presAssocID="{9406C269-1473-824A-8EA1-F8233574ED00}" presName="middleBox" presStyleCnt="0"/>
      <dgm:spPr/>
    </dgm:pt>
    <dgm:pt modelId="{3FC76EE3-CD14-2F46-B442-C94301D9A6C3}" type="pres">
      <dgm:prSet presAssocID="{9406C269-1473-824A-8EA1-F8233574ED00}" presName="middleBoxParent" presStyleLbl="node1" presStyleIdx="1" presStyleCnt="3"/>
      <dgm:spPr/>
    </dgm:pt>
    <dgm:pt modelId="{9C2D05DC-6C30-E841-BA89-9A7493D0B356}" type="pres">
      <dgm:prSet presAssocID="{9406C269-1473-824A-8EA1-F8233574ED00}" presName="middleBoxChildren" presStyleCnt="0"/>
      <dgm:spPr/>
    </dgm:pt>
    <dgm:pt modelId="{D63F52EC-221F-1746-8B3A-CD12DE3FB758}" type="pres">
      <dgm:prSet presAssocID="{D30616CC-7E2A-B54C-B4F8-E225F3349103}" presName="mChild" presStyleLbl="fgAcc1" presStyleIdx="2" presStyleCnt="10">
        <dgm:presLayoutVars>
          <dgm:bulletEnabled val="1"/>
        </dgm:presLayoutVars>
      </dgm:prSet>
      <dgm:spPr/>
    </dgm:pt>
    <dgm:pt modelId="{00FFAAC9-2EC0-1549-8CAC-9FA8418DB188}" type="pres">
      <dgm:prSet presAssocID="{E796089C-B52D-6541-A8E3-F8A671541B21}" presName="middleSibTrans" presStyleCnt="0"/>
      <dgm:spPr/>
    </dgm:pt>
    <dgm:pt modelId="{E7C1DAB1-3730-7B45-A8E7-7CBA454C3343}" type="pres">
      <dgm:prSet presAssocID="{08BCAB42-54B6-6B4E-A8C5-284ED4BFC461}" presName="mChild" presStyleLbl="fgAcc1" presStyleIdx="3" presStyleCnt="10">
        <dgm:presLayoutVars>
          <dgm:bulletEnabled val="1"/>
        </dgm:presLayoutVars>
      </dgm:prSet>
      <dgm:spPr/>
    </dgm:pt>
    <dgm:pt modelId="{8C0BE5E2-23A5-544E-B42A-A5152C1C9BEE}" type="pres">
      <dgm:prSet presAssocID="{585C859D-AD4A-D645-B19E-641CB6ABBA7B}" presName="middleSibTrans" presStyleCnt="0"/>
      <dgm:spPr/>
    </dgm:pt>
    <dgm:pt modelId="{CF6DA377-0800-F84E-A998-B5AC0E42B6DA}" type="pres">
      <dgm:prSet presAssocID="{8CF96FD7-8A4A-314F-AB70-F06F0E11D3C6}" presName="mChild" presStyleLbl="fgAcc1" presStyleIdx="4" presStyleCnt="10">
        <dgm:presLayoutVars>
          <dgm:bulletEnabled val="1"/>
        </dgm:presLayoutVars>
      </dgm:prSet>
      <dgm:spPr/>
    </dgm:pt>
    <dgm:pt modelId="{89EFBBB7-0DC9-ED48-BC5D-F94AFBD293E3}" type="pres">
      <dgm:prSet presAssocID="{DDBAFCBD-B416-F44A-9745-29AB2C1F175D}" presName="middleSibTrans" presStyleCnt="0"/>
      <dgm:spPr/>
    </dgm:pt>
    <dgm:pt modelId="{93C4EA8E-DBF0-A549-820A-0974733E2BE0}" type="pres">
      <dgm:prSet presAssocID="{09700BE2-9D96-1F46-BA88-E02ECD30B55D}" presName="mChild" presStyleLbl="fgAcc1" presStyleIdx="5" presStyleCnt="10">
        <dgm:presLayoutVars>
          <dgm:bulletEnabled val="1"/>
        </dgm:presLayoutVars>
      </dgm:prSet>
      <dgm:spPr/>
    </dgm:pt>
    <dgm:pt modelId="{ECC0286A-FB37-DF4D-9F60-3B4BCD39D6DE}" type="pres">
      <dgm:prSet presAssocID="{9406C269-1473-824A-8EA1-F8233574ED00}" presName="centerBox" presStyleCnt="0"/>
      <dgm:spPr/>
    </dgm:pt>
    <dgm:pt modelId="{24BBC48E-5EFE-2A4A-99E7-89E69FE7E10A}" type="pres">
      <dgm:prSet presAssocID="{9406C269-1473-824A-8EA1-F8233574ED00}" presName="centerBoxParent" presStyleLbl="node1" presStyleIdx="2" presStyleCnt="3"/>
      <dgm:spPr/>
    </dgm:pt>
    <dgm:pt modelId="{74020184-45BC-564E-8240-4316D346C52B}" type="pres">
      <dgm:prSet presAssocID="{9406C269-1473-824A-8EA1-F8233574ED00}" presName="centerBoxChildren" presStyleCnt="0"/>
      <dgm:spPr/>
    </dgm:pt>
    <dgm:pt modelId="{94EE8340-B376-FB4B-8DB0-BF259439666A}" type="pres">
      <dgm:prSet presAssocID="{15EB9D20-A390-BB4A-9F4C-FAA975DFC950}" presName="cChild" presStyleLbl="fgAcc1" presStyleIdx="6" presStyleCnt="10">
        <dgm:presLayoutVars>
          <dgm:bulletEnabled val="1"/>
        </dgm:presLayoutVars>
      </dgm:prSet>
      <dgm:spPr/>
    </dgm:pt>
    <dgm:pt modelId="{073DA427-6A31-8E40-81AA-561ADE4BCDBF}" type="pres">
      <dgm:prSet presAssocID="{082A04BD-3B1A-1B47-AB5B-6ABFB37593F6}" presName="centerSibTrans" presStyleCnt="0"/>
      <dgm:spPr/>
    </dgm:pt>
    <dgm:pt modelId="{907823A6-245E-EB4E-BF6D-CF735D954B49}" type="pres">
      <dgm:prSet presAssocID="{2C33E301-A8E1-3F4C-A2E3-5BE5B02259BD}" presName="cChild" presStyleLbl="fgAcc1" presStyleIdx="7" presStyleCnt="10">
        <dgm:presLayoutVars>
          <dgm:bulletEnabled val="1"/>
        </dgm:presLayoutVars>
      </dgm:prSet>
      <dgm:spPr/>
    </dgm:pt>
    <dgm:pt modelId="{0DAE278C-242F-1349-A9D7-05FD495E7BA8}" type="pres">
      <dgm:prSet presAssocID="{50FF6D54-DA2E-EF42-B645-90B2DF232178}" presName="centerSibTrans" presStyleCnt="0"/>
      <dgm:spPr/>
    </dgm:pt>
    <dgm:pt modelId="{C74E0779-5458-224C-A471-6C291DC0C7F8}" type="pres">
      <dgm:prSet presAssocID="{491E8F36-39F8-BC4A-8886-3D39F29A6AF6}" presName="cChild" presStyleLbl="fgAcc1" presStyleIdx="8" presStyleCnt="10">
        <dgm:presLayoutVars>
          <dgm:bulletEnabled val="1"/>
        </dgm:presLayoutVars>
      </dgm:prSet>
      <dgm:spPr/>
    </dgm:pt>
    <dgm:pt modelId="{FCEB531E-93C5-3D47-917B-E918D70EFE76}" type="pres">
      <dgm:prSet presAssocID="{6F3EB7AF-3D30-6748-ADC0-1FBEEA072240}" presName="centerSibTrans" presStyleCnt="0"/>
      <dgm:spPr/>
    </dgm:pt>
    <dgm:pt modelId="{A4D32210-C4AA-8042-9AD1-50137AEC0B4A}" type="pres">
      <dgm:prSet presAssocID="{556065A4-A503-C840-ABA8-74F517A2CF67}" presName="cChild" presStyleLbl="fgAcc1" presStyleIdx="9" presStyleCnt="10">
        <dgm:presLayoutVars>
          <dgm:bulletEnabled val="1"/>
        </dgm:presLayoutVars>
      </dgm:prSet>
      <dgm:spPr/>
    </dgm:pt>
  </dgm:ptLst>
  <dgm:cxnLst>
    <dgm:cxn modelId="{9EBB9C29-BDFA-3C41-9925-5B0BF9313AAF}" srcId="{BA6FDC25-9A11-1D41-85BE-978A09BC8753}" destId="{2C33E301-A8E1-3F4C-A2E3-5BE5B02259BD}" srcOrd="1" destOrd="0" parTransId="{7FA085A4-AD4F-0E4D-81FE-9D9C09EFE95B}" sibTransId="{50FF6D54-DA2E-EF42-B645-90B2DF232178}"/>
    <dgm:cxn modelId="{F717CC7C-5279-2A48-8257-E63E4ADFE042}" type="presOf" srcId="{9C820007-BB61-8744-B6FC-1840E9C8A4EA}" destId="{3FC76EE3-CD14-2F46-B442-C94301D9A6C3}" srcOrd="0" destOrd="0" presId="urn:microsoft.com/office/officeart/2005/8/layout/target2"/>
    <dgm:cxn modelId="{75CC2B3C-F80B-AE45-A6BB-C2DEDF1AAA27}" srcId="{9C820007-BB61-8744-B6FC-1840E9C8A4EA}" destId="{08BCAB42-54B6-6B4E-A8C5-284ED4BFC461}" srcOrd="1" destOrd="0" parTransId="{E3A0A6AF-37A5-C248-9087-1BC766FDF4B3}" sibTransId="{585C859D-AD4A-D645-B19E-641CB6ABBA7B}"/>
    <dgm:cxn modelId="{7C554402-1586-C642-8222-1538A3F3E2E0}" type="presOf" srcId="{9406C269-1473-824A-8EA1-F8233574ED00}" destId="{781B3801-7042-3840-8500-7F26E5DB20CC}" srcOrd="0" destOrd="0" presId="urn:microsoft.com/office/officeart/2005/8/layout/target2"/>
    <dgm:cxn modelId="{329B4FCF-A5AA-DE4F-B083-C91EC093B6AD}" type="presOf" srcId="{15EB9D20-A390-BB4A-9F4C-FAA975DFC950}" destId="{94EE8340-B376-FB4B-8DB0-BF259439666A}" srcOrd="0" destOrd="0" presId="urn:microsoft.com/office/officeart/2005/8/layout/target2"/>
    <dgm:cxn modelId="{21C7EB69-9FE1-664C-B376-8C7944FE02D6}" type="presOf" srcId="{005D274E-9DBA-B146-87E6-5F8CC332A1C1}" destId="{0D79D1DD-414F-F447-83E7-95FDD8F2F154}" srcOrd="0" destOrd="0" presId="urn:microsoft.com/office/officeart/2005/8/layout/target2"/>
    <dgm:cxn modelId="{438C5974-1199-8A48-9A99-E8DEBC622E8E}" type="presOf" srcId="{556065A4-A503-C840-ABA8-74F517A2CF67}" destId="{A4D32210-C4AA-8042-9AD1-50137AEC0B4A}" srcOrd="0" destOrd="0" presId="urn:microsoft.com/office/officeart/2005/8/layout/target2"/>
    <dgm:cxn modelId="{09BF2BC8-1D23-024D-9A6F-3EF1EBFBBEA9}" srcId="{4CEEE5D0-2460-6445-8494-40D99F730E87}" destId="{005D274E-9DBA-B146-87E6-5F8CC332A1C1}" srcOrd="0" destOrd="0" parTransId="{1726E289-27AC-2D4A-A3BE-244F7C61072C}" sibTransId="{E8A3BD8C-F6C0-1840-B390-1DBFC7631069}"/>
    <dgm:cxn modelId="{348DC5B5-81E4-9145-9E21-CFDA27A92DCA}" type="presOf" srcId="{09700BE2-9D96-1F46-BA88-E02ECD30B55D}" destId="{93C4EA8E-DBF0-A549-820A-0974733E2BE0}" srcOrd="0" destOrd="0" presId="urn:microsoft.com/office/officeart/2005/8/layout/target2"/>
    <dgm:cxn modelId="{8B0DEF20-4BFA-034F-B68E-11A7E6B476C5}" type="presOf" srcId="{8CF96FD7-8A4A-314F-AB70-F06F0E11D3C6}" destId="{CF6DA377-0800-F84E-A998-B5AC0E42B6DA}" srcOrd="0" destOrd="0" presId="urn:microsoft.com/office/officeart/2005/8/layout/target2"/>
    <dgm:cxn modelId="{4C825791-9B05-3F4A-9D76-D41E5FF6347D}" srcId="{9C820007-BB61-8744-B6FC-1840E9C8A4EA}" destId="{8CF96FD7-8A4A-314F-AB70-F06F0E11D3C6}" srcOrd="2" destOrd="0" parTransId="{DEEDCA15-D8F5-E84F-92E7-ADFB0B9BE29D}" sibTransId="{DDBAFCBD-B416-F44A-9745-29AB2C1F175D}"/>
    <dgm:cxn modelId="{EBCB5B35-F30E-F644-9486-879B7CBCC204}" type="presOf" srcId="{D30616CC-7E2A-B54C-B4F8-E225F3349103}" destId="{D63F52EC-221F-1746-8B3A-CD12DE3FB758}" srcOrd="0" destOrd="0" presId="urn:microsoft.com/office/officeart/2005/8/layout/target2"/>
    <dgm:cxn modelId="{C37E7D0B-FF6D-174D-8497-CAEB8F65847C}" type="presOf" srcId="{08BCAB42-54B6-6B4E-A8C5-284ED4BFC461}" destId="{E7C1DAB1-3730-7B45-A8E7-7CBA454C3343}" srcOrd="0" destOrd="0" presId="urn:microsoft.com/office/officeart/2005/8/layout/target2"/>
    <dgm:cxn modelId="{B96273FE-D208-2E43-ABCE-E54FCC705DB8}" srcId="{9406C269-1473-824A-8EA1-F8233574ED00}" destId="{9C820007-BB61-8744-B6FC-1840E9C8A4EA}" srcOrd="1" destOrd="0" parTransId="{8C4C16F0-A81F-EA4F-A715-6A7698BE46F8}" sibTransId="{DF0777A3-E89D-6D41-A92D-47E3874F7E89}"/>
    <dgm:cxn modelId="{557E44B8-B18E-F048-8852-F674DF01DC26}" type="presOf" srcId="{491E8F36-39F8-BC4A-8886-3D39F29A6AF6}" destId="{C74E0779-5458-224C-A471-6C291DC0C7F8}" srcOrd="0" destOrd="0" presId="urn:microsoft.com/office/officeart/2005/8/layout/target2"/>
    <dgm:cxn modelId="{82D51382-0510-F347-80DE-DED033BF3E0A}" type="presOf" srcId="{B553ADB4-5426-ED48-98B4-09408F3D0296}" destId="{44EB3EAD-B74A-D948-B89D-D1B40FB04ACC}" srcOrd="0" destOrd="0" presId="urn:microsoft.com/office/officeart/2005/8/layout/target2"/>
    <dgm:cxn modelId="{F28338F3-210C-3740-BEC3-4269DBFAF1E7}" type="presOf" srcId="{2C33E301-A8E1-3F4C-A2E3-5BE5B02259BD}" destId="{907823A6-245E-EB4E-BF6D-CF735D954B49}" srcOrd="0" destOrd="0" presId="urn:microsoft.com/office/officeart/2005/8/layout/target2"/>
    <dgm:cxn modelId="{98FFF320-DFC1-1647-BF64-140A1510B979}" srcId="{9C820007-BB61-8744-B6FC-1840E9C8A4EA}" destId="{09700BE2-9D96-1F46-BA88-E02ECD30B55D}" srcOrd="3" destOrd="0" parTransId="{068322A4-EE0C-EA4A-90A5-5E333E704613}" sibTransId="{D1291C16-CD21-FA43-B567-9B84AD7EA015}"/>
    <dgm:cxn modelId="{AEE946E6-926A-1F4F-AF3F-A33AFE5CC284}" srcId="{9C820007-BB61-8744-B6FC-1840E9C8A4EA}" destId="{D30616CC-7E2A-B54C-B4F8-E225F3349103}" srcOrd="0" destOrd="0" parTransId="{FBCF1F6E-8794-D94B-A888-6AFA42E5E866}" sibTransId="{E796089C-B52D-6541-A8E3-F8A671541B21}"/>
    <dgm:cxn modelId="{A1A674CA-F22C-E248-936A-F5734445B6F5}" type="presOf" srcId="{4CEEE5D0-2460-6445-8494-40D99F730E87}" destId="{01DFC292-8CFE-DA49-89DB-D99E9173EDDA}" srcOrd="0" destOrd="0" presId="urn:microsoft.com/office/officeart/2005/8/layout/target2"/>
    <dgm:cxn modelId="{4888D814-DD51-7147-BCEC-CED50D2C3FB9}" srcId="{4CEEE5D0-2460-6445-8494-40D99F730E87}" destId="{B553ADB4-5426-ED48-98B4-09408F3D0296}" srcOrd="1" destOrd="0" parTransId="{8821C118-2300-FD49-8E1B-B26D9BA5ACD8}" sibTransId="{68446019-62C9-0445-A566-E39F96068D50}"/>
    <dgm:cxn modelId="{DDF0EFA2-E919-9C4E-9B7F-1E8ADDD59368}" srcId="{9406C269-1473-824A-8EA1-F8233574ED00}" destId="{4CEEE5D0-2460-6445-8494-40D99F730E87}" srcOrd="0" destOrd="0" parTransId="{AEBB00FC-F2BC-4642-868A-3AE4F52DE290}" sibTransId="{A9C44A9D-A4D4-934E-9E3B-59799BD29461}"/>
    <dgm:cxn modelId="{9EC7B8CA-D87F-0A4D-9B9C-E264953BB658}" srcId="{BA6FDC25-9A11-1D41-85BE-978A09BC8753}" destId="{15EB9D20-A390-BB4A-9F4C-FAA975DFC950}" srcOrd="0" destOrd="0" parTransId="{3CD5C480-3153-8146-AFA8-AA78B323FD41}" sibTransId="{082A04BD-3B1A-1B47-AB5B-6ABFB37593F6}"/>
    <dgm:cxn modelId="{53F7E399-0C19-4845-975E-66A93D18551F}" srcId="{BA6FDC25-9A11-1D41-85BE-978A09BC8753}" destId="{556065A4-A503-C840-ABA8-74F517A2CF67}" srcOrd="3" destOrd="0" parTransId="{FB9423ED-9798-B340-B241-5B053993F586}" sibTransId="{6D5C8EA4-031F-3E4D-8058-68CEB05CB8EF}"/>
    <dgm:cxn modelId="{94C40342-410D-9041-ADEA-A65BD7ACF40D}" srcId="{BA6FDC25-9A11-1D41-85BE-978A09BC8753}" destId="{491E8F36-39F8-BC4A-8886-3D39F29A6AF6}" srcOrd="2" destOrd="0" parTransId="{34DD40CE-49D8-D348-AB25-3B791D5FFCDA}" sibTransId="{6F3EB7AF-3D30-6748-ADC0-1FBEEA072240}"/>
    <dgm:cxn modelId="{123949BB-28D1-8248-9E5F-13A337A95EC9}" type="presOf" srcId="{BA6FDC25-9A11-1D41-85BE-978A09BC8753}" destId="{24BBC48E-5EFE-2A4A-99E7-89E69FE7E10A}" srcOrd="0" destOrd="0" presId="urn:microsoft.com/office/officeart/2005/8/layout/target2"/>
    <dgm:cxn modelId="{9DD1D34E-6D89-F045-A326-1F210F4A907E}" srcId="{9406C269-1473-824A-8EA1-F8233574ED00}" destId="{BA6FDC25-9A11-1D41-85BE-978A09BC8753}" srcOrd="2" destOrd="0" parTransId="{335C641B-EBDF-3746-A93D-93D160DFC218}" sibTransId="{757D1EF8-9437-6A4C-8566-A31D0BA9F421}"/>
    <dgm:cxn modelId="{569323B7-3402-DE4D-86D0-D85F98A531BE}" type="presParOf" srcId="{781B3801-7042-3840-8500-7F26E5DB20CC}" destId="{D5C87F8A-646B-5341-BBB7-CB27DCC85F1E}" srcOrd="0" destOrd="0" presId="urn:microsoft.com/office/officeart/2005/8/layout/target2"/>
    <dgm:cxn modelId="{FC195F25-2C84-C049-9047-CB691BD17E7B}" type="presParOf" srcId="{D5C87F8A-646B-5341-BBB7-CB27DCC85F1E}" destId="{01DFC292-8CFE-DA49-89DB-D99E9173EDDA}" srcOrd="0" destOrd="0" presId="urn:microsoft.com/office/officeart/2005/8/layout/target2"/>
    <dgm:cxn modelId="{92DA2560-FE50-E643-946F-9C22D345B395}" type="presParOf" srcId="{D5C87F8A-646B-5341-BBB7-CB27DCC85F1E}" destId="{1B59E3AE-21DE-3B4B-B3D0-847D0510DB76}" srcOrd="1" destOrd="0" presId="urn:microsoft.com/office/officeart/2005/8/layout/target2"/>
    <dgm:cxn modelId="{983AD28A-A4B3-334A-931A-09D8AE435AE0}" type="presParOf" srcId="{1B59E3AE-21DE-3B4B-B3D0-847D0510DB76}" destId="{0D79D1DD-414F-F447-83E7-95FDD8F2F154}" srcOrd="0" destOrd="0" presId="urn:microsoft.com/office/officeart/2005/8/layout/target2"/>
    <dgm:cxn modelId="{4BF56A5E-B971-7F48-BE3E-CF8DE00F8EBD}" type="presParOf" srcId="{1B59E3AE-21DE-3B4B-B3D0-847D0510DB76}" destId="{63962B5F-A857-5A49-A599-45DDA1A4E74B}" srcOrd="1" destOrd="0" presId="urn:microsoft.com/office/officeart/2005/8/layout/target2"/>
    <dgm:cxn modelId="{4A9AAD3C-6D3A-B640-BB9B-C9D453A1C535}" type="presParOf" srcId="{1B59E3AE-21DE-3B4B-B3D0-847D0510DB76}" destId="{44EB3EAD-B74A-D948-B89D-D1B40FB04ACC}" srcOrd="2" destOrd="0" presId="urn:microsoft.com/office/officeart/2005/8/layout/target2"/>
    <dgm:cxn modelId="{180D9F1A-B0C2-8042-B4CD-F38468D240DB}" type="presParOf" srcId="{781B3801-7042-3840-8500-7F26E5DB20CC}" destId="{7EC42A66-8C04-0747-9F51-182E0B1347AA}" srcOrd="1" destOrd="0" presId="urn:microsoft.com/office/officeart/2005/8/layout/target2"/>
    <dgm:cxn modelId="{E7007C64-2AE8-314C-90D6-D8AEF2D4A389}" type="presParOf" srcId="{7EC42A66-8C04-0747-9F51-182E0B1347AA}" destId="{3FC76EE3-CD14-2F46-B442-C94301D9A6C3}" srcOrd="0" destOrd="0" presId="urn:microsoft.com/office/officeart/2005/8/layout/target2"/>
    <dgm:cxn modelId="{30230FDD-16D1-E344-98C0-3D57A2AB6A96}" type="presParOf" srcId="{7EC42A66-8C04-0747-9F51-182E0B1347AA}" destId="{9C2D05DC-6C30-E841-BA89-9A7493D0B356}" srcOrd="1" destOrd="0" presId="urn:microsoft.com/office/officeart/2005/8/layout/target2"/>
    <dgm:cxn modelId="{F47201CC-D737-5A4B-9DB2-5A647F9F4805}" type="presParOf" srcId="{9C2D05DC-6C30-E841-BA89-9A7493D0B356}" destId="{D63F52EC-221F-1746-8B3A-CD12DE3FB758}" srcOrd="0" destOrd="0" presId="urn:microsoft.com/office/officeart/2005/8/layout/target2"/>
    <dgm:cxn modelId="{E6A9D745-41D2-5449-855C-758AA6D3A637}" type="presParOf" srcId="{9C2D05DC-6C30-E841-BA89-9A7493D0B356}" destId="{00FFAAC9-2EC0-1549-8CAC-9FA8418DB188}" srcOrd="1" destOrd="0" presId="urn:microsoft.com/office/officeart/2005/8/layout/target2"/>
    <dgm:cxn modelId="{B7219B28-8398-1C41-BD97-5337B4DC44F3}" type="presParOf" srcId="{9C2D05DC-6C30-E841-BA89-9A7493D0B356}" destId="{E7C1DAB1-3730-7B45-A8E7-7CBA454C3343}" srcOrd="2" destOrd="0" presId="urn:microsoft.com/office/officeart/2005/8/layout/target2"/>
    <dgm:cxn modelId="{391DF06E-A0F2-5C46-AEF5-6B6F703962A4}" type="presParOf" srcId="{9C2D05DC-6C30-E841-BA89-9A7493D0B356}" destId="{8C0BE5E2-23A5-544E-B42A-A5152C1C9BEE}" srcOrd="3" destOrd="0" presId="urn:microsoft.com/office/officeart/2005/8/layout/target2"/>
    <dgm:cxn modelId="{658B7343-FD1B-AA42-9A6D-112ADAF35E35}" type="presParOf" srcId="{9C2D05DC-6C30-E841-BA89-9A7493D0B356}" destId="{CF6DA377-0800-F84E-A998-B5AC0E42B6DA}" srcOrd="4" destOrd="0" presId="urn:microsoft.com/office/officeart/2005/8/layout/target2"/>
    <dgm:cxn modelId="{335947D0-16A5-1040-A46B-4AE7AD92CB50}" type="presParOf" srcId="{9C2D05DC-6C30-E841-BA89-9A7493D0B356}" destId="{89EFBBB7-0DC9-ED48-BC5D-F94AFBD293E3}" srcOrd="5" destOrd="0" presId="urn:microsoft.com/office/officeart/2005/8/layout/target2"/>
    <dgm:cxn modelId="{8E3E4EC1-5513-3845-B8F0-0E866F941172}" type="presParOf" srcId="{9C2D05DC-6C30-E841-BA89-9A7493D0B356}" destId="{93C4EA8E-DBF0-A549-820A-0974733E2BE0}" srcOrd="6" destOrd="0" presId="urn:microsoft.com/office/officeart/2005/8/layout/target2"/>
    <dgm:cxn modelId="{FFFBDEC0-55C2-9541-912B-921BF5976B82}" type="presParOf" srcId="{781B3801-7042-3840-8500-7F26E5DB20CC}" destId="{ECC0286A-FB37-DF4D-9F60-3B4BCD39D6DE}" srcOrd="2" destOrd="0" presId="urn:microsoft.com/office/officeart/2005/8/layout/target2"/>
    <dgm:cxn modelId="{F4094F4E-17C9-D749-9817-5056B62A5B2C}" type="presParOf" srcId="{ECC0286A-FB37-DF4D-9F60-3B4BCD39D6DE}" destId="{24BBC48E-5EFE-2A4A-99E7-89E69FE7E10A}" srcOrd="0" destOrd="0" presId="urn:microsoft.com/office/officeart/2005/8/layout/target2"/>
    <dgm:cxn modelId="{D5A0910E-7485-944F-A761-17286C96878A}" type="presParOf" srcId="{ECC0286A-FB37-DF4D-9F60-3B4BCD39D6DE}" destId="{74020184-45BC-564E-8240-4316D346C52B}" srcOrd="1" destOrd="0" presId="urn:microsoft.com/office/officeart/2005/8/layout/target2"/>
    <dgm:cxn modelId="{3BE6EFEB-C1AA-8942-AC0B-F905C22184FB}" type="presParOf" srcId="{74020184-45BC-564E-8240-4316D346C52B}" destId="{94EE8340-B376-FB4B-8DB0-BF259439666A}" srcOrd="0" destOrd="0" presId="urn:microsoft.com/office/officeart/2005/8/layout/target2"/>
    <dgm:cxn modelId="{C37BABCC-245E-C741-A546-E0A2A98163DD}" type="presParOf" srcId="{74020184-45BC-564E-8240-4316D346C52B}" destId="{073DA427-6A31-8E40-81AA-561ADE4BCDBF}" srcOrd="1" destOrd="0" presId="urn:microsoft.com/office/officeart/2005/8/layout/target2"/>
    <dgm:cxn modelId="{B655063B-4B3F-DE4B-BA9C-FA1F682A8D9D}" type="presParOf" srcId="{74020184-45BC-564E-8240-4316D346C52B}" destId="{907823A6-245E-EB4E-BF6D-CF735D954B49}" srcOrd="2" destOrd="0" presId="urn:microsoft.com/office/officeart/2005/8/layout/target2"/>
    <dgm:cxn modelId="{39A03FFC-4D37-F74B-A1DB-73E49A9ED3AC}" type="presParOf" srcId="{74020184-45BC-564E-8240-4316D346C52B}" destId="{0DAE278C-242F-1349-A9D7-05FD495E7BA8}" srcOrd="3" destOrd="0" presId="urn:microsoft.com/office/officeart/2005/8/layout/target2"/>
    <dgm:cxn modelId="{9C7EEE5A-CF1C-AA4A-81CE-E0EC428052BB}" type="presParOf" srcId="{74020184-45BC-564E-8240-4316D346C52B}" destId="{C74E0779-5458-224C-A471-6C291DC0C7F8}" srcOrd="4" destOrd="0" presId="urn:microsoft.com/office/officeart/2005/8/layout/target2"/>
    <dgm:cxn modelId="{FD52DF6B-6307-F140-A05B-27930C0BAD04}" type="presParOf" srcId="{74020184-45BC-564E-8240-4316D346C52B}" destId="{FCEB531E-93C5-3D47-917B-E918D70EFE76}" srcOrd="5" destOrd="0" presId="urn:microsoft.com/office/officeart/2005/8/layout/target2"/>
    <dgm:cxn modelId="{6DB5D4D2-7344-564C-8E6A-28601E17C501}" type="presParOf" srcId="{74020184-45BC-564E-8240-4316D346C52B}" destId="{A4D32210-C4AA-8042-9AD1-50137AEC0B4A}" srcOrd="6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574496-8B75-6846-88F4-718FC65D0AAF}" type="doc">
      <dgm:prSet loTypeId="urn:microsoft.com/office/officeart/2005/8/layout/hProcess9" loCatId="" qsTypeId="urn:microsoft.com/office/officeart/2005/8/quickstyle/3D2" qsCatId="3D" csTypeId="urn:microsoft.com/office/officeart/2005/8/colors/accent1_2" csCatId="accent1" phldr="1"/>
      <dgm:spPr/>
    </dgm:pt>
    <dgm:pt modelId="{A3AE106A-4B61-8346-88B8-1E191E8A490B}">
      <dgm:prSet phldrT="[Text]"/>
      <dgm:spPr/>
      <dgm:t>
        <a:bodyPr/>
        <a:lstStyle/>
        <a:p>
          <a:r>
            <a:rPr lang="en-US" b="1" dirty="0"/>
            <a:t>Identify security needs</a:t>
          </a:r>
        </a:p>
      </dgm:t>
    </dgm:pt>
    <dgm:pt modelId="{AA430071-6A0C-5246-A0EF-ABABB6ED0905}" type="parTrans" cxnId="{BFBC88B9-C597-664E-993F-F47CFE2CC90A}">
      <dgm:prSet/>
      <dgm:spPr/>
      <dgm:t>
        <a:bodyPr/>
        <a:lstStyle/>
        <a:p>
          <a:endParaRPr lang="en-US"/>
        </a:p>
      </dgm:t>
    </dgm:pt>
    <dgm:pt modelId="{010828F7-3581-BC46-A225-28DFF9EDE1C6}" type="sibTrans" cxnId="{BFBC88B9-C597-664E-993F-F47CFE2CC90A}">
      <dgm:prSet/>
      <dgm:spPr/>
      <dgm:t>
        <a:bodyPr/>
        <a:lstStyle/>
        <a:p>
          <a:endParaRPr lang="en-US"/>
        </a:p>
      </dgm:t>
    </dgm:pt>
    <dgm:pt modelId="{620A3B8D-6DB0-6A4F-919D-3A08FA73F7CC}">
      <dgm:prSet phldrT="[Text]"/>
      <dgm:spPr/>
      <dgm:t>
        <a:bodyPr/>
        <a:lstStyle/>
        <a:p>
          <a:r>
            <a:rPr lang="en-US" b="1" dirty="0"/>
            <a:t>Conduct security training</a:t>
          </a:r>
        </a:p>
      </dgm:t>
    </dgm:pt>
    <dgm:pt modelId="{E36562D3-54A7-8642-A1EB-31887576250F}" type="parTrans" cxnId="{591BE40C-4BE1-804F-A39C-44D0395E2190}">
      <dgm:prSet/>
      <dgm:spPr/>
      <dgm:t>
        <a:bodyPr/>
        <a:lstStyle/>
        <a:p>
          <a:endParaRPr lang="en-US"/>
        </a:p>
      </dgm:t>
    </dgm:pt>
    <dgm:pt modelId="{9E094277-678B-A84A-BEC0-BEFA0493F14A}" type="sibTrans" cxnId="{591BE40C-4BE1-804F-A39C-44D0395E2190}">
      <dgm:prSet/>
      <dgm:spPr/>
      <dgm:t>
        <a:bodyPr/>
        <a:lstStyle/>
        <a:p>
          <a:endParaRPr lang="en-US"/>
        </a:p>
      </dgm:t>
    </dgm:pt>
    <dgm:pt modelId="{3F345EED-CD45-DD43-8331-154EB9A08B75}">
      <dgm:prSet phldrT="[Text]"/>
      <dgm:spPr/>
      <dgm:t>
        <a:bodyPr/>
        <a:lstStyle/>
        <a:p>
          <a:r>
            <a:rPr lang="en-US" b="1" dirty="0"/>
            <a:t>Reporting and documentation</a:t>
          </a:r>
        </a:p>
      </dgm:t>
    </dgm:pt>
    <dgm:pt modelId="{41EDC9C2-7FEE-BC43-984F-E8D8A7DC1B89}" type="parTrans" cxnId="{17EA56C3-1334-474E-BEB1-A708BB1E5F77}">
      <dgm:prSet/>
      <dgm:spPr/>
      <dgm:t>
        <a:bodyPr/>
        <a:lstStyle/>
        <a:p>
          <a:endParaRPr lang="en-US"/>
        </a:p>
      </dgm:t>
    </dgm:pt>
    <dgm:pt modelId="{E5DD352D-D010-254A-AC45-2F98A0F4E721}" type="sibTrans" cxnId="{17EA56C3-1334-474E-BEB1-A708BB1E5F77}">
      <dgm:prSet/>
      <dgm:spPr/>
      <dgm:t>
        <a:bodyPr/>
        <a:lstStyle/>
        <a:p>
          <a:endParaRPr lang="en-US"/>
        </a:p>
      </dgm:t>
    </dgm:pt>
    <dgm:pt modelId="{A42D0187-75C8-9E49-96F4-728A1AFEABCB}">
      <dgm:prSet/>
      <dgm:spPr/>
      <dgm:t>
        <a:bodyPr/>
        <a:lstStyle/>
        <a:p>
          <a:r>
            <a:rPr lang="en-US" b="1" dirty="0"/>
            <a:t>Risk discovery and analysis</a:t>
          </a:r>
        </a:p>
      </dgm:t>
    </dgm:pt>
    <dgm:pt modelId="{4D998074-3431-F744-A83F-A5285520CE8F}" type="parTrans" cxnId="{ABA78669-D722-2E40-B7E2-957B97AC4925}">
      <dgm:prSet/>
      <dgm:spPr/>
      <dgm:t>
        <a:bodyPr/>
        <a:lstStyle/>
        <a:p>
          <a:endParaRPr lang="en-US"/>
        </a:p>
      </dgm:t>
    </dgm:pt>
    <dgm:pt modelId="{F9D75703-0E5A-824B-B043-4029EA2877DB}" type="sibTrans" cxnId="{ABA78669-D722-2E40-B7E2-957B97AC4925}">
      <dgm:prSet/>
      <dgm:spPr/>
      <dgm:t>
        <a:bodyPr/>
        <a:lstStyle/>
        <a:p>
          <a:endParaRPr lang="en-US"/>
        </a:p>
      </dgm:t>
    </dgm:pt>
    <dgm:pt modelId="{282587C1-20E7-FB44-BA1E-DC4DEDB02686}">
      <dgm:prSet/>
      <dgm:spPr/>
      <dgm:t>
        <a:bodyPr/>
        <a:lstStyle/>
        <a:p>
          <a:r>
            <a:rPr lang="en-US" b="1" dirty="0"/>
            <a:t>Implement the architecture or security model</a:t>
          </a:r>
        </a:p>
      </dgm:t>
    </dgm:pt>
    <dgm:pt modelId="{51915E09-EF58-7A48-850D-CFF250671249}" type="parTrans" cxnId="{27CA93F0-52B9-C546-BD18-EAA15842D6FB}">
      <dgm:prSet/>
      <dgm:spPr/>
      <dgm:t>
        <a:bodyPr/>
        <a:lstStyle/>
        <a:p>
          <a:endParaRPr lang="en-US"/>
        </a:p>
      </dgm:t>
    </dgm:pt>
    <dgm:pt modelId="{0DE1E96F-12B6-4E46-83AA-98E34FA24B02}" type="sibTrans" cxnId="{27CA93F0-52B9-C546-BD18-EAA15842D6FB}">
      <dgm:prSet/>
      <dgm:spPr/>
      <dgm:t>
        <a:bodyPr/>
        <a:lstStyle/>
        <a:p>
          <a:endParaRPr lang="en-US"/>
        </a:p>
      </dgm:t>
    </dgm:pt>
    <dgm:pt modelId="{7CD69340-2E67-2B4C-802F-17FB6903631E}">
      <dgm:prSet/>
      <dgm:spPr/>
      <dgm:t>
        <a:bodyPr/>
        <a:lstStyle/>
        <a:p>
          <a:r>
            <a:rPr lang="en-US" b="1" dirty="0"/>
            <a:t>Assess and validate by testing</a:t>
          </a:r>
        </a:p>
      </dgm:t>
    </dgm:pt>
    <dgm:pt modelId="{6F4BEBC7-6B14-F547-ADA5-F1CCF8A4B235}" type="parTrans" cxnId="{D17796FC-297B-2344-8333-54FD42F157F6}">
      <dgm:prSet/>
      <dgm:spPr/>
      <dgm:t>
        <a:bodyPr/>
        <a:lstStyle/>
        <a:p>
          <a:endParaRPr lang="en-US"/>
        </a:p>
      </dgm:t>
    </dgm:pt>
    <dgm:pt modelId="{3E699472-7BE3-4843-AFA7-04AFD86A8D72}" type="sibTrans" cxnId="{D17796FC-297B-2344-8333-54FD42F157F6}">
      <dgm:prSet/>
      <dgm:spPr/>
      <dgm:t>
        <a:bodyPr/>
        <a:lstStyle/>
        <a:p>
          <a:endParaRPr lang="en-US"/>
        </a:p>
      </dgm:t>
    </dgm:pt>
    <dgm:pt modelId="{6D607E08-B56A-D34D-BE34-791C1B30D70E}">
      <dgm:prSet/>
      <dgm:spPr/>
      <dgm:t>
        <a:bodyPr/>
        <a:lstStyle/>
        <a:p>
          <a:r>
            <a:rPr lang="en-US" b="1" dirty="0"/>
            <a:t>Maintenance</a:t>
          </a:r>
        </a:p>
      </dgm:t>
    </dgm:pt>
    <dgm:pt modelId="{A8E0B928-36C2-2B4B-9E89-38457935D8E9}" type="parTrans" cxnId="{ED2C6BC9-874B-814C-BF98-5395181C90AA}">
      <dgm:prSet/>
      <dgm:spPr/>
      <dgm:t>
        <a:bodyPr/>
        <a:lstStyle/>
        <a:p>
          <a:endParaRPr lang="en-US"/>
        </a:p>
      </dgm:t>
    </dgm:pt>
    <dgm:pt modelId="{4AB3185E-DAB8-3741-BB1B-4537DBFB4A4F}" type="sibTrans" cxnId="{ED2C6BC9-874B-814C-BF98-5395181C90AA}">
      <dgm:prSet/>
      <dgm:spPr/>
      <dgm:t>
        <a:bodyPr/>
        <a:lstStyle/>
        <a:p>
          <a:endParaRPr lang="en-US"/>
        </a:p>
      </dgm:t>
    </dgm:pt>
    <dgm:pt modelId="{42769CF1-793B-A64A-BFFE-E610E113DB5E}" type="pres">
      <dgm:prSet presAssocID="{2E574496-8B75-6846-88F4-718FC65D0AAF}" presName="CompostProcess" presStyleCnt="0">
        <dgm:presLayoutVars>
          <dgm:dir/>
          <dgm:resizeHandles val="exact"/>
        </dgm:presLayoutVars>
      </dgm:prSet>
      <dgm:spPr/>
    </dgm:pt>
    <dgm:pt modelId="{0F3977CB-96E0-814D-8BB0-8B6CF7A421B1}" type="pres">
      <dgm:prSet presAssocID="{2E574496-8B75-6846-88F4-718FC65D0AAF}" presName="arrow" presStyleLbl="bgShp" presStyleIdx="0" presStyleCnt="1"/>
      <dgm:spPr/>
    </dgm:pt>
    <dgm:pt modelId="{CA672D42-E38D-3F48-A1EB-B31D0416BE26}" type="pres">
      <dgm:prSet presAssocID="{2E574496-8B75-6846-88F4-718FC65D0AAF}" presName="linearProcess" presStyleCnt="0"/>
      <dgm:spPr/>
    </dgm:pt>
    <dgm:pt modelId="{873B4144-E9A2-2A4A-B926-591BECA8030D}" type="pres">
      <dgm:prSet presAssocID="{A3AE106A-4B61-8346-88B8-1E191E8A490B}" presName="textNode" presStyleLbl="node1" presStyleIdx="0" presStyleCnt="7">
        <dgm:presLayoutVars>
          <dgm:bulletEnabled val="1"/>
        </dgm:presLayoutVars>
      </dgm:prSet>
      <dgm:spPr/>
    </dgm:pt>
    <dgm:pt modelId="{8C6599CC-C205-E14F-BEB6-404E44D610F3}" type="pres">
      <dgm:prSet presAssocID="{010828F7-3581-BC46-A225-28DFF9EDE1C6}" presName="sibTrans" presStyleCnt="0"/>
      <dgm:spPr/>
    </dgm:pt>
    <dgm:pt modelId="{B9CF4B48-104D-F04A-BD4C-D2EFBCCA9272}" type="pres">
      <dgm:prSet presAssocID="{A42D0187-75C8-9E49-96F4-728A1AFEABCB}" presName="textNode" presStyleLbl="node1" presStyleIdx="1" presStyleCnt="7">
        <dgm:presLayoutVars>
          <dgm:bulletEnabled val="1"/>
        </dgm:presLayoutVars>
      </dgm:prSet>
      <dgm:spPr/>
    </dgm:pt>
    <dgm:pt modelId="{C3DD154A-9089-E649-BE7B-9086C05D2CF2}" type="pres">
      <dgm:prSet presAssocID="{F9D75703-0E5A-824B-B043-4029EA2877DB}" presName="sibTrans" presStyleCnt="0"/>
      <dgm:spPr/>
    </dgm:pt>
    <dgm:pt modelId="{AA0B12AE-9D55-D347-AF31-0CF62401856C}" type="pres">
      <dgm:prSet presAssocID="{282587C1-20E7-FB44-BA1E-DC4DEDB02686}" presName="textNode" presStyleLbl="node1" presStyleIdx="2" presStyleCnt="7">
        <dgm:presLayoutVars>
          <dgm:bulletEnabled val="1"/>
        </dgm:presLayoutVars>
      </dgm:prSet>
      <dgm:spPr/>
    </dgm:pt>
    <dgm:pt modelId="{D9566979-ED60-5842-A7DF-0A5DBDA63D81}" type="pres">
      <dgm:prSet presAssocID="{0DE1E96F-12B6-4E46-83AA-98E34FA24B02}" presName="sibTrans" presStyleCnt="0"/>
      <dgm:spPr/>
    </dgm:pt>
    <dgm:pt modelId="{099B7741-F578-9145-BD67-472BB478F5C3}" type="pres">
      <dgm:prSet presAssocID="{7CD69340-2E67-2B4C-802F-17FB6903631E}" presName="textNode" presStyleLbl="node1" presStyleIdx="3" presStyleCnt="7">
        <dgm:presLayoutVars>
          <dgm:bulletEnabled val="1"/>
        </dgm:presLayoutVars>
      </dgm:prSet>
      <dgm:spPr/>
    </dgm:pt>
    <dgm:pt modelId="{8E87B3C0-F99B-2547-A8A3-90257B536BEA}" type="pres">
      <dgm:prSet presAssocID="{3E699472-7BE3-4843-AFA7-04AFD86A8D72}" presName="sibTrans" presStyleCnt="0"/>
      <dgm:spPr/>
    </dgm:pt>
    <dgm:pt modelId="{141C45DB-1142-9A4B-BB9A-848F6173B3D2}" type="pres">
      <dgm:prSet presAssocID="{620A3B8D-6DB0-6A4F-919D-3A08FA73F7CC}" presName="textNode" presStyleLbl="node1" presStyleIdx="4" presStyleCnt="7">
        <dgm:presLayoutVars>
          <dgm:bulletEnabled val="1"/>
        </dgm:presLayoutVars>
      </dgm:prSet>
      <dgm:spPr/>
    </dgm:pt>
    <dgm:pt modelId="{3D7E04C4-A949-604A-96CD-3334D9195A40}" type="pres">
      <dgm:prSet presAssocID="{9E094277-678B-A84A-BEC0-BEFA0493F14A}" presName="sibTrans" presStyleCnt="0"/>
      <dgm:spPr/>
    </dgm:pt>
    <dgm:pt modelId="{6FD316F2-6898-DA4D-9EFD-58CD0A1FE49B}" type="pres">
      <dgm:prSet presAssocID="{3F345EED-CD45-DD43-8331-154EB9A08B75}" presName="textNode" presStyleLbl="node1" presStyleIdx="5" presStyleCnt="7">
        <dgm:presLayoutVars>
          <dgm:bulletEnabled val="1"/>
        </dgm:presLayoutVars>
      </dgm:prSet>
      <dgm:spPr/>
    </dgm:pt>
    <dgm:pt modelId="{2A388373-4C2C-C44E-A9A8-1BC036394348}" type="pres">
      <dgm:prSet presAssocID="{E5DD352D-D010-254A-AC45-2F98A0F4E721}" presName="sibTrans" presStyleCnt="0"/>
      <dgm:spPr/>
    </dgm:pt>
    <dgm:pt modelId="{3A6E13D2-5BA8-664E-A396-F891AEF36645}" type="pres">
      <dgm:prSet presAssocID="{6D607E08-B56A-D34D-BE34-791C1B30D70E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17EA56C3-1334-474E-BEB1-A708BB1E5F77}" srcId="{2E574496-8B75-6846-88F4-718FC65D0AAF}" destId="{3F345EED-CD45-DD43-8331-154EB9A08B75}" srcOrd="5" destOrd="0" parTransId="{41EDC9C2-7FEE-BC43-984F-E8D8A7DC1B89}" sibTransId="{E5DD352D-D010-254A-AC45-2F98A0F4E721}"/>
    <dgm:cxn modelId="{D30D7518-7CC5-8F4F-A8C4-64ED9AEA88A9}" type="presOf" srcId="{620A3B8D-6DB0-6A4F-919D-3A08FA73F7CC}" destId="{141C45DB-1142-9A4B-BB9A-848F6173B3D2}" srcOrd="0" destOrd="0" presId="urn:microsoft.com/office/officeart/2005/8/layout/hProcess9"/>
    <dgm:cxn modelId="{D17796FC-297B-2344-8333-54FD42F157F6}" srcId="{2E574496-8B75-6846-88F4-718FC65D0AAF}" destId="{7CD69340-2E67-2B4C-802F-17FB6903631E}" srcOrd="3" destOrd="0" parTransId="{6F4BEBC7-6B14-F547-ADA5-F1CCF8A4B235}" sibTransId="{3E699472-7BE3-4843-AFA7-04AFD86A8D72}"/>
    <dgm:cxn modelId="{462FC0CD-CE4F-3D40-8E24-5311752B4A61}" type="presOf" srcId="{3F345EED-CD45-DD43-8331-154EB9A08B75}" destId="{6FD316F2-6898-DA4D-9EFD-58CD0A1FE49B}" srcOrd="0" destOrd="0" presId="urn:microsoft.com/office/officeart/2005/8/layout/hProcess9"/>
    <dgm:cxn modelId="{F6A74FB1-982F-D44F-8646-B2D5F90B9D8A}" type="presOf" srcId="{6D607E08-B56A-D34D-BE34-791C1B30D70E}" destId="{3A6E13D2-5BA8-664E-A396-F891AEF36645}" srcOrd="0" destOrd="0" presId="urn:microsoft.com/office/officeart/2005/8/layout/hProcess9"/>
    <dgm:cxn modelId="{27CA93F0-52B9-C546-BD18-EAA15842D6FB}" srcId="{2E574496-8B75-6846-88F4-718FC65D0AAF}" destId="{282587C1-20E7-FB44-BA1E-DC4DEDB02686}" srcOrd="2" destOrd="0" parTransId="{51915E09-EF58-7A48-850D-CFF250671249}" sibTransId="{0DE1E96F-12B6-4E46-83AA-98E34FA24B02}"/>
    <dgm:cxn modelId="{50A924BA-CA93-CC48-A1D7-A22B147C2460}" type="presOf" srcId="{A42D0187-75C8-9E49-96F4-728A1AFEABCB}" destId="{B9CF4B48-104D-F04A-BD4C-D2EFBCCA9272}" srcOrd="0" destOrd="0" presId="urn:microsoft.com/office/officeart/2005/8/layout/hProcess9"/>
    <dgm:cxn modelId="{591BE40C-4BE1-804F-A39C-44D0395E2190}" srcId="{2E574496-8B75-6846-88F4-718FC65D0AAF}" destId="{620A3B8D-6DB0-6A4F-919D-3A08FA73F7CC}" srcOrd="4" destOrd="0" parTransId="{E36562D3-54A7-8642-A1EB-31887576250F}" sibTransId="{9E094277-678B-A84A-BEC0-BEFA0493F14A}"/>
    <dgm:cxn modelId="{ED2C6BC9-874B-814C-BF98-5395181C90AA}" srcId="{2E574496-8B75-6846-88F4-718FC65D0AAF}" destId="{6D607E08-B56A-D34D-BE34-791C1B30D70E}" srcOrd="6" destOrd="0" parTransId="{A8E0B928-36C2-2B4B-9E89-38457935D8E9}" sibTransId="{4AB3185E-DAB8-3741-BB1B-4537DBFB4A4F}"/>
    <dgm:cxn modelId="{3BAC2237-0BFC-E34E-9689-12EE70EDF244}" type="presOf" srcId="{2E574496-8B75-6846-88F4-718FC65D0AAF}" destId="{42769CF1-793B-A64A-BFFE-E610E113DB5E}" srcOrd="0" destOrd="0" presId="urn:microsoft.com/office/officeart/2005/8/layout/hProcess9"/>
    <dgm:cxn modelId="{D32A7DFD-6A47-8047-B13A-56EB3CD59143}" type="presOf" srcId="{A3AE106A-4B61-8346-88B8-1E191E8A490B}" destId="{873B4144-E9A2-2A4A-B926-591BECA8030D}" srcOrd="0" destOrd="0" presId="urn:microsoft.com/office/officeart/2005/8/layout/hProcess9"/>
    <dgm:cxn modelId="{F6EFBB30-4FA3-8245-B490-967ED0D86A7D}" type="presOf" srcId="{7CD69340-2E67-2B4C-802F-17FB6903631E}" destId="{099B7741-F578-9145-BD67-472BB478F5C3}" srcOrd="0" destOrd="0" presId="urn:microsoft.com/office/officeart/2005/8/layout/hProcess9"/>
    <dgm:cxn modelId="{CBAC1925-C145-354F-ABAC-72C12123CB1A}" type="presOf" srcId="{282587C1-20E7-FB44-BA1E-DC4DEDB02686}" destId="{AA0B12AE-9D55-D347-AF31-0CF62401856C}" srcOrd="0" destOrd="0" presId="urn:microsoft.com/office/officeart/2005/8/layout/hProcess9"/>
    <dgm:cxn modelId="{BFBC88B9-C597-664E-993F-F47CFE2CC90A}" srcId="{2E574496-8B75-6846-88F4-718FC65D0AAF}" destId="{A3AE106A-4B61-8346-88B8-1E191E8A490B}" srcOrd="0" destOrd="0" parTransId="{AA430071-6A0C-5246-A0EF-ABABB6ED0905}" sibTransId="{010828F7-3581-BC46-A225-28DFF9EDE1C6}"/>
    <dgm:cxn modelId="{ABA78669-D722-2E40-B7E2-957B97AC4925}" srcId="{2E574496-8B75-6846-88F4-718FC65D0AAF}" destId="{A42D0187-75C8-9E49-96F4-728A1AFEABCB}" srcOrd="1" destOrd="0" parTransId="{4D998074-3431-F744-A83F-A5285520CE8F}" sibTransId="{F9D75703-0E5A-824B-B043-4029EA2877DB}"/>
    <dgm:cxn modelId="{5D1BE920-FCC5-2343-996B-D9180F5FCEBD}" type="presParOf" srcId="{42769CF1-793B-A64A-BFFE-E610E113DB5E}" destId="{0F3977CB-96E0-814D-8BB0-8B6CF7A421B1}" srcOrd="0" destOrd="0" presId="urn:microsoft.com/office/officeart/2005/8/layout/hProcess9"/>
    <dgm:cxn modelId="{0A13924F-8916-4E4C-A693-C7F036203654}" type="presParOf" srcId="{42769CF1-793B-A64A-BFFE-E610E113DB5E}" destId="{CA672D42-E38D-3F48-A1EB-B31D0416BE26}" srcOrd="1" destOrd="0" presId="urn:microsoft.com/office/officeart/2005/8/layout/hProcess9"/>
    <dgm:cxn modelId="{32EF59A1-8203-E748-9850-9A3D45F64768}" type="presParOf" srcId="{CA672D42-E38D-3F48-A1EB-B31D0416BE26}" destId="{873B4144-E9A2-2A4A-B926-591BECA8030D}" srcOrd="0" destOrd="0" presId="urn:microsoft.com/office/officeart/2005/8/layout/hProcess9"/>
    <dgm:cxn modelId="{FA102366-1C0D-7543-A82E-60BCAFAA790C}" type="presParOf" srcId="{CA672D42-E38D-3F48-A1EB-B31D0416BE26}" destId="{8C6599CC-C205-E14F-BEB6-404E44D610F3}" srcOrd="1" destOrd="0" presId="urn:microsoft.com/office/officeart/2005/8/layout/hProcess9"/>
    <dgm:cxn modelId="{168DB1A0-508C-3B4B-9BB6-7B8D632375AF}" type="presParOf" srcId="{CA672D42-E38D-3F48-A1EB-B31D0416BE26}" destId="{B9CF4B48-104D-F04A-BD4C-D2EFBCCA9272}" srcOrd="2" destOrd="0" presId="urn:microsoft.com/office/officeart/2005/8/layout/hProcess9"/>
    <dgm:cxn modelId="{5F9985FC-B8D3-7545-B74F-E8173C8ADDF7}" type="presParOf" srcId="{CA672D42-E38D-3F48-A1EB-B31D0416BE26}" destId="{C3DD154A-9089-E649-BE7B-9086C05D2CF2}" srcOrd="3" destOrd="0" presId="urn:microsoft.com/office/officeart/2005/8/layout/hProcess9"/>
    <dgm:cxn modelId="{4DB8EF61-1E0F-4C45-A727-5FAFD13338C4}" type="presParOf" srcId="{CA672D42-E38D-3F48-A1EB-B31D0416BE26}" destId="{AA0B12AE-9D55-D347-AF31-0CF62401856C}" srcOrd="4" destOrd="0" presId="urn:microsoft.com/office/officeart/2005/8/layout/hProcess9"/>
    <dgm:cxn modelId="{88199539-4168-1C4B-B53B-ADB749658D23}" type="presParOf" srcId="{CA672D42-E38D-3F48-A1EB-B31D0416BE26}" destId="{D9566979-ED60-5842-A7DF-0A5DBDA63D81}" srcOrd="5" destOrd="0" presId="urn:microsoft.com/office/officeart/2005/8/layout/hProcess9"/>
    <dgm:cxn modelId="{65CD4621-269B-3F44-9C92-CB379E596589}" type="presParOf" srcId="{CA672D42-E38D-3F48-A1EB-B31D0416BE26}" destId="{099B7741-F578-9145-BD67-472BB478F5C3}" srcOrd="6" destOrd="0" presId="urn:microsoft.com/office/officeart/2005/8/layout/hProcess9"/>
    <dgm:cxn modelId="{E6C8081F-CC04-354D-8494-FD036E0C7084}" type="presParOf" srcId="{CA672D42-E38D-3F48-A1EB-B31D0416BE26}" destId="{8E87B3C0-F99B-2547-A8A3-90257B536BEA}" srcOrd="7" destOrd="0" presId="urn:microsoft.com/office/officeart/2005/8/layout/hProcess9"/>
    <dgm:cxn modelId="{24F7C9DB-8D53-4046-AAAE-DA7A654595D3}" type="presParOf" srcId="{CA672D42-E38D-3F48-A1EB-B31D0416BE26}" destId="{141C45DB-1142-9A4B-BB9A-848F6173B3D2}" srcOrd="8" destOrd="0" presId="urn:microsoft.com/office/officeart/2005/8/layout/hProcess9"/>
    <dgm:cxn modelId="{E822EE5C-B208-2D49-B9DC-A03CEDAF919D}" type="presParOf" srcId="{CA672D42-E38D-3F48-A1EB-B31D0416BE26}" destId="{3D7E04C4-A949-604A-96CD-3334D9195A40}" srcOrd="9" destOrd="0" presId="urn:microsoft.com/office/officeart/2005/8/layout/hProcess9"/>
    <dgm:cxn modelId="{B744AD35-54F6-1241-8C94-9197B53F01E9}" type="presParOf" srcId="{CA672D42-E38D-3F48-A1EB-B31D0416BE26}" destId="{6FD316F2-6898-DA4D-9EFD-58CD0A1FE49B}" srcOrd="10" destOrd="0" presId="urn:microsoft.com/office/officeart/2005/8/layout/hProcess9"/>
    <dgm:cxn modelId="{76755ED9-EE23-3448-B643-A356245AEAB6}" type="presParOf" srcId="{CA672D42-E38D-3F48-A1EB-B31D0416BE26}" destId="{2A388373-4C2C-C44E-A9A8-1BC036394348}" srcOrd="11" destOrd="0" presId="urn:microsoft.com/office/officeart/2005/8/layout/hProcess9"/>
    <dgm:cxn modelId="{0EBAFC8D-89C8-374A-824B-8316EA4D675E}" type="presParOf" srcId="{CA672D42-E38D-3F48-A1EB-B31D0416BE26}" destId="{3A6E13D2-5BA8-664E-A396-F891AEF36645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872283-D307-3D48-A872-3F559CD76B1C}" type="doc">
      <dgm:prSet loTypeId="urn:microsoft.com/office/officeart/2005/8/layout/radial3" loCatId="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5A80CC0-A0EB-E443-978A-8BCD741F0708}">
      <dgm:prSet phldrT="[Text]"/>
      <dgm:spPr/>
      <dgm:t>
        <a:bodyPr/>
        <a:lstStyle/>
        <a:p>
          <a:r>
            <a:rPr lang="en-US" dirty="0"/>
            <a:t>SECURITY VULNERABILITIES</a:t>
          </a:r>
        </a:p>
      </dgm:t>
    </dgm:pt>
    <dgm:pt modelId="{C8D61EB1-8974-AB41-8E86-8C9E5B3312B2}" type="parTrans" cxnId="{6E565C17-B170-B942-A0A0-8D2C21E20460}">
      <dgm:prSet/>
      <dgm:spPr/>
      <dgm:t>
        <a:bodyPr/>
        <a:lstStyle/>
        <a:p>
          <a:endParaRPr lang="en-US"/>
        </a:p>
      </dgm:t>
    </dgm:pt>
    <dgm:pt modelId="{B4D029F0-6725-1547-A20A-BE458F312D08}" type="sibTrans" cxnId="{6E565C17-B170-B942-A0A0-8D2C21E20460}">
      <dgm:prSet/>
      <dgm:spPr/>
      <dgm:t>
        <a:bodyPr/>
        <a:lstStyle/>
        <a:p>
          <a:endParaRPr lang="en-US"/>
        </a:p>
      </dgm:t>
    </dgm:pt>
    <dgm:pt modelId="{45A2A9A7-471A-B542-9165-3166C6BF6875}">
      <dgm:prSet phldrT="[Text]"/>
      <dgm:spPr/>
      <dgm:t>
        <a:bodyPr/>
        <a:lstStyle/>
        <a:p>
          <a:r>
            <a:rPr lang="en-US" dirty="0"/>
            <a:t>Operational Constraints</a:t>
          </a:r>
        </a:p>
      </dgm:t>
    </dgm:pt>
    <dgm:pt modelId="{8D20AFB2-A6F5-6C44-A342-83560BE8D017}" type="parTrans" cxnId="{60F8FA79-4B24-F64F-B50E-CF8B689599D2}">
      <dgm:prSet/>
      <dgm:spPr/>
      <dgm:t>
        <a:bodyPr/>
        <a:lstStyle/>
        <a:p>
          <a:endParaRPr lang="en-US"/>
        </a:p>
      </dgm:t>
    </dgm:pt>
    <dgm:pt modelId="{F12068D3-2777-0846-AC20-56F1FA55B35D}" type="sibTrans" cxnId="{60F8FA79-4B24-F64F-B50E-CF8B689599D2}">
      <dgm:prSet/>
      <dgm:spPr/>
      <dgm:t>
        <a:bodyPr/>
        <a:lstStyle/>
        <a:p>
          <a:endParaRPr lang="en-US"/>
        </a:p>
      </dgm:t>
    </dgm:pt>
    <dgm:pt modelId="{1A3BFBAC-1710-F54F-8D1F-B3B8B6BB1601}">
      <dgm:prSet phldrT="[Text]"/>
      <dgm:spPr/>
      <dgm:t>
        <a:bodyPr/>
        <a:lstStyle/>
        <a:p>
          <a:r>
            <a:rPr lang="en-US" dirty="0"/>
            <a:t>Market created mandate for speedy deployment</a:t>
          </a:r>
        </a:p>
      </dgm:t>
    </dgm:pt>
    <dgm:pt modelId="{55C1814D-02B5-4F47-A898-0313A68B5C93}" type="parTrans" cxnId="{E2705ECF-1256-2F42-BAF7-5862BA4F84A0}">
      <dgm:prSet/>
      <dgm:spPr/>
      <dgm:t>
        <a:bodyPr/>
        <a:lstStyle/>
        <a:p>
          <a:endParaRPr lang="en-US"/>
        </a:p>
      </dgm:t>
    </dgm:pt>
    <dgm:pt modelId="{89E7BC81-C960-3141-B8E2-465920718E4A}" type="sibTrans" cxnId="{E2705ECF-1256-2F42-BAF7-5862BA4F84A0}">
      <dgm:prSet/>
      <dgm:spPr/>
      <dgm:t>
        <a:bodyPr/>
        <a:lstStyle/>
        <a:p>
          <a:endParaRPr lang="en-US"/>
        </a:p>
      </dgm:t>
    </dgm:pt>
    <dgm:pt modelId="{0CB6A565-E772-9940-A977-C4D43828E9DD}">
      <dgm:prSet phldrT="[Text]"/>
      <dgm:spPr/>
      <dgm:t>
        <a:bodyPr/>
        <a:lstStyle/>
        <a:p>
          <a:r>
            <a:rPr lang="en-US" dirty="0"/>
            <a:t>Lack of security expertise</a:t>
          </a:r>
        </a:p>
      </dgm:t>
    </dgm:pt>
    <dgm:pt modelId="{B0974466-B05F-954D-A851-A54F526B95EB}" type="parTrans" cxnId="{0F9780F4-7381-0A4F-9673-B6DD8A90C8FF}">
      <dgm:prSet/>
      <dgm:spPr/>
      <dgm:t>
        <a:bodyPr/>
        <a:lstStyle/>
        <a:p>
          <a:endParaRPr lang="en-US"/>
        </a:p>
      </dgm:t>
    </dgm:pt>
    <dgm:pt modelId="{CDBBFADD-9A9A-6644-AA1D-2DFFD8008C69}" type="sibTrans" cxnId="{0F9780F4-7381-0A4F-9673-B6DD8A90C8FF}">
      <dgm:prSet/>
      <dgm:spPr/>
      <dgm:t>
        <a:bodyPr/>
        <a:lstStyle/>
        <a:p>
          <a:endParaRPr lang="en-US"/>
        </a:p>
      </dgm:t>
    </dgm:pt>
    <dgm:pt modelId="{2579EE26-03FB-0B41-9F43-426339150946}">
      <dgm:prSet phldrT="[Text]"/>
      <dgm:spPr/>
      <dgm:t>
        <a:bodyPr/>
        <a:lstStyle/>
        <a:p>
          <a:r>
            <a:rPr lang="en-US" dirty="0"/>
            <a:t>Cost constraints</a:t>
          </a:r>
        </a:p>
      </dgm:t>
    </dgm:pt>
    <dgm:pt modelId="{2B3E57FA-F667-8246-A6BF-4E91CCFCAF6F}" type="parTrans" cxnId="{567BE7D4-A5D7-DB40-8643-54D388318AEB}">
      <dgm:prSet/>
      <dgm:spPr/>
      <dgm:t>
        <a:bodyPr/>
        <a:lstStyle/>
        <a:p>
          <a:endParaRPr lang="en-US"/>
        </a:p>
      </dgm:t>
    </dgm:pt>
    <dgm:pt modelId="{B0EFFF88-C798-BD4B-B909-F793FE69F2B7}" type="sibTrans" cxnId="{567BE7D4-A5D7-DB40-8643-54D388318AEB}">
      <dgm:prSet/>
      <dgm:spPr/>
      <dgm:t>
        <a:bodyPr/>
        <a:lstStyle/>
        <a:p>
          <a:endParaRPr lang="en-US"/>
        </a:p>
      </dgm:t>
    </dgm:pt>
    <dgm:pt modelId="{4219311A-2665-7D4A-BE7A-CB2F8FFEB5A0}">
      <dgm:prSet/>
      <dgm:spPr/>
      <dgm:t>
        <a:bodyPr/>
        <a:lstStyle/>
        <a:p>
          <a:r>
            <a:rPr lang="en-US" dirty="0"/>
            <a:t>Non-updating of software by customers</a:t>
          </a:r>
        </a:p>
      </dgm:t>
    </dgm:pt>
    <dgm:pt modelId="{D02DDB89-1094-6949-A5BB-F21B4E95D290}" type="parTrans" cxnId="{6002CF0B-57B8-484B-BD7B-ED36645EF042}">
      <dgm:prSet/>
      <dgm:spPr/>
      <dgm:t>
        <a:bodyPr/>
        <a:lstStyle/>
        <a:p>
          <a:endParaRPr lang="en-US"/>
        </a:p>
      </dgm:t>
    </dgm:pt>
    <dgm:pt modelId="{44952EDF-72C3-DA41-83DF-16D9E63A9D7F}" type="sibTrans" cxnId="{6002CF0B-57B8-484B-BD7B-ED36645EF042}">
      <dgm:prSet/>
      <dgm:spPr/>
      <dgm:t>
        <a:bodyPr/>
        <a:lstStyle/>
        <a:p>
          <a:endParaRPr lang="en-US"/>
        </a:p>
      </dgm:t>
    </dgm:pt>
    <dgm:pt modelId="{84961E8B-5391-614C-9366-2723D3FB6F44}" type="pres">
      <dgm:prSet presAssocID="{91872283-D307-3D48-A872-3F559CD76B1C}" presName="composite" presStyleCnt="0">
        <dgm:presLayoutVars>
          <dgm:chMax val="1"/>
          <dgm:dir/>
          <dgm:resizeHandles val="exact"/>
        </dgm:presLayoutVars>
      </dgm:prSet>
      <dgm:spPr/>
    </dgm:pt>
    <dgm:pt modelId="{1CEEDBFF-B2C8-A349-B15B-4BF0F5D0E3F0}" type="pres">
      <dgm:prSet presAssocID="{91872283-D307-3D48-A872-3F559CD76B1C}" presName="radial" presStyleCnt="0">
        <dgm:presLayoutVars>
          <dgm:animLvl val="ctr"/>
        </dgm:presLayoutVars>
      </dgm:prSet>
      <dgm:spPr/>
    </dgm:pt>
    <dgm:pt modelId="{C829C9AB-7B0D-1144-ABF9-639502CA4988}" type="pres">
      <dgm:prSet presAssocID="{55A80CC0-A0EB-E443-978A-8BCD741F0708}" presName="centerShape" presStyleLbl="vennNode1" presStyleIdx="0" presStyleCnt="6"/>
      <dgm:spPr/>
    </dgm:pt>
    <dgm:pt modelId="{11CD3515-A807-9C49-A3CA-AF5A6222FC2F}" type="pres">
      <dgm:prSet presAssocID="{45A2A9A7-471A-B542-9165-3166C6BF6875}" presName="node" presStyleLbl="vennNode1" presStyleIdx="1" presStyleCnt="6">
        <dgm:presLayoutVars>
          <dgm:bulletEnabled val="1"/>
        </dgm:presLayoutVars>
      </dgm:prSet>
      <dgm:spPr/>
    </dgm:pt>
    <dgm:pt modelId="{E0B8F486-43EA-4943-A509-ADD4793D2F47}" type="pres">
      <dgm:prSet presAssocID="{1A3BFBAC-1710-F54F-8D1F-B3B8B6BB1601}" presName="node" presStyleLbl="vennNode1" presStyleIdx="2" presStyleCnt="6">
        <dgm:presLayoutVars>
          <dgm:bulletEnabled val="1"/>
        </dgm:presLayoutVars>
      </dgm:prSet>
      <dgm:spPr/>
    </dgm:pt>
    <dgm:pt modelId="{8AEE34FC-BE3C-5042-AEAE-F19AA0CD23FB}" type="pres">
      <dgm:prSet presAssocID="{4219311A-2665-7D4A-BE7A-CB2F8FFEB5A0}" presName="node" presStyleLbl="vennNode1" presStyleIdx="3" presStyleCnt="6">
        <dgm:presLayoutVars>
          <dgm:bulletEnabled val="1"/>
        </dgm:presLayoutVars>
      </dgm:prSet>
      <dgm:spPr/>
    </dgm:pt>
    <dgm:pt modelId="{4E570D44-1722-9040-83AC-2818D6CEC6A6}" type="pres">
      <dgm:prSet presAssocID="{0CB6A565-E772-9940-A977-C4D43828E9DD}" presName="node" presStyleLbl="vennNode1" presStyleIdx="4" presStyleCnt="6">
        <dgm:presLayoutVars>
          <dgm:bulletEnabled val="1"/>
        </dgm:presLayoutVars>
      </dgm:prSet>
      <dgm:spPr/>
    </dgm:pt>
    <dgm:pt modelId="{63DBB60A-B0D6-0643-AE70-0EB4379C9778}" type="pres">
      <dgm:prSet presAssocID="{2579EE26-03FB-0B41-9F43-426339150946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DFFFF865-DE48-8C4F-8FC5-975902481407}" type="presOf" srcId="{45A2A9A7-471A-B542-9165-3166C6BF6875}" destId="{11CD3515-A807-9C49-A3CA-AF5A6222FC2F}" srcOrd="0" destOrd="0" presId="urn:microsoft.com/office/officeart/2005/8/layout/radial3"/>
    <dgm:cxn modelId="{AFC3BBB6-6994-B24E-93CF-FDE119DE7B08}" type="presOf" srcId="{55A80CC0-A0EB-E443-978A-8BCD741F0708}" destId="{C829C9AB-7B0D-1144-ABF9-639502CA4988}" srcOrd="0" destOrd="0" presId="urn:microsoft.com/office/officeart/2005/8/layout/radial3"/>
    <dgm:cxn modelId="{AA81D2C8-E176-9D49-8EDE-F53E0A9300D3}" type="presOf" srcId="{2579EE26-03FB-0B41-9F43-426339150946}" destId="{63DBB60A-B0D6-0643-AE70-0EB4379C9778}" srcOrd="0" destOrd="0" presId="urn:microsoft.com/office/officeart/2005/8/layout/radial3"/>
    <dgm:cxn modelId="{88A5081C-7C95-644D-BE19-BCA01AE04029}" type="presOf" srcId="{0CB6A565-E772-9940-A977-C4D43828E9DD}" destId="{4E570D44-1722-9040-83AC-2818D6CEC6A6}" srcOrd="0" destOrd="0" presId="urn:microsoft.com/office/officeart/2005/8/layout/radial3"/>
    <dgm:cxn modelId="{60F8FA79-4B24-F64F-B50E-CF8B689599D2}" srcId="{55A80CC0-A0EB-E443-978A-8BCD741F0708}" destId="{45A2A9A7-471A-B542-9165-3166C6BF6875}" srcOrd="0" destOrd="0" parTransId="{8D20AFB2-A6F5-6C44-A342-83560BE8D017}" sibTransId="{F12068D3-2777-0846-AC20-56F1FA55B35D}"/>
    <dgm:cxn modelId="{F521AFB6-E7C4-5C44-9A8F-7F8BB0E42FE1}" type="presOf" srcId="{4219311A-2665-7D4A-BE7A-CB2F8FFEB5A0}" destId="{8AEE34FC-BE3C-5042-AEAE-F19AA0CD23FB}" srcOrd="0" destOrd="0" presId="urn:microsoft.com/office/officeart/2005/8/layout/radial3"/>
    <dgm:cxn modelId="{567BE7D4-A5D7-DB40-8643-54D388318AEB}" srcId="{55A80CC0-A0EB-E443-978A-8BCD741F0708}" destId="{2579EE26-03FB-0B41-9F43-426339150946}" srcOrd="4" destOrd="0" parTransId="{2B3E57FA-F667-8246-A6BF-4E91CCFCAF6F}" sibTransId="{B0EFFF88-C798-BD4B-B909-F793FE69F2B7}"/>
    <dgm:cxn modelId="{B746C08B-292D-714F-8B34-6A462C72843D}" type="presOf" srcId="{91872283-D307-3D48-A872-3F559CD76B1C}" destId="{84961E8B-5391-614C-9366-2723D3FB6F44}" srcOrd="0" destOrd="0" presId="urn:microsoft.com/office/officeart/2005/8/layout/radial3"/>
    <dgm:cxn modelId="{6E565C17-B170-B942-A0A0-8D2C21E20460}" srcId="{91872283-D307-3D48-A872-3F559CD76B1C}" destId="{55A80CC0-A0EB-E443-978A-8BCD741F0708}" srcOrd="0" destOrd="0" parTransId="{C8D61EB1-8974-AB41-8E86-8C9E5B3312B2}" sibTransId="{B4D029F0-6725-1547-A20A-BE458F312D08}"/>
    <dgm:cxn modelId="{E2705ECF-1256-2F42-BAF7-5862BA4F84A0}" srcId="{55A80CC0-A0EB-E443-978A-8BCD741F0708}" destId="{1A3BFBAC-1710-F54F-8D1F-B3B8B6BB1601}" srcOrd="1" destOrd="0" parTransId="{55C1814D-02B5-4F47-A898-0313A68B5C93}" sibTransId="{89E7BC81-C960-3141-B8E2-465920718E4A}"/>
    <dgm:cxn modelId="{D488B04E-E18E-9C43-8255-853489C5D5C9}" type="presOf" srcId="{1A3BFBAC-1710-F54F-8D1F-B3B8B6BB1601}" destId="{E0B8F486-43EA-4943-A509-ADD4793D2F47}" srcOrd="0" destOrd="0" presId="urn:microsoft.com/office/officeart/2005/8/layout/radial3"/>
    <dgm:cxn modelId="{6002CF0B-57B8-484B-BD7B-ED36645EF042}" srcId="{55A80CC0-A0EB-E443-978A-8BCD741F0708}" destId="{4219311A-2665-7D4A-BE7A-CB2F8FFEB5A0}" srcOrd="2" destOrd="0" parTransId="{D02DDB89-1094-6949-A5BB-F21B4E95D290}" sibTransId="{44952EDF-72C3-DA41-83DF-16D9E63A9D7F}"/>
    <dgm:cxn modelId="{0F9780F4-7381-0A4F-9673-B6DD8A90C8FF}" srcId="{55A80CC0-A0EB-E443-978A-8BCD741F0708}" destId="{0CB6A565-E772-9940-A977-C4D43828E9DD}" srcOrd="3" destOrd="0" parTransId="{B0974466-B05F-954D-A851-A54F526B95EB}" sibTransId="{CDBBFADD-9A9A-6644-AA1D-2DFFD8008C69}"/>
    <dgm:cxn modelId="{B6E223F3-9380-F54F-80EF-C9EFB54E5BF9}" type="presParOf" srcId="{84961E8B-5391-614C-9366-2723D3FB6F44}" destId="{1CEEDBFF-B2C8-A349-B15B-4BF0F5D0E3F0}" srcOrd="0" destOrd="0" presId="urn:microsoft.com/office/officeart/2005/8/layout/radial3"/>
    <dgm:cxn modelId="{D79F857D-B32F-9244-81FD-C800B309AEB8}" type="presParOf" srcId="{1CEEDBFF-B2C8-A349-B15B-4BF0F5D0E3F0}" destId="{C829C9AB-7B0D-1144-ABF9-639502CA4988}" srcOrd="0" destOrd="0" presId="urn:microsoft.com/office/officeart/2005/8/layout/radial3"/>
    <dgm:cxn modelId="{D6EA8ED0-1CFB-EC41-8493-12F186C1130C}" type="presParOf" srcId="{1CEEDBFF-B2C8-A349-B15B-4BF0F5D0E3F0}" destId="{11CD3515-A807-9C49-A3CA-AF5A6222FC2F}" srcOrd="1" destOrd="0" presId="urn:microsoft.com/office/officeart/2005/8/layout/radial3"/>
    <dgm:cxn modelId="{8A27FA0B-7673-6C42-A774-6A0F2126A768}" type="presParOf" srcId="{1CEEDBFF-B2C8-A349-B15B-4BF0F5D0E3F0}" destId="{E0B8F486-43EA-4943-A509-ADD4793D2F47}" srcOrd="2" destOrd="0" presId="urn:microsoft.com/office/officeart/2005/8/layout/radial3"/>
    <dgm:cxn modelId="{A1BAE5C1-128D-4D44-AA67-9429E12A77BC}" type="presParOf" srcId="{1CEEDBFF-B2C8-A349-B15B-4BF0F5D0E3F0}" destId="{8AEE34FC-BE3C-5042-AEAE-F19AA0CD23FB}" srcOrd="3" destOrd="0" presId="urn:microsoft.com/office/officeart/2005/8/layout/radial3"/>
    <dgm:cxn modelId="{A581C5A8-979F-FD4F-A535-23B080EF73AB}" type="presParOf" srcId="{1CEEDBFF-B2C8-A349-B15B-4BF0F5D0E3F0}" destId="{4E570D44-1722-9040-83AC-2818D6CEC6A6}" srcOrd="4" destOrd="0" presId="urn:microsoft.com/office/officeart/2005/8/layout/radial3"/>
    <dgm:cxn modelId="{E6900AB5-AAF1-324C-A5F0-D5100313621E}" type="presParOf" srcId="{1CEEDBFF-B2C8-A349-B15B-4BF0F5D0E3F0}" destId="{63DBB60A-B0D6-0643-AE70-0EB4379C9778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6E7E5-B61D-D14D-8A0B-DF512FE512A1}">
      <dsp:nvSpPr>
        <dsp:cNvPr id="0" name=""/>
        <dsp:cNvSpPr/>
      </dsp:nvSpPr>
      <dsp:spPr>
        <a:xfrm>
          <a:off x="5388953" y="3377843"/>
          <a:ext cx="3945386" cy="1589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Protect devices with encryption</a:t>
          </a:r>
          <a:endParaRPr lang="en-US" sz="11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Detect unusual activities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Block devices posing threat</a:t>
          </a:r>
        </a:p>
      </dsp:txBody>
      <dsp:txXfrm>
        <a:off x="6607487" y="3810154"/>
        <a:ext cx="2691934" cy="1122344"/>
      </dsp:txXfrm>
    </dsp:sp>
    <dsp:sp modelId="{EF75EEDA-5158-B44E-AE40-A17E27441FCF}">
      <dsp:nvSpPr>
        <dsp:cNvPr id="0" name=""/>
        <dsp:cNvSpPr/>
      </dsp:nvSpPr>
      <dsp:spPr>
        <a:xfrm>
          <a:off x="1277943" y="3377843"/>
          <a:ext cx="3739823" cy="1589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Secure connections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Protect confidential corporate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Develop strong security policies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Adhere to security restrictions</a:t>
          </a:r>
        </a:p>
      </dsp:txBody>
      <dsp:txXfrm>
        <a:off x="1312861" y="3810154"/>
        <a:ext cx="2548040" cy="1122344"/>
      </dsp:txXfrm>
    </dsp:sp>
    <dsp:sp modelId="{B65DD4B9-4511-D14B-A04C-F5C4E8171B3B}">
      <dsp:nvSpPr>
        <dsp:cNvPr id="0" name=""/>
        <dsp:cNvSpPr/>
      </dsp:nvSpPr>
      <dsp:spPr>
        <a:xfrm>
          <a:off x="5399161" y="0"/>
          <a:ext cx="3949705" cy="1589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Protect servers and workloads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Secure Data centers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Database backups </a:t>
          </a:r>
        </a:p>
      </dsp:txBody>
      <dsp:txXfrm>
        <a:off x="6618991" y="34918"/>
        <a:ext cx="2694958" cy="1122344"/>
      </dsp:txXfrm>
    </dsp:sp>
    <dsp:sp modelId="{DEEAF932-6C22-9744-B5E2-5E04861D5A71}">
      <dsp:nvSpPr>
        <dsp:cNvPr id="0" name=""/>
        <dsp:cNvSpPr/>
      </dsp:nvSpPr>
      <dsp:spPr>
        <a:xfrm>
          <a:off x="1293341" y="0"/>
          <a:ext cx="3709026" cy="1589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Detect suspicious behavior and unusual authentication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Control User access and privileges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Enforce two-step authentication for all employees </a:t>
          </a:r>
        </a:p>
      </dsp:txBody>
      <dsp:txXfrm>
        <a:off x="1328259" y="34918"/>
        <a:ext cx="2526482" cy="1122344"/>
      </dsp:txXfrm>
    </dsp:sp>
    <dsp:sp modelId="{37DA26A0-D1DF-7447-A1D5-BB83BCB90870}">
      <dsp:nvSpPr>
        <dsp:cNvPr id="0" name=""/>
        <dsp:cNvSpPr/>
      </dsp:nvSpPr>
      <dsp:spPr>
        <a:xfrm>
          <a:off x="3001628" y="283142"/>
          <a:ext cx="2150891" cy="2150891"/>
        </a:xfrm>
        <a:prstGeom prst="pieWedg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Protect Identity Compromise</a:t>
          </a:r>
        </a:p>
      </dsp:txBody>
      <dsp:txXfrm>
        <a:off x="3631609" y="913123"/>
        <a:ext cx="1520910" cy="1520910"/>
      </dsp:txXfrm>
    </dsp:sp>
    <dsp:sp modelId="{17950D52-A40C-E542-9026-3B07289D5E48}">
      <dsp:nvSpPr>
        <dsp:cNvPr id="0" name=""/>
        <dsp:cNvSpPr/>
      </dsp:nvSpPr>
      <dsp:spPr>
        <a:xfrm rot="5400000">
          <a:off x="5251868" y="283142"/>
          <a:ext cx="2150891" cy="2150891"/>
        </a:xfrm>
        <a:prstGeom prst="pieWedg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Safeguard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Infrastructure</a:t>
          </a:r>
        </a:p>
      </dsp:txBody>
      <dsp:txXfrm rot="-5400000">
        <a:off x="5251868" y="913123"/>
        <a:ext cx="1520910" cy="1520910"/>
      </dsp:txXfrm>
    </dsp:sp>
    <dsp:sp modelId="{E1216A0B-6A5D-AA4D-B001-44B96EF25139}">
      <dsp:nvSpPr>
        <dsp:cNvPr id="0" name=""/>
        <dsp:cNvSpPr/>
      </dsp:nvSpPr>
      <dsp:spPr>
        <a:xfrm rot="10800000">
          <a:off x="5251868" y="2533382"/>
          <a:ext cx="2150891" cy="2150891"/>
        </a:xfrm>
        <a:prstGeom prst="pieWedg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Control Device security</a:t>
          </a:r>
        </a:p>
      </dsp:txBody>
      <dsp:txXfrm rot="10800000">
        <a:off x="5251868" y="2533382"/>
        <a:ext cx="1520910" cy="1520910"/>
      </dsp:txXfrm>
    </dsp:sp>
    <dsp:sp modelId="{CFD71DF5-D906-B943-8A56-1C003E6CD88E}">
      <dsp:nvSpPr>
        <dsp:cNvPr id="0" name=""/>
        <dsp:cNvSpPr/>
      </dsp:nvSpPr>
      <dsp:spPr>
        <a:xfrm rot="16200000">
          <a:off x="3001628" y="2533382"/>
          <a:ext cx="2150891" cy="2150891"/>
        </a:xfrm>
        <a:prstGeom prst="pieWedg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Secure applications and Data</a:t>
          </a:r>
        </a:p>
      </dsp:txBody>
      <dsp:txXfrm rot="5400000">
        <a:off x="3631609" y="2533382"/>
        <a:ext cx="1520910" cy="1520910"/>
      </dsp:txXfrm>
    </dsp:sp>
    <dsp:sp modelId="{81C07FF9-51B9-F548-A1F3-0897C3CCBA43}">
      <dsp:nvSpPr>
        <dsp:cNvPr id="0" name=""/>
        <dsp:cNvSpPr/>
      </dsp:nvSpPr>
      <dsp:spPr>
        <a:xfrm>
          <a:off x="4830880" y="2036640"/>
          <a:ext cx="742628" cy="645764"/>
        </a:xfrm>
        <a:prstGeom prst="circularArrow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CF89416-1E6C-9D43-9B23-1292ADCAD5E2}">
      <dsp:nvSpPr>
        <dsp:cNvPr id="0" name=""/>
        <dsp:cNvSpPr/>
      </dsp:nvSpPr>
      <dsp:spPr>
        <a:xfrm rot="10800000">
          <a:off x="4830880" y="2285011"/>
          <a:ext cx="742628" cy="645764"/>
        </a:xfrm>
        <a:prstGeom prst="circularArrow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FC292-8CFE-DA49-89DB-D99E9173EDDA}">
      <dsp:nvSpPr>
        <dsp:cNvPr id="0" name=""/>
        <dsp:cNvSpPr/>
      </dsp:nvSpPr>
      <dsp:spPr>
        <a:xfrm>
          <a:off x="0" y="0"/>
          <a:ext cx="10558462" cy="4997651"/>
        </a:xfrm>
        <a:prstGeom prst="roundRect">
          <a:avLst>
            <a:gd name="adj" fmla="val 85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3878732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Risk Management Framework</a:t>
          </a:r>
        </a:p>
      </dsp:txBody>
      <dsp:txXfrm>
        <a:off x="124420" y="124420"/>
        <a:ext cx="10309622" cy="4748811"/>
      </dsp:txXfrm>
    </dsp:sp>
    <dsp:sp modelId="{0D79D1DD-414F-F447-83E7-95FDD8F2F154}">
      <dsp:nvSpPr>
        <dsp:cNvPr id="0" name=""/>
        <dsp:cNvSpPr/>
      </dsp:nvSpPr>
      <dsp:spPr>
        <a:xfrm>
          <a:off x="263961" y="1249412"/>
          <a:ext cx="1583769" cy="170988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Policy Security</a:t>
          </a:r>
        </a:p>
      </dsp:txBody>
      <dsp:txXfrm>
        <a:off x="312667" y="1298118"/>
        <a:ext cx="1486357" cy="1612477"/>
      </dsp:txXfrm>
    </dsp:sp>
    <dsp:sp modelId="{44EB3EAD-B74A-D948-B89D-D1B40FB04ACC}">
      <dsp:nvSpPr>
        <dsp:cNvPr id="0" name=""/>
        <dsp:cNvSpPr/>
      </dsp:nvSpPr>
      <dsp:spPr>
        <a:xfrm>
          <a:off x="263961" y="3036712"/>
          <a:ext cx="1583769" cy="170988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1369796"/>
              <a:satOff val="1396"/>
              <a:lumOff val="-26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Environment Security</a:t>
          </a:r>
        </a:p>
      </dsp:txBody>
      <dsp:txXfrm>
        <a:off x="312667" y="3085418"/>
        <a:ext cx="1486357" cy="1612477"/>
      </dsp:txXfrm>
    </dsp:sp>
    <dsp:sp modelId="{3FC76EE3-CD14-2F46-B442-C94301D9A6C3}">
      <dsp:nvSpPr>
        <dsp:cNvPr id="0" name=""/>
        <dsp:cNvSpPr/>
      </dsp:nvSpPr>
      <dsp:spPr>
        <a:xfrm>
          <a:off x="2111692" y="1249412"/>
          <a:ext cx="8182808" cy="3498355"/>
        </a:xfrm>
        <a:prstGeom prst="roundRect">
          <a:avLst>
            <a:gd name="adj" fmla="val 105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-6164083"/>
                <a:satOff val="6281"/>
                <a:lumOff val="-1177"/>
                <a:alphaOff val="0"/>
                <a:shade val="74000"/>
                <a:satMod val="130000"/>
                <a:lumMod val="90000"/>
              </a:schemeClr>
              <a:schemeClr val="accent3">
                <a:hueOff val="-6164083"/>
                <a:satOff val="6281"/>
                <a:lumOff val="-1177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2221456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Data and applications</a:t>
          </a:r>
        </a:p>
      </dsp:txBody>
      <dsp:txXfrm>
        <a:off x="2219278" y="1356998"/>
        <a:ext cx="7967636" cy="3283183"/>
      </dsp:txXfrm>
    </dsp:sp>
    <dsp:sp modelId="{D63F52EC-221F-1746-8B3A-CD12DE3FB758}">
      <dsp:nvSpPr>
        <dsp:cNvPr id="0" name=""/>
        <dsp:cNvSpPr/>
      </dsp:nvSpPr>
      <dsp:spPr>
        <a:xfrm>
          <a:off x="2316262" y="2473837"/>
          <a:ext cx="1636561" cy="47440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2739592"/>
              <a:satOff val="2792"/>
              <a:lumOff val="-5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Monitoring, Logging, Auditing</a:t>
          </a:r>
        </a:p>
      </dsp:txBody>
      <dsp:txXfrm>
        <a:off x="2330852" y="2488427"/>
        <a:ext cx="1607381" cy="445224"/>
      </dsp:txXfrm>
    </dsp:sp>
    <dsp:sp modelId="{E7C1DAB1-3730-7B45-A8E7-7CBA454C3343}">
      <dsp:nvSpPr>
        <dsp:cNvPr id="0" name=""/>
        <dsp:cNvSpPr/>
      </dsp:nvSpPr>
      <dsp:spPr>
        <a:xfrm>
          <a:off x="2316262" y="2985593"/>
          <a:ext cx="1636561" cy="47440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4109389"/>
              <a:satOff val="4187"/>
              <a:lumOff val="-7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assurance</a:t>
          </a:r>
        </a:p>
      </dsp:txBody>
      <dsp:txXfrm>
        <a:off x="2330852" y="3000183"/>
        <a:ext cx="1607381" cy="445224"/>
      </dsp:txXfrm>
    </dsp:sp>
    <dsp:sp modelId="{CF6DA377-0800-F84E-A998-B5AC0E42B6DA}">
      <dsp:nvSpPr>
        <dsp:cNvPr id="0" name=""/>
        <dsp:cNvSpPr/>
      </dsp:nvSpPr>
      <dsp:spPr>
        <a:xfrm>
          <a:off x="2316262" y="3497349"/>
          <a:ext cx="1636561" cy="47440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5479185"/>
              <a:satOff val="5583"/>
              <a:lumOff val="-10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Systems platform security</a:t>
          </a:r>
        </a:p>
      </dsp:txBody>
      <dsp:txXfrm>
        <a:off x="2330852" y="3511939"/>
        <a:ext cx="1607381" cy="445224"/>
      </dsp:txXfrm>
    </dsp:sp>
    <dsp:sp modelId="{93C4EA8E-DBF0-A549-820A-0974733E2BE0}">
      <dsp:nvSpPr>
        <dsp:cNvPr id="0" name=""/>
        <dsp:cNvSpPr/>
      </dsp:nvSpPr>
      <dsp:spPr>
        <a:xfrm>
          <a:off x="2316262" y="4009106"/>
          <a:ext cx="1636561" cy="47440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6848981"/>
              <a:satOff val="6979"/>
              <a:lumOff val="-13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Physical and Virtual Parameter</a:t>
          </a:r>
        </a:p>
      </dsp:txBody>
      <dsp:txXfrm>
        <a:off x="2330852" y="4023696"/>
        <a:ext cx="1607381" cy="445224"/>
      </dsp:txXfrm>
    </dsp:sp>
    <dsp:sp modelId="{24BBC48E-5EFE-2A4A-99E7-89E69FE7E10A}">
      <dsp:nvSpPr>
        <dsp:cNvPr id="0" name=""/>
        <dsp:cNvSpPr/>
      </dsp:nvSpPr>
      <dsp:spPr>
        <a:xfrm>
          <a:off x="4170592" y="2498825"/>
          <a:ext cx="5859946" cy="1999060"/>
        </a:xfrm>
        <a:prstGeom prst="roundRect">
          <a:avLst>
            <a:gd name="adj" fmla="val 105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-12328166"/>
                <a:satOff val="12562"/>
                <a:lumOff val="-2354"/>
                <a:alphaOff val="0"/>
                <a:shade val="74000"/>
                <a:satMod val="130000"/>
                <a:lumMod val="90000"/>
              </a:schemeClr>
              <a:schemeClr val="accent3">
                <a:hueOff val="-12328166"/>
                <a:satOff val="12562"/>
                <a:lumOff val="-2354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128359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User Control</a:t>
          </a:r>
        </a:p>
      </dsp:txBody>
      <dsp:txXfrm>
        <a:off x="4232070" y="2560303"/>
        <a:ext cx="5736990" cy="1876104"/>
      </dsp:txXfrm>
    </dsp:sp>
    <dsp:sp modelId="{94EE8340-B376-FB4B-8DB0-BF259439666A}">
      <dsp:nvSpPr>
        <dsp:cNvPr id="0" name=""/>
        <dsp:cNvSpPr/>
      </dsp:nvSpPr>
      <dsp:spPr>
        <a:xfrm>
          <a:off x="4317091" y="3398402"/>
          <a:ext cx="1361836" cy="89957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8218778"/>
              <a:satOff val="8375"/>
              <a:lumOff val="-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Credential Management</a:t>
          </a:r>
        </a:p>
      </dsp:txBody>
      <dsp:txXfrm>
        <a:off x="4344756" y="3426067"/>
        <a:ext cx="1306506" cy="844247"/>
      </dsp:txXfrm>
    </dsp:sp>
    <dsp:sp modelId="{907823A6-245E-EB4E-BF6D-CF735D954B49}">
      <dsp:nvSpPr>
        <dsp:cNvPr id="0" name=""/>
        <dsp:cNvSpPr/>
      </dsp:nvSpPr>
      <dsp:spPr>
        <a:xfrm>
          <a:off x="5717671" y="3398402"/>
          <a:ext cx="1361836" cy="89957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9588574"/>
              <a:satOff val="9770"/>
              <a:lumOff val="-18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Authentication</a:t>
          </a:r>
        </a:p>
      </dsp:txBody>
      <dsp:txXfrm>
        <a:off x="5745336" y="3426067"/>
        <a:ext cx="1306506" cy="844247"/>
      </dsp:txXfrm>
    </dsp:sp>
    <dsp:sp modelId="{C74E0779-5458-224C-A471-6C291DC0C7F8}">
      <dsp:nvSpPr>
        <dsp:cNvPr id="0" name=""/>
        <dsp:cNvSpPr/>
      </dsp:nvSpPr>
      <dsp:spPr>
        <a:xfrm>
          <a:off x="7118251" y="3398402"/>
          <a:ext cx="1361836" cy="89957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10958370"/>
              <a:satOff val="11166"/>
              <a:lumOff val="-20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Authorization</a:t>
          </a:r>
        </a:p>
      </dsp:txBody>
      <dsp:txXfrm>
        <a:off x="7145916" y="3426067"/>
        <a:ext cx="1306506" cy="844247"/>
      </dsp:txXfrm>
    </dsp:sp>
    <dsp:sp modelId="{A4D32210-C4AA-8042-9AD1-50137AEC0B4A}">
      <dsp:nvSpPr>
        <dsp:cNvPr id="0" name=""/>
        <dsp:cNvSpPr/>
      </dsp:nvSpPr>
      <dsp:spPr>
        <a:xfrm>
          <a:off x="8518831" y="3398402"/>
          <a:ext cx="1361836" cy="89957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12328166"/>
              <a:satOff val="12562"/>
              <a:lumOff val="-23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Privileges Management</a:t>
          </a:r>
        </a:p>
      </dsp:txBody>
      <dsp:txXfrm>
        <a:off x="8546496" y="3426067"/>
        <a:ext cx="1306506" cy="8442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977CB-96E0-814D-8BB0-8B6CF7A421B1}">
      <dsp:nvSpPr>
        <dsp:cNvPr id="0" name=""/>
        <dsp:cNvSpPr/>
      </dsp:nvSpPr>
      <dsp:spPr>
        <a:xfrm>
          <a:off x="779402" y="0"/>
          <a:ext cx="8833228" cy="5026226"/>
        </a:xfrm>
        <a:prstGeom prst="rightArrow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tint val="40000"/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tint val="40000"/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73B4144-E9A2-2A4A-B926-591BECA8030D}">
      <dsp:nvSpPr>
        <dsp:cNvPr id="0" name=""/>
        <dsp:cNvSpPr/>
      </dsp:nvSpPr>
      <dsp:spPr>
        <a:xfrm>
          <a:off x="887" y="1507867"/>
          <a:ext cx="1423322" cy="201049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Identify security needs</a:t>
          </a:r>
        </a:p>
      </dsp:txBody>
      <dsp:txXfrm>
        <a:off x="70368" y="1577348"/>
        <a:ext cx="1284360" cy="1871528"/>
      </dsp:txXfrm>
    </dsp:sp>
    <dsp:sp modelId="{B9CF4B48-104D-F04A-BD4C-D2EFBCCA9272}">
      <dsp:nvSpPr>
        <dsp:cNvPr id="0" name=""/>
        <dsp:cNvSpPr/>
      </dsp:nvSpPr>
      <dsp:spPr>
        <a:xfrm>
          <a:off x="1495377" y="1507867"/>
          <a:ext cx="1423322" cy="201049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Risk discovery and analysis</a:t>
          </a:r>
        </a:p>
      </dsp:txBody>
      <dsp:txXfrm>
        <a:off x="1564858" y="1577348"/>
        <a:ext cx="1284360" cy="1871528"/>
      </dsp:txXfrm>
    </dsp:sp>
    <dsp:sp modelId="{AA0B12AE-9D55-D347-AF31-0CF62401856C}">
      <dsp:nvSpPr>
        <dsp:cNvPr id="0" name=""/>
        <dsp:cNvSpPr/>
      </dsp:nvSpPr>
      <dsp:spPr>
        <a:xfrm>
          <a:off x="2989866" y="1507867"/>
          <a:ext cx="1423322" cy="201049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Implement the architecture or security model</a:t>
          </a:r>
        </a:p>
      </dsp:txBody>
      <dsp:txXfrm>
        <a:off x="3059347" y="1577348"/>
        <a:ext cx="1284360" cy="1871528"/>
      </dsp:txXfrm>
    </dsp:sp>
    <dsp:sp modelId="{099B7741-F578-9145-BD67-472BB478F5C3}">
      <dsp:nvSpPr>
        <dsp:cNvPr id="0" name=""/>
        <dsp:cNvSpPr/>
      </dsp:nvSpPr>
      <dsp:spPr>
        <a:xfrm>
          <a:off x="4484355" y="1507867"/>
          <a:ext cx="1423322" cy="201049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Assess and validate by testing</a:t>
          </a:r>
        </a:p>
      </dsp:txBody>
      <dsp:txXfrm>
        <a:off x="4553836" y="1577348"/>
        <a:ext cx="1284360" cy="1871528"/>
      </dsp:txXfrm>
    </dsp:sp>
    <dsp:sp modelId="{141C45DB-1142-9A4B-BB9A-848F6173B3D2}">
      <dsp:nvSpPr>
        <dsp:cNvPr id="0" name=""/>
        <dsp:cNvSpPr/>
      </dsp:nvSpPr>
      <dsp:spPr>
        <a:xfrm>
          <a:off x="5978844" y="1507867"/>
          <a:ext cx="1423322" cy="201049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Conduct security training</a:t>
          </a:r>
        </a:p>
      </dsp:txBody>
      <dsp:txXfrm>
        <a:off x="6048325" y="1577348"/>
        <a:ext cx="1284360" cy="1871528"/>
      </dsp:txXfrm>
    </dsp:sp>
    <dsp:sp modelId="{6FD316F2-6898-DA4D-9EFD-58CD0A1FE49B}">
      <dsp:nvSpPr>
        <dsp:cNvPr id="0" name=""/>
        <dsp:cNvSpPr/>
      </dsp:nvSpPr>
      <dsp:spPr>
        <a:xfrm>
          <a:off x="7473333" y="1507867"/>
          <a:ext cx="1423322" cy="201049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Reporting and documentation</a:t>
          </a:r>
        </a:p>
      </dsp:txBody>
      <dsp:txXfrm>
        <a:off x="7542814" y="1577348"/>
        <a:ext cx="1284360" cy="1871528"/>
      </dsp:txXfrm>
    </dsp:sp>
    <dsp:sp modelId="{3A6E13D2-5BA8-664E-A396-F891AEF36645}">
      <dsp:nvSpPr>
        <dsp:cNvPr id="0" name=""/>
        <dsp:cNvSpPr/>
      </dsp:nvSpPr>
      <dsp:spPr>
        <a:xfrm>
          <a:off x="8967822" y="1507867"/>
          <a:ext cx="1423322" cy="201049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Maintenance</a:t>
          </a:r>
        </a:p>
      </dsp:txBody>
      <dsp:txXfrm>
        <a:off x="9037303" y="1577348"/>
        <a:ext cx="1284360" cy="18715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9C9AB-7B0D-1144-ABF9-639502CA4988}">
      <dsp:nvSpPr>
        <dsp:cNvPr id="0" name=""/>
        <dsp:cNvSpPr/>
      </dsp:nvSpPr>
      <dsp:spPr>
        <a:xfrm>
          <a:off x="1675848" y="1375620"/>
          <a:ext cx="3188802" cy="318880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SECURITY VULNERABILITIES</a:t>
          </a:r>
        </a:p>
      </dsp:txBody>
      <dsp:txXfrm>
        <a:off x="2142837" y="1842609"/>
        <a:ext cx="2254824" cy="2254824"/>
      </dsp:txXfrm>
    </dsp:sp>
    <dsp:sp modelId="{11CD3515-A807-9C49-A3CA-AF5A6222FC2F}">
      <dsp:nvSpPr>
        <dsp:cNvPr id="0" name=""/>
        <dsp:cNvSpPr/>
      </dsp:nvSpPr>
      <dsp:spPr>
        <a:xfrm>
          <a:off x="2473049" y="98382"/>
          <a:ext cx="1594401" cy="159440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Operational Constraints</a:t>
          </a:r>
        </a:p>
      </dsp:txBody>
      <dsp:txXfrm>
        <a:off x="2706544" y="331877"/>
        <a:ext cx="1127411" cy="1127411"/>
      </dsp:txXfrm>
    </dsp:sp>
    <dsp:sp modelId="{E0B8F486-43EA-4943-A509-ADD4793D2F47}">
      <dsp:nvSpPr>
        <dsp:cNvPr id="0" name=""/>
        <dsp:cNvSpPr/>
      </dsp:nvSpPr>
      <dsp:spPr>
        <a:xfrm>
          <a:off x="4445957" y="1531783"/>
          <a:ext cx="1594401" cy="159440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Market created mandate for speedy deployment</a:t>
          </a:r>
        </a:p>
      </dsp:txBody>
      <dsp:txXfrm>
        <a:off x="4679452" y="1765278"/>
        <a:ext cx="1127411" cy="1127411"/>
      </dsp:txXfrm>
    </dsp:sp>
    <dsp:sp modelId="{8AEE34FC-BE3C-5042-AEAE-F19AA0CD23FB}">
      <dsp:nvSpPr>
        <dsp:cNvPr id="0" name=""/>
        <dsp:cNvSpPr/>
      </dsp:nvSpPr>
      <dsp:spPr>
        <a:xfrm>
          <a:off x="3692373" y="3851076"/>
          <a:ext cx="1594401" cy="1594401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Non-updating of software by customers</a:t>
          </a:r>
        </a:p>
      </dsp:txBody>
      <dsp:txXfrm>
        <a:off x="3925868" y="4084571"/>
        <a:ext cx="1127411" cy="1127411"/>
      </dsp:txXfrm>
    </dsp:sp>
    <dsp:sp modelId="{4E570D44-1722-9040-83AC-2818D6CEC6A6}">
      <dsp:nvSpPr>
        <dsp:cNvPr id="0" name=""/>
        <dsp:cNvSpPr/>
      </dsp:nvSpPr>
      <dsp:spPr>
        <a:xfrm>
          <a:off x="1253725" y="3851076"/>
          <a:ext cx="1594401" cy="1594401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Lack of security expertise</a:t>
          </a:r>
        </a:p>
      </dsp:txBody>
      <dsp:txXfrm>
        <a:off x="1487220" y="4084571"/>
        <a:ext cx="1127411" cy="1127411"/>
      </dsp:txXfrm>
    </dsp:sp>
    <dsp:sp modelId="{63DBB60A-B0D6-0643-AE70-0EB4379C9778}">
      <dsp:nvSpPr>
        <dsp:cNvPr id="0" name=""/>
        <dsp:cNvSpPr/>
      </dsp:nvSpPr>
      <dsp:spPr>
        <a:xfrm>
          <a:off x="500141" y="1531783"/>
          <a:ext cx="1594401" cy="159440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Cost constraints</a:t>
          </a:r>
        </a:p>
      </dsp:txBody>
      <dsp:txXfrm>
        <a:off x="733636" y="1765278"/>
        <a:ext cx="1127411" cy="1127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189-0D77-D14E-B316-0D4F94DF447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F034FE1-3F2D-6740-B783-6D8AE2A6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7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189-0D77-D14E-B316-0D4F94DF447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4FE1-3F2D-6740-B783-6D8AE2A6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0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189-0D77-D14E-B316-0D4F94DF447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4FE1-3F2D-6740-B783-6D8AE2A6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5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5E18189-0D77-D14E-B316-0D4F94DF447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F034FE1-3F2D-6740-B783-6D8AE2A6286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72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189-0D77-D14E-B316-0D4F94DF447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4FE1-3F2D-6740-B783-6D8AE2A6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189-0D77-D14E-B316-0D4F94DF447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4FE1-3F2D-6740-B783-6D8AE2A6286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956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189-0D77-D14E-B316-0D4F94DF447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4FE1-3F2D-6740-B783-6D8AE2A6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40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189-0D77-D14E-B316-0D4F94DF447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4FE1-3F2D-6740-B783-6D8AE2A6286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83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189-0D77-D14E-B316-0D4F94DF447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4FE1-3F2D-6740-B783-6D8AE2A6286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977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189-0D77-D14E-B316-0D4F94DF447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4FE1-3F2D-6740-B783-6D8AE2A6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7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189-0D77-D14E-B316-0D4F94DF447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4FE1-3F2D-6740-B783-6D8AE2A6286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952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189-0D77-D14E-B316-0D4F94DF447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4FE1-3F2D-6740-B783-6D8AE2A6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550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189-0D77-D14E-B316-0D4F94DF447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4FE1-3F2D-6740-B783-6D8AE2A6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03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189-0D77-D14E-B316-0D4F94DF447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4FE1-3F2D-6740-B783-6D8AE2A6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19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189-0D77-D14E-B316-0D4F94DF447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4FE1-3F2D-6740-B783-6D8AE2A6286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8004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189-0D77-D14E-B316-0D4F94DF447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4FE1-3F2D-6740-B783-6D8AE2A6286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5169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189-0D77-D14E-B316-0D4F94DF447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4FE1-3F2D-6740-B783-6D8AE2A6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77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189-0D77-D14E-B316-0D4F94DF447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4FE1-3F2D-6740-B783-6D8AE2A6286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775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189-0D77-D14E-B316-0D4F94DF447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4FE1-3F2D-6740-B783-6D8AE2A6286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12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189-0D77-D14E-B316-0D4F94DF447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4FE1-3F2D-6740-B783-6D8AE2A6286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308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189-0D77-D14E-B316-0D4F94DF447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4FE1-3F2D-6740-B783-6D8AE2A6286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76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5E18189-0D77-D14E-B316-0D4F94DF447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F034FE1-3F2D-6740-B783-6D8AE2A6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2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189-0D77-D14E-B316-0D4F94DF447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4FE1-3F2D-6740-B783-6D8AE2A6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7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189-0D77-D14E-B316-0D4F94DF447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4FE1-3F2D-6740-B783-6D8AE2A6286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189-0D77-D14E-B316-0D4F94DF447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4FE1-3F2D-6740-B783-6D8AE2A6286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19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189-0D77-D14E-B316-0D4F94DF447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4FE1-3F2D-6740-B783-6D8AE2A6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1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189-0D77-D14E-B316-0D4F94DF447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4FE1-3F2D-6740-B783-6D8AE2A6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189-0D77-D14E-B316-0D4F94DF4472}" type="datetimeFigureOut">
              <a:rPr lang="en-US" smtClean="0"/>
              <a:t>2/13/2017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4FE1-3F2D-6740-B783-6D8AE2A6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8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5E18189-0D77-D14E-B316-0D4F94DF447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F034FE1-3F2D-6740-B783-6D8AE2A6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0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E18189-0D77-D14E-B316-0D4F94DF447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034FE1-3F2D-6740-B783-6D8AE2A6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2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AND DATA PROTECTION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808845"/>
            <a:ext cx="7891272" cy="1069848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TEAM 1.6 GREEN HORIZON</a:t>
            </a:r>
          </a:p>
          <a:p>
            <a:r>
              <a:rPr lang="en-US" dirty="0"/>
              <a:t>Sonal Chaudhary, Namrata Maun, Shashank Poojary, Hrishikesh Desai</a:t>
            </a:r>
          </a:p>
        </p:txBody>
      </p:sp>
    </p:spTree>
    <p:extLst>
      <p:ext uri="{BB962C8B-B14F-4D97-AF65-F5344CB8AC3E}">
        <p14:creationId xmlns:p14="http://schemas.microsoft.com/office/powerpoint/2010/main" val="28119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9224" y="679017"/>
            <a:ext cx="6777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WHY MULTI-LAYER SECURITY IS NEEDED?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8656" y="1428751"/>
            <a:ext cx="9858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 adequately protect from security breaches, a multi-layered approach is recommended.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75" y="1787533"/>
            <a:ext cx="1226050" cy="10768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72954" y="2835468"/>
            <a:ext cx="17139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Endpoint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525175" y="2829309"/>
            <a:ext cx="159505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</a:t>
            </a:r>
          </a:p>
        </p:txBody>
      </p:sp>
      <p:sp>
        <p:nvSpPr>
          <p:cNvPr id="9" name="Rectangle 8"/>
          <p:cNvSpPr/>
          <p:nvPr/>
        </p:nvSpPr>
        <p:spPr>
          <a:xfrm>
            <a:off x="6981048" y="2864406"/>
            <a:ext cx="44609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and applications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96390" y="5580826"/>
            <a:ext cx="382631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Threat Management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205" y="1813900"/>
            <a:ext cx="1269261" cy="10154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564" y="1685342"/>
            <a:ext cx="1179064" cy="117906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2547" y="3440299"/>
            <a:ext cx="2460729" cy="147732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Endpoint layer</a:t>
            </a:r>
            <a:r>
              <a:rPr lang="en-US" dirty="0"/>
              <a:t>: Helps secure the actual device or endpoint that is connected to the Internet.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17783" y="3440299"/>
            <a:ext cx="3281804" cy="120032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Network layer</a:t>
            </a:r>
            <a:r>
              <a:rPr lang="en-US" dirty="0"/>
              <a:t>: Helps secure data in transit to and from a device that is connected. (Data over wireless and wireline connection)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74094" y="3431033"/>
            <a:ext cx="4233792" cy="147732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Data/applications layer</a:t>
            </a:r>
            <a:r>
              <a:rPr lang="en-US" dirty="0"/>
              <a:t>: Provides intrusion detection and prevention, specific security policies and controls to help protect stored data, as well as information affiliated applications used by the device user.</a:t>
            </a:r>
          </a:p>
        </p:txBody>
      </p:sp>
      <p:sp>
        <p:nvSpPr>
          <p:cNvPr id="17" name="Left Brace 16"/>
          <p:cNvSpPr/>
          <p:nvPr/>
        </p:nvSpPr>
        <p:spPr>
          <a:xfrm rot="16200000">
            <a:off x="4402162" y="1791251"/>
            <a:ext cx="747583" cy="7113390"/>
          </a:xfrm>
          <a:prstGeom prst="leftBrace">
            <a:avLst>
              <a:gd name="adj1" fmla="val 8333"/>
              <a:gd name="adj2" fmla="val 4899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72075" y="5474988"/>
            <a:ext cx="6269949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Threat analysis layer</a:t>
            </a:r>
            <a:r>
              <a:rPr lang="en-US" dirty="0"/>
              <a:t>: Involves the collection and examination of data across all the layers to help identify</a:t>
            </a:r>
            <a:r>
              <a:rPr lang="en-US"/>
              <a:t>, isolate, and manage threats.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0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236"/>
          <p:cNvGrpSpPr/>
          <p:nvPr/>
        </p:nvGrpSpPr>
        <p:grpSpPr>
          <a:xfrm>
            <a:off x="684990" y="2146124"/>
            <a:ext cx="7515948" cy="3048522"/>
            <a:chOff x="-61298" y="1664269"/>
            <a:chExt cx="9161289" cy="2010786"/>
          </a:xfrm>
        </p:grpSpPr>
        <p:sp>
          <p:nvSpPr>
            <p:cNvPr id="8" name="Shape 242"/>
            <p:cNvSpPr/>
            <p:nvPr/>
          </p:nvSpPr>
          <p:spPr>
            <a:xfrm>
              <a:off x="4772316" y="1664269"/>
              <a:ext cx="3858567" cy="702335"/>
            </a:xfrm>
            <a:prstGeom prst="rect">
              <a:avLst/>
            </a:prstGeom>
            <a:solidFill>
              <a:srgbClr val="AD0000"/>
            </a:solidFill>
            <a:ln w="444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243"/>
            <p:cNvSpPr txBox="1"/>
            <p:nvPr/>
          </p:nvSpPr>
          <p:spPr>
            <a:xfrm>
              <a:off x="5100811" y="1741008"/>
              <a:ext cx="3201579" cy="702335"/>
            </a:xfrm>
            <a:prstGeom prst="rect">
              <a:avLst/>
            </a:prstGeom>
            <a:noFill/>
            <a:ln>
              <a:noFill/>
            </a:ln>
          </p:spPr>
          <p:txBody>
            <a:bodyPr lIns="8875" tIns="8875" rIns="8875" bIns="99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490"/>
                </a:spcAft>
                <a:buSzPct val="25000"/>
                <a:buNone/>
              </a:pPr>
              <a:r>
                <a:rPr lang="it-IT" sz="2400" b="1" dirty="0">
                  <a:solidFill>
                    <a:schemeClr val="lt1"/>
                  </a:solidFill>
                </a:rPr>
                <a:t>Security and </a:t>
              </a:r>
              <a:r>
                <a:rPr lang="it-IT" sz="2400" b="1">
                  <a:solidFill>
                    <a:schemeClr val="lt1"/>
                  </a:solidFill>
                </a:rPr>
                <a:t>Data Protection</a:t>
              </a:r>
              <a:endParaRPr lang="it-IT" sz="2400" b="1" dirty="0">
                <a:solidFill>
                  <a:schemeClr val="lt1"/>
                </a:solidFill>
              </a:endParaRPr>
            </a:p>
          </p:txBody>
        </p:sp>
        <p:sp>
          <p:nvSpPr>
            <p:cNvPr id="10" name="Shape 244"/>
            <p:cNvSpPr/>
            <p:nvPr/>
          </p:nvSpPr>
          <p:spPr>
            <a:xfrm>
              <a:off x="7419908" y="2285122"/>
              <a:ext cx="1046730" cy="234112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6425" cap="flat" cmpd="sng">
              <a:solidFill>
                <a:srgbClr val="AD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245"/>
            <p:cNvSpPr txBox="1"/>
            <p:nvPr/>
          </p:nvSpPr>
          <p:spPr>
            <a:xfrm>
              <a:off x="7075566" y="2277810"/>
              <a:ext cx="1220851" cy="234112"/>
            </a:xfrm>
            <a:prstGeom prst="rect">
              <a:avLst/>
            </a:prstGeom>
            <a:noFill/>
            <a:ln>
              <a:noFill/>
            </a:ln>
          </p:spPr>
          <p:txBody>
            <a:bodyPr lIns="38100" tIns="9525" rIns="38100" bIns="9525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525"/>
                </a:spcAft>
                <a:buSzPct val="25000"/>
                <a:buNone/>
              </a:pPr>
              <a:r>
                <a:rPr lang="it-IT" sz="15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Sonal</a:t>
              </a:r>
              <a:endParaRPr lang="it-IT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246"/>
            <p:cNvSpPr/>
            <p:nvPr/>
          </p:nvSpPr>
          <p:spPr>
            <a:xfrm>
              <a:off x="-61298" y="2856277"/>
              <a:ext cx="1930713" cy="702335"/>
            </a:xfrm>
            <a:prstGeom prst="rect">
              <a:avLst/>
            </a:prstGeom>
            <a:solidFill>
              <a:srgbClr val="AD0000"/>
            </a:solidFill>
            <a:ln w="444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247"/>
            <p:cNvSpPr txBox="1"/>
            <p:nvPr/>
          </p:nvSpPr>
          <p:spPr>
            <a:xfrm>
              <a:off x="10517" y="2827338"/>
              <a:ext cx="1799921" cy="690883"/>
            </a:xfrm>
            <a:prstGeom prst="rect">
              <a:avLst/>
            </a:prstGeom>
            <a:noFill/>
            <a:ln>
              <a:noFill/>
            </a:ln>
          </p:spPr>
          <p:txBody>
            <a:bodyPr lIns="8875" tIns="8875" rIns="8875" bIns="99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490"/>
                </a:spcAft>
                <a:buSzPct val="25000"/>
                <a:buNone/>
              </a:pPr>
              <a:r>
                <a:rPr lang="it-IT"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IDENTIFICATION OF SECURITY</a:t>
              </a:r>
              <a:endParaRPr lang="it-IT" sz="1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248"/>
            <p:cNvSpPr/>
            <p:nvPr/>
          </p:nvSpPr>
          <p:spPr>
            <a:xfrm>
              <a:off x="363740" y="3402539"/>
              <a:ext cx="1220851" cy="234112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6425" cap="flat" cmpd="sng">
              <a:solidFill>
                <a:srgbClr val="AD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249"/>
            <p:cNvSpPr txBox="1"/>
            <p:nvPr/>
          </p:nvSpPr>
          <p:spPr>
            <a:xfrm>
              <a:off x="363740" y="3402539"/>
              <a:ext cx="1220851" cy="234112"/>
            </a:xfrm>
            <a:prstGeom prst="rect">
              <a:avLst/>
            </a:prstGeom>
            <a:noFill/>
            <a:ln>
              <a:noFill/>
            </a:ln>
          </p:spPr>
          <p:txBody>
            <a:bodyPr lIns="38100" tIns="9525" rIns="38100" bIns="9525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525"/>
                </a:spcAft>
                <a:buSzPct val="25000"/>
                <a:buNone/>
              </a:pPr>
              <a:r>
                <a:rPr lang="it-IT" sz="15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Susan</a:t>
              </a:r>
              <a:endParaRPr lang="it-IT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250"/>
            <p:cNvSpPr/>
            <p:nvPr/>
          </p:nvSpPr>
          <p:spPr>
            <a:xfrm>
              <a:off x="1912351" y="2856277"/>
              <a:ext cx="1593426" cy="702335"/>
            </a:xfrm>
            <a:prstGeom prst="rect">
              <a:avLst/>
            </a:prstGeom>
            <a:solidFill>
              <a:srgbClr val="AD0000"/>
            </a:solidFill>
            <a:ln w="444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251"/>
            <p:cNvSpPr txBox="1"/>
            <p:nvPr/>
          </p:nvSpPr>
          <p:spPr>
            <a:xfrm>
              <a:off x="1896905" y="2818727"/>
              <a:ext cx="1622539" cy="702335"/>
            </a:xfrm>
            <a:prstGeom prst="rect">
              <a:avLst/>
            </a:prstGeom>
            <a:noFill/>
            <a:ln>
              <a:noFill/>
            </a:ln>
          </p:spPr>
          <p:txBody>
            <a:bodyPr lIns="8875" tIns="8875" rIns="8875" bIns="99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490"/>
                </a:spcAft>
                <a:buSzPct val="25000"/>
                <a:buNone/>
              </a:pPr>
              <a:r>
                <a:rPr lang="it-IT"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RISK DISCOVERY AND TESTING</a:t>
              </a:r>
              <a:endParaRPr lang="it-IT" sz="1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252"/>
            <p:cNvSpPr/>
            <p:nvPr/>
          </p:nvSpPr>
          <p:spPr>
            <a:xfrm>
              <a:off x="2183650" y="3402539"/>
              <a:ext cx="1220851" cy="234112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6425" cap="flat" cmpd="sng">
              <a:solidFill>
                <a:srgbClr val="AD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253"/>
            <p:cNvSpPr txBox="1"/>
            <p:nvPr/>
          </p:nvSpPr>
          <p:spPr>
            <a:xfrm>
              <a:off x="1972061" y="3409143"/>
              <a:ext cx="1416491" cy="234112"/>
            </a:xfrm>
            <a:prstGeom prst="rect">
              <a:avLst/>
            </a:prstGeom>
            <a:noFill/>
            <a:ln>
              <a:noFill/>
            </a:ln>
          </p:spPr>
          <p:txBody>
            <a:bodyPr lIns="38100" tIns="9525" rIns="38100" bIns="9525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525"/>
                </a:spcAft>
                <a:buSzPct val="25000"/>
                <a:buNone/>
              </a:pPr>
              <a:r>
                <a:rPr lang="it-IT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Hrishikesh</a:t>
              </a:r>
              <a:endParaRPr lang="it-IT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54"/>
            <p:cNvSpPr/>
            <p:nvPr/>
          </p:nvSpPr>
          <p:spPr>
            <a:xfrm>
              <a:off x="3598527" y="2856277"/>
              <a:ext cx="2059596" cy="702335"/>
            </a:xfrm>
            <a:prstGeom prst="rect">
              <a:avLst/>
            </a:prstGeom>
            <a:solidFill>
              <a:srgbClr val="AD0000"/>
            </a:solidFill>
            <a:ln w="444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55"/>
            <p:cNvSpPr txBox="1"/>
            <p:nvPr/>
          </p:nvSpPr>
          <p:spPr>
            <a:xfrm>
              <a:off x="3681068" y="2777850"/>
              <a:ext cx="1954130" cy="702335"/>
            </a:xfrm>
            <a:prstGeom prst="rect">
              <a:avLst/>
            </a:prstGeom>
            <a:noFill/>
            <a:ln>
              <a:noFill/>
            </a:ln>
          </p:spPr>
          <p:txBody>
            <a:bodyPr lIns="8875" tIns="8875" rIns="8875" bIns="99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490"/>
                </a:spcAft>
                <a:buSzPct val="25000"/>
                <a:buNone/>
              </a:pPr>
              <a:r>
                <a:rPr lang="it-IT"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ARCHITECTURE IMPLEMENTATION</a:t>
              </a:r>
              <a:endParaRPr lang="it-IT" sz="1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56"/>
            <p:cNvSpPr/>
            <p:nvPr/>
          </p:nvSpPr>
          <p:spPr>
            <a:xfrm>
              <a:off x="4123628" y="3402539"/>
              <a:ext cx="1220851" cy="246973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6425" cap="flat" cmpd="sng">
              <a:solidFill>
                <a:srgbClr val="AD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57"/>
            <p:cNvSpPr txBox="1"/>
            <p:nvPr/>
          </p:nvSpPr>
          <p:spPr>
            <a:xfrm>
              <a:off x="4082102" y="3409143"/>
              <a:ext cx="1182832" cy="234112"/>
            </a:xfrm>
            <a:prstGeom prst="rect">
              <a:avLst/>
            </a:prstGeom>
            <a:noFill/>
            <a:ln>
              <a:noFill/>
            </a:ln>
          </p:spPr>
          <p:txBody>
            <a:bodyPr lIns="38100" tIns="9525" rIns="38100" bIns="9525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525"/>
                </a:spcAft>
                <a:buSzPct val="25000"/>
                <a:buNone/>
              </a:pPr>
              <a:r>
                <a:rPr lang="it-IT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Namrata</a:t>
              </a:r>
              <a:endParaRPr lang="it-IT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58"/>
            <p:cNvSpPr/>
            <p:nvPr/>
          </p:nvSpPr>
          <p:spPr>
            <a:xfrm>
              <a:off x="5750876" y="2866174"/>
              <a:ext cx="1621206" cy="702335"/>
            </a:xfrm>
            <a:prstGeom prst="rect">
              <a:avLst/>
            </a:prstGeom>
            <a:solidFill>
              <a:srgbClr val="AD0000"/>
            </a:solidFill>
            <a:ln w="444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9"/>
            <p:cNvSpPr txBox="1"/>
            <p:nvPr/>
          </p:nvSpPr>
          <p:spPr>
            <a:xfrm>
              <a:off x="5696166" y="2827338"/>
              <a:ext cx="1671636" cy="702335"/>
            </a:xfrm>
            <a:prstGeom prst="rect">
              <a:avLst/>
            </a:prstGeom>
            <a:noFill/>
            <a:ln>
              <a:noFill/>
            </a:ln>
          </p:spPr>
          <p:txBody>
            <a:bodyPr lIns="8875" tIns="8875" rIns="8875" bIns="99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490"/>
                </a:spcAft>
                <a:buSzPct val="25000"/>
                <a:buNone/>
              </a:pPr>
              <a:r>
                <a:rPr lang="it-IT"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ASSESSMENT AND VALIDATION</a:t>
              </a:r>
              <a:endParaRPr lang="it-IT" sz="1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0"/>
            <p:cNvSpPr/>
            <p:nvPr/>
          </p:nvSpPr>
          <p:spPr>
            <a:xfrm>
              <a:off x="6052847" y="3402539"/>
              <a:ext cx="1220851" cy="243193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6425" cap="flat" cmpd="sng">
              <a:solidFill>
                <a:srgbClr val="AD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61"/>
            <p:cNvSpPr txBox="1"/>
            <p:nvPr/>
          </p:nvSpPr>
          <p:spPr>
            <a:xfrm>
              <a:off x="6022079" y="3440943"/>
              <a:ext cx="1236536" cy="234112"/>
            </a:xfrm>
            <a:prstGeom prst="rect">
              <a:avLst/>
            </a:prstGeom>
            <a:noFill/>
            <a:ln>
              <a:noFill/>
            </a:ln>
          </p:spPr>
          <p:txBody>
            <a:bodyPr lIns="38100" tIns="9525" rIns="38100" bIns="9525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525"/>
                </a:spcAft>
                <a:buSzPct val="25000"/>
                <a:buNone/>
              </a:pPr>
              <a:r>
                <a:rPr lang="it-IT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Shashank</a:t>
              </a:r>
              <a:endParaRPr lang="it-IT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62"/>
            <p:cNvSpPr/>
            <p:nvPr/>
          </p:nvSpPr>
          <p:spPr>
            <a:xfrm>
              <a:off x="7492845" y="2856277"/>
              <a:ext cx="1607146" cy="702335"/>
            </a:xfrm>
            <a:prstGeom prst="rect">
              <a:avLst/>
            </a:prstGeom>
            <a:solidFill>
              <a:srgbClr val="AD0000"/>
            </a:solidFill>
            <a:ln w="444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63"/>
            <p:cNvSpPr txBox="1"/>
            <p:nvPr/>
          </p:nvSpPr>
          <p:spPr>
            <a:xfrm>
              <a:off x="7590828" y="2777850"/>
              <a:ext cx="1356501" cy="702335"/>
            </a:xfrm>
            <a:prstGeom prst="rect">
              <a:avLst/>
            </a:prstGeom>
            <a:noFill/>
            <a:ln>
              <a:noFill/>
            </a:ln>
          </p:spPr>
          <p:txBody>
            <a:bodyPr lIns="8875" tIns="8875" rIns="8875" bIns="99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490"/>
                </a:spcAft>
                <a:buSzPct val="25000"/>
                <a:buNone/>
              </a:pPr>
              <a:r>
                <a:rPr lang="it-IT"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SECURITY TRAINING</a:t>
              </a:r>
              <a:endParaRPr lang="it-IT" sz="1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264"/>
            <p:cNvSpPr/>
            <p:nvPr/>
          </p:nvSpPr>
          <p:spPr>
            <a:xfrm>
              <a:off x="7712797" y="3417231"/>
              <a:ext cx="1220851" cy="228502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6425" cap="flat" cmpd="sng">
              <a:solidFill>
                <a:srgbClr val="AD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65"/>
            <p:cNvSpPr txBox="1"/>
            <p:nvPr/>
          </p:nvSpPr>
          <p:spPr>
            <a:xfrm>
              <a:off x="7507445" y="3409143"/>
              <a:ext cx="1220851" cy="262842"/>
            </a:xfrm>
            <a:prstGeom prst="rect">
              <a:avLst/>
            </a:prstGeom>
            <a:noFill/>
            <a:ln>
              <a:noFill/>
            </a:ln>
          </p:spPr>
          <p:txBody>
            <a:bodyPr lIns="38100" tIns="9525" rIns="38100" bIns="9525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525"/>
                </a:spcAft>
                <a:buSzPct val="25000"/>
                <a:buNone/>
              </a:pPr>
              <a:r>
                <a:rPr lang="it-IT" sz="15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Anna</a:t>
              </a:r>
              <a:endParaRPr lang="it-IT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4629521" y="885861"/>
            <a:ext cx="309212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TOP-LEVEL WBS</a:t>
            </a:r>
          </a:p>
        </p:txBody>
      </p:sp>
      <p:grpSp>
        <p:nvGrpSpPr>
          <p:cNvPr id="42" name="Shape 236"/>
          <p:cNvGrpSpPr/>
          <p:nvPr/>
        </p:nvGrpSpPr>
        <p:grpSpPr>
          <a:xfrm>
            <a:off x="8271245" y="3859365"/>
            <a:ext cx="3248775" cy="1361899"/>
            <a:chOff x="5561249" y="2797057"/>
            <a:chExt cx="3248775" cy="1361899"/>
          </a:xfrm>
        </p:grpSpPr>
        <p:sp>
          <p:nvSpPr>
            <p:cNvPr id="64" name="Shape 258"/>
            <p:cNvSpPr/>
            <p:nvPr/>
          </p:nvSpPr>
          <p:spPr>
            <a:xfrm>
              <a:off x="5561249" y="2891001"/>
              <a:ext cx="1684260" cy="1116404"/>
            </a:xfrm>
            <a:prstGeom prst="rect">
              <a:avLst/>
            </a:prstGeom>
            <a:solidFill>
              <a:srgbClr val="AD0000"/>
            </a:solidFill>
            <a:ln w="444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259"/>
            <p:cNvSpPr txBox="1"/>
            <p:nvPr/>
          </p:nvSpPr>
          <p:spPr>
            <a:xfrm>
              <a:off x="5629422" y="2960248"/>
              <a:ext cx="1577857" cy="702335"/>
            </a:xfrm>
            <a:prstGeom prst="rect">
              <a:avLst/>
            </a:prstGeom>
            <a:noFill/>
            <a:ln>
              <a:noFill/>
            </a:ln>
          </p:spPr>
          <p:txBody>
            <a:bodyPr lIns="8875" tIns="8875" rIns="8875" bIns="99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490"/>
                </a:spcAft>
                <a:buSzPct val="25000"/>
                <a:buNone/>
              </a:pPr>
              <a:r>
                <a:rPr lang="it-IT"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REPORT AND DOCUMENTATION</a:t>
              </a:r>
              <a:endParaRPr lang="it-IT" sz="1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260"/>
            <p:cNvSpPr/>
            <p:nvPr/>
          </p:nvSpPr>
          <p:spPr>
            <a:xfrm>
              <a:off x="5968100" y="3745273"/>
              <a:ext cx="1135808" cy="353074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6425" cap="flat" cmpd="sng">
              <a:solidFill>
                <a:srgbClr val="AD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261"/>
            <p:cNvSpPr txBox="1"/>
            <p:nvPr/>
          </p:nvSpPr>
          <p:spPr>
            <a:xfrm>
              <a:off x="5826499" y="3783414"/>
              <a:ext cx="1220851" cy="365763"/>
            </a:xfrm>
            <a:prstGeom prst="rect">
              <a:avLst/>
            </a:prstGeom>
            <a:noFill/>
            <a:ln>
              <a:noFill/>
            </a:ln>
          </p:spPr>
          <p:txBody>
            <a:bodyPr lIns="38100" tIns="9525" rIns="38100" bIns="9525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525"/>
                </a:spcAft>
                <a:buSzPct val="25000"/>
                <a:buNone/>
              </a:pPr>
              <a:r>
                <a:rPr lang="it-IT" sz="15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Roshesh</a:t>
              </a:r>
              <a:endParaRPr lang="it-IT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262"/>
            <p:cNvSpPr/>
            <p:nvPr/>
          </p:nvSpPr>
          <p:spPr>
            <a:xfrm>
              <a:off x="7371608" y="2891001"/>
              <a:ext cx="1438416" cy="1155914"/>
            </a:xfrm>
            <a:prstGeom prst="rect">
              <a:avLst/>
            </a:prstGeom>
            <a:solidFill>
              <a:srgbClr val="AD0000"/>
            </a:solidFill>
            <a:ln w="444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263"/>
            <p:cNvSpPr txBox="1"/>
            <p:nvPr/>
          </p:nvSpPr>
          <p:spPr>
            <a:xfrm>
              <a:off x="7428665" y="2797057"/>
              <a:ext cx="1346532" cy="996871"/>
            </a:xfrm>
            <a:prstGeom prst="rect">
              <a:avLst/>
            </a:prstGeom>
            <a:noFill/>
            <a:ln>
              <a:noFill/>
            </a:ln>
          </p:spPr>
          <p:txBody>
            <a:bodyPr lIns="8875" tIns="8875" rIns="8875" bIns="99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490"/>
                </a:spcAft>
                <a:buSzPct val="25000"/>
                <a:buNone/>
              </a:pPr>
              <a:r>
                <a:rPr lang="it-IT"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MAINTENANCE</a:t>
              </a:r>
              <a:endParaRPr lang="it-IT" sz="140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264"/>
            <p:cNvSpPr/>
            <p:nvPr/>
          </p:nvSpPr>
          <p:spPr>
            <a:xfrm>
              <a:off x="7538555" y="3779264"/>
              <a:ext cx="1181350" cy="379692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6425" cap="flat" cmpd="sng">
              <a:solidFill>
                <a:srgbClr val="AD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265"/>
            <p:cNvSpPr txBox="1"/>
            <p:nvPr/>
          </p:nvSpPr>
          <p:spPr>
            <a:xfrm>
              <a:off x="7448436" y="3839716"/>
              <a:ext cx="1220851" cy="234112"/>
            </a:xfrm>
            <a:prstGeom prst="rect">
              <a:avLst/>
            </a:prstGeom>
            <a:noFill/>
            <a:ln>
              <a:noFill/>
            </a:ln>
          </p:spPr>
          <p:txBody>
            <a:bodyPr lIns="38100" tIns="9525" rIns="38100" bIns="9525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525"/>
                </a:spcAft>
                <a:buSzPct val="25000"/>
                <a:buNone/>
              </a:pPr>
              <a:r>
                <a:rPr lang="it-IT" sz="15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Hrishikesh</a:t>
              </a:r>
              <a:endParaRPr lang="it-IT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Shape 239"/>
          <p:cNvSpPr/>
          <p:nvPr/>
        </p:nvSpPr>
        <p:spPr>
          <a:xfrm>
            <a:off x="6092470" y="3207117"/>
            <a:ext cx="45719" cy="774691"/>
          </a:xfrm>
          <a:custGeom>
            <a:avLst/>
            <a:gdLst/>
            <a:ahLst/>
            <a:cxnLst/>
            <a:rect l="0" t="0" r="0" b="0"/>
            <a:pathLst>
              <a:path w="91440" h="405794" extrusionOk="0">
                <a:moveTo>
                  <a:pt x="45720" y="0"/>
                </a:moveTo>
                <a:lnTo>
                  <a:pt x="45720" y="405794"/>
                </a:lnTo>
              </a:path>
            </a:pathLst>
          </a:custGeom>
          <a:noFill/>
          <a:ln w="26425" cap="flat" cmpd="sng">
            <a:solidFill>
              <a:srgbClr val="89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239"/>
          <p:cNvSpPr/>
          <p:nvPr/>
        </p:nvSpPr>
        <p:spPr>
          <a:xfrm rot="5400000" flipH="1" flipV="1">
            <a:off x="5934315" y="-934515"/>
            <a:ext cx="268908" cy="9183593"/>
          </a:xfrm>
          <a:custGeom>
            <a:avLst/>
            <a:gdLst/>
            <a:ahLst/>
            <a:cxnLst/>
            <a:rect l="0" t="0" r="0" b="0"/>
            <a:pathLst>
              <a:path w="91440" h="405794" extrusionOk="0">
                <a:moveTo>
                  <a:pt x="45720" y="0"/>
                </a:moveTo>
                <a:lnTo>
                  <a:pt x="45720" y="405794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sp>
      <p:sp>
        <p:nvSpPr>
          <p:cNvPr id="81" name="Shape 239"/>
          <p:cNvSpPr/>
          <p:nvPr/>
        </p:nvSpPr>
        <p:spPr>
          <a:xfrm>
            <a:off x="1443350" y="3653411"/>
            <a:ext cx="45719" cy="314903"/>
          </a:xfrm>
          <a:custGeom>
            <a:avLst/>
            <a:gdLst/>
            <a:ahLst/>
            <a:cxnLst/>
            <a:rect l="0" t="0" r="0" b="0"/>
            <a:pathLst>
              <a:path w="91440" h="405794" extrusionOk="0">
                <a:moveTo>
                  <a:pt x="45720" y="0"/>
                </a:moveTo>
                <a:lnTo>
                  <a:pt x="45720" y="405794"/>
                </a:lnTo>
              </a:path>
            </a:pathLst>
          </a:custGeom>
          <a:noFill/>
          <a:ln w="26425" cap="flat" cmpd="sng">
            <a:solidFill>
              <a:srgbClr val="89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239"/>
          <p:cNvSpPr/>
          <p:nvPr/>
        </p:nvSpPr>
        <p:spPr>
          <a:xfrm>
            <a:off x="3022505" y="3672393"/>
            <a:ext cx="45719" cy="314903"/>
          </a:xfrm>
          <a:custGeom>
            <a:avLst/>
            <a:gdLst/>
            <a:ahLst/>
            <a:cxnLst/>
            <a:rect l="0" t="0" r="0" b="0"/>
            <a:pathLst>
              <a:path w="91440" h="405794" extrusionOk="0">
                <a:moveTo>
                  <a:pt x="45720" y="0"/>
                </a:moveTo>
                <a:lnTo>
                  <a:pt x="45720" y="405794"/>
                </a:lnTo>
              </a:path>
            </a:pathLst>
          </a:custGeom>
          <a:noFill/>
          <a:ln w="26425" cap="flat" cmpd="sng">
            <a:solidFill>
              <a:srgbClr val="89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239"/>
          <p:cNvSpPr/>
          <p:nvPr/>
        </p:nvSpPr>
        <p:spPr>
          <a:xfrm flipH="1">
            <a:off x="4629521" y="3660678"/>
            <a:ext cx="6031045" cy="314903"/>
          </a:xfrm>
          <a:custGeom>
            <a:avLst/>
            <a:gdLst/>
            <a:ahLst/>
            <a:cxnLst/>
            <a:rect l="0" t="0" r="0" b="0"/>
            <a:pathLst>
              <a:path w="91440" h="405794" extrusionOk="0">
                <a:moveTo>
                  <a:pt x="45720" y="0"/>
                </a:moveTo>
                <a:lnTo>
                  <a:pt x="45720" y="405794"/>
                </a:lnTo>
              </a:path>
            </a:pathLst>
          </a:custGeom>
          <a:noFill/>
          <a:ln w="26425" cap="flat" cmpd="sng">
            <a:solidFill>
              <a:srgbClr val="89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239"/>
          <p:cNvSpPr/>
          <p:nvPr/>
        </p:nvSpPr>
        <p:spPr>
          <a:xfrm flipH="1">
            <a:off x="10241519" y="3660678"/>
            <a:ext cx="803326" cy="314903"/>
          </a:xfrm>
          <a:custGeom>
            <a:avLst/>
            <a:gdLst/>
            <a:ahLst/>
            <a:cxnLst/>
            <a:rect l="0" t="0" r="0" b="0"/>
            <a:pathLst>
              <a:path w="91440" h="405794" extrusionOk="0">
                <a:moveTo>
                  <a:pt x="45720" y="0"/>
                </a:moveTo>
                <a:lnTo>
                  <a:pt x="45720" y="405794"/>
                </a:lnTo>
              </a:path>
            </a:pathLst>
          </a:custGeom>
          <a:noFill/>
          <a:ln w="26425" cap="flat" cmpd="sng">
            <a:solidFill>
              <a:srgbClr val="89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239"/>
          <p:cNvSpPr/>
          <p:nvPr/>
        </p:nvSpPr>
        <p:spPr>
          <a:xfrm flipH="1">
            <a:off x="4294088" y="3670989"/>
            <a:ext cx="609626" cy="291031"/>
          </a:xfrm>
          <a:custGeom>
            <a:avLst/>
            <a:gdLst/>
            <a:ahLst/>
            <a:cxnLst/>
            <a:rect l="0" t="0" r="0" b="0"/>
            <a:pathLst>
              <a:path w="91440" h="405794" extrusionOk="0">
                <a:moveTo>
                  <a:pt x="45720" y="0"/>
                </a:moveTo>
                <a:lnTo>
                  <a:pt x="45720" y="405794"/>
                </a:lnTo>
              </a:path>
            </a:pathLst>
          </a:custGeom>
          <a:noFill/>
          <a:ln w="26425" cap="flat" cmpd="sng">
            <a:solidFill>
              <a:srgbClr val="89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239"/>
          <p:cNvSpPr/>
          <p:nvPr/>
        </p:nvSpPr>
        <p:spPr>
          <a:xfrm flipH="1">
            <a:off x="8889939" y="3667557"/>
            <a:ext cx="609626" cy="291031"/>
          </a:xfrm>
          <a:custGeom>
            <a:avLst/>
            <a:gdLst/>
            <a:ahLst/>
            <a:cxnLst/>
            <a:rect l="0" t="0" r="0" b="0"/>
            <a:pathLst>
              <a:path w="91440" h="405794" extrusionOk="0">
                <a:moveTo>
                  <a:pt x="45720" y="0"/>
                </a:moveTo>
                <a:lnTo>
                  <a:pt x="45720" y="405794"/>
                </a:lnTo>
              </a:path>
            </a:pathLst>
          </a:custGeom>
          <a:noFill/>
          <a:ln w="26425" cap="flat" cmpd="sng">
            <a:solidFill>
              <a:srgbClr val="89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4494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9008" y="650442"/>
            <a:ext cx="4058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MILESTONES SCHEDULE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9375523"/>
              </p:ext>
            </p:extLst>
          </p:nvPr>
        </p:nvGraphicFramePr>
        <p:xfrm>
          <a:off x="902042" y="1112107"/>
          <a:ext cx="10392033" cy="5026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462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1796" y="836173"/>
            <a:ext cx="3904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PROJECT CONSTRAINTS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2590" y="1301233"/>
            <a:ext cx="44909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INFORMATION SECURITY CONSTRAINTS </a:t>
            </a:r>
            <a:r>
              <a:rPr lang="en-US" dirty="0"/>
              <a:t>can be defined as follows: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Insufficient allocation of BUDGET for multi-layer security.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Lack of security focus in the company.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Lack of resources or expertise in the security team at the company.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Lack of a common approach to Information security.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69269747"/>
              </p:ext>
            </p:extLst>
          </p:nvPr>
        </p:nvGraphicFramePr>
        <p:xfrm>
          <a:off x="5243513" y="714376"/>
          <a:ext cx="6540500" cy="5543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34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51893"/>
            <a:ext cx="9601196" cy="1303867"/>
          </a:xfrm>
        </p:spPr>
        <p:txBody>
          <a:bodyPr/>
          <a:lstStyle/>
          <a:p>
            <a:r>
              <a:rPr lang="en-US" dirty="0"/>
              <a:t>BUDGET 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117" y="2499399"/>
            <a:ext cx="6709764" cy="3659093"/>
          </a:xfrm>
        </p:spPr>
      </p:pic>
    </p:spTree>
    <p:extLst>
      <p:ext uri="{BB962C8B-B14F-4D97-AF65-F5344CB8AC3E}">
        <p14:creationId xmlns:p14="http://schemas.microsoft.com/office/powerpoint/2010/main" val="21437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628" y="2221903"/>
            <a:ext cx="9609668" cy="146880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44240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OBJECTIVE AND PURPOSE</a:t>
            </a:r>
          </a:p>
          <a:p>
            <a:r>
              <a:rPr lang="en-US" dirty="0"/>
              <a:t>BENEFITS AND DELIVERABLES</a:t>
            </a:r>
          </a:p>
          <a:p>
            <a:r>
              <a:rPr lang="en-US" dirty="0"/>
              <a:t>TOP-LEVEL WBS AND BUDGET</a:t>
            </a:r>
          </a:p>
          <a:p>
            <a:r>
              <a:rPr lang="en-US" dirty="0"/>
              <a:t>ACHIEVEMENT PLAN</a:t>
            </a:r>
          </a:p>
          <a:p>
            <a:r>
              <a:rPr lang="en-US" dirty="0"/>
              <a:t>MULTI-LAYER SECURITY MODEL DESIGN</a:t>
            </a:r>
          </a:p>
          <a:p>
            <a:r>
              <a:rPr lang="en-US" dirty="0"/>
              <a:t>MILESTONES SCHEDULE</a:t>
            </a:r>
          </a:p>
          <a:p>
            <a:r>
              <a:rPr lang="en-US" dirty="0"/>
              <a:t>PROJECT CONSTRAINTS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2556932"/>
            <a:ext cx="3643313" cy="358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2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 AND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security into digital media products, services and infrastructure.</a:t>
            </a:r>
          </a:p>
          <a:p>
            <a:r>
              <a:rPr lang="en-US" dirty="0"/>
              <a:t>Better protect applications endpoints, move faster to detect threats, guide people with security procedures or principles, and respond to security breaches to make the organization’s environment safe.</a:t>
            </a:r>
          </a:p>
          <a:p>
            <a:r>
              <a:rPr lang="en-US" dirty="0"/>
              <a:t>Enhance multi-level protection of data. (At software level, hardware level, network level and cyber security level.)</a:t>
            </a:r>
          </a:p>
        </p:txBody>
      </p:sp>
    </p:spTree>
    <p:extLst>
      <p:ext uri="{BB962C8B-B14F-4D97-AF65-F5344CB8AC3E}">
        <p14:creationId xmlns:p14="http://schemas.microsoft.com/office/powerpoint/2010/main" val="72974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1643" y="847529"/>
            <a:ext cx="18932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What?</a:t>
            </a:r>
          </a:p>
        </p:txBody>
      </p:sp>
      <p:sp>
        <p:nvSpPr>
          <p:cNvPr id="4" name="Rectangle 3"/>
          <p:cNvSpPr/>
          <p:nvPr/>
        </p:nvSpPr>
        <p:spPr>
          <a:xfrm>
            <a:off x="815004" y="5016174"/>
            <a:ext cx="17690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How?</a:t>
            </a:r>
          </a:p>
        </p:txBody>
      </p:sp>
      <p:sp>
        <p:nvSpPr>
          <p:cNvPr id="5" name="Rectangle 4"/>
          <p:cNvSpPr/>
          <p:nvPr/>
        </p:nvSpPr>
        <p:spPr>
          <a:xfrm>
            <a:off x="750659" y="2453920"/>
            <a:ext cx="205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When?</a:t>
            </a:r>
          </a:p>
        </p:txBody>
      </p:sp>
      <p:sp>
        <p:nvSpPr>
          <p:cNvPr id="6" name="Rectangle 5"/>
          <p:cNvSpPr/>
          <p:nvPr/>
        </p:nvSpPr>
        <p:spPr>
          <a:xfrm>
            <a:off x="750659" y="1623244"/>
            <a:ext cx="22170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Where?</a:t>
            </a:r>
          </a:p>
        </p:txBody>
      </p:sp>
      <p:sp>
        <p:nvSpPr>
          <p:cNvPr id="7" name="Rectangle 6"/>
          <p:cNvSpPr/>
          <p:nvPr/>
        </p:nvSpPr>
        <p:spPr>
          <a:xfrm>
            <a:off x="767367" y="4153176"/>
            <a:ext cx="16845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Why?</a:t>
            </a:r>
          </a:p>
        </p:txBody>
      </p:sp>
      <p:sp>
        <p:nvSpPr>
          <p:cNvPr id="8" name="Rectangle 7"/>
          <p:cNvSpPr/>
          <p:nvPr/>
        </p:nvSpPr>
        <p:spPr>
          <a:xfrm>
            <a:off x="767367" y="3322289"/>
            <a:ext cx="1761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52866" y="1112779"/>
            <a:ext cx="762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 Days project, Implementation of Security model </a:t>
            </a:r>
            <a:r>
              <a:rPr lang="en-US"/>
              <a:t>for a digital media </a:t>
            </a:r>
            <a:r>
              <a:rPr lang="en-US" dirty="0"/>
              <a:t>company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7875" y="1900243"/>
            <a:ext cx="76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client Location, Development of security principles by </a:t>
            </a:r>
            <a:r>
              <a:rPr lang="en-US"/>
              <a:t>the Security Team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7875" y="2695677"/>
            <a:ext cx="653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start date on 20</a:t>
            </a:r>
            <a:r>
              <a:rPr lang="en-US" baseline="30000" dirty="0"/>
              <a:t>th</a:t>
            </a:r>
            <a:r>
              <a:rPr lang="en-US" dirty="0"/>
              <a:t> Feb. and GO live date on 7</a:t>
            </a:r>
            <a:r>
              <a:rPr lang="en-US" baseline="30000" dirty="0"/>
              <a:t>th</a:t>
            </a:r>
            <a:r>
              <a:rPr lang="en-US" dirty="0"/>
              <a:t> April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7875" y="3487126"/>
            <a:ext cx="786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involves security team’s contribution and affects the Software, Hardware, Data, People (Teams and clients) and procedures after completion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52866" y="4410456"/>
            <a:ext cx="785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ensure data protection and enhance security principles through a secure model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7875" y="5056787"/>
            <a:ext cx="7644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Security team develops multi-layer security at network level, data level, software level, hardware level and also propose risk management and disaster recovery </a:t>
            </a:r>
            <a:r>
              <a:rPr lang="en-US"/>
              <a:t>management techniques.</a:t>
            </a:r>
          </a:p>
        </p:txBody>
      </p:sp>
    </p:spTree>
    <p:extLst>
      <p:ext uri="{BB962C8B-B14F-4D97-AF65-F5344CB8AC3E}">
        <p14:creationId xmlns:p14="http://schemas.microsoft.com/office/powerpoint/2010/main" val="176800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284" y="739536"/>
            <a:ext cx="9601196" cy="1303867"/>
          </a:xfrm>
        </p:spPr>
        <p:txBody>
          <a:bodyPr/>
          <a:lstStyle/>
          <a:p>
            <a:r>
              <a:rPr lang="en-US" b="1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111" y="2500948"/>
            <a:ext cx="10711542" cy="3507966"/>
          </a:xfrm>
        </p:spPr>
        <p:txBody>
          <a:bodyPr>
            <a:normAutofit fontScale="92500"/>
          </a:bodyPr>
          <a:lstStyle/>
          <a:p>
            <a:r>
              <a:rPr lang="en-US" dirty="0"/>
              <a:t>Implementing information security model at the corporate level for a digital media company to ensure data protection and risk management.</a:t>
            </a:r>
          </a:p>
          <a:p>
            <a:endParaRPr lang="en-US" dirty="0"/>
          </a:p>
          <a:p>
            <a:r>
              <a:rPr lang="en-US" dirty="0"/>
              <a:t>Loss of data from hacking, malware and other cyber intrusions can be very costly for business</a:t>
            </a:r>
          </a:p>
          <a:p>
            <a:r>
              <a:rPr lang="en-US" dirty="0"/>
              <a:t>Embarrassing notifications to clients and customers when a breach occurs</a:t>
            </a:r>
          </a:p>
          <a:p>
            <a:r>
              <a:rPr lang="en-US" dirty="0"/>
              <a:t>Failure to adhere to data protection rules could result in legal action and substantial fine</a:t>
            </a:r>
          </a:p>
          <a:p>
            <a:r>
              <a:rPr lang="en-US" dirty="0"/>
              <a:t>Accidental loss of the customer database affects marketing efforts and company’s reputations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51443" y="3265914"/>
            <a:ext cx="21388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WHY?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5" r="5102" b="18557"/>
          <a:stretch/>
        </p:blipFill>
        <p:spPr>
          <a:xfrm>
            <a:off x="9036749" y="719494"/>
            <a:ext cx="1884731" cy="155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9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EXPECTED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747" y="2575610"/>
            <a:ext cx="8885663" cy="3318936"/>
          </a:xfrm>
        </p:spPr>
        <p:txBody>
          <a:bodyPr>
            <a:normAutofit/>
          </a:bodyPr>
          <a:lstStyle/>
          <a:p>
            <a:r>
              <a:rPr lang="en-US" dirty="0"/>
              <a:t>DATA PRIVACY (Protecting corporate data)</a:t>
            </a:r>
          </a:p>
          <a:p>
            <a:r>
              <a:rPr lang="en-US" dirty="0"/>
              <a:t>FRAUD DETECTION AND IDENTITY THEFT </a:t>
            </a:r>
          </a:p>
          <a:p>
            <a:r>
              <a:rPr lang="en-US" dirty="0"/>
              <a:t>CYBER SECURITY (Secure data over network)</a:t>
            </a:r>
          </a:p>
          <a:p>
            <a:r>
              <a:rPr lang="en-US" dirty="0"/>
              <a:t>DEVICES SECURITY (Assets protection)</a:t>
            </a:r>
          </a:p>
          <a:p>
            <a:r>
              <a:rPr lang="en-US" dirty="0"/>
              <a:t>DISASTER MANAGEMENT AND RECOVERY(Periodic backups)</a:t>
            </a:r>
          </a:p>
          <a:p>
            <a:r>
              <a:rPr lang="en-US" dirty="0"/>
              <a:t>SAFEGUARDING INFRASTRUCTURE (Data centers and servers)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988" y="3510776"/>
            <a:ext cx="602786" cy="585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170" y="2648354"/>
            <a:ext cx="780791" cy="730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470" y="3510776"/>
            <a:ext cx="780585" cy="7429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408" y="2458658"/>
            <a:ext cx="982271" cy="10147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408" y="3529454"/>
            <a:ext cx="820886" cy="7056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049" y="4617352"/>
            <a:ext cx="1906110" cy="93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1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MAJOR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NETWORK SECURITY MODEL </a:t>
            </a:r>
          </a:p>
          <a:p>
            <a:r>
              <a:rPr lang="en-US" dirty="0"/>
              <a:t>SOFTWARE SECURITY MODEL</a:t>
            </a:r>
          </a:p>
          <a:p>
            <a:r>
              <a:rPr lang="en-US" dirty="0"/>
              <a:t>HARDWARE AND DEVICES SECURITY MODEL</a:t>
            </a:r>
          </a:p>
          <a:p>
            <a:r>
              <a:rPr lang="en-US" dirty="0"/>
              <a:t>Security Training Handbook or document</a:t>
            </a:r>
          </a:p>
          <a:p>
            <a:r>
              <a:rPr lang="en-US" dirty="0"/>
              <a:t>Security principles and data protection document</a:t>
            </a:r>
          </a:p>
          <a:p>
            <a:r>
              <a:rPr lang="en-US" dirty="0"/>
              <a:t>Guidance center setup</a:t>
            </a:r>
          </a:p>
          <a:p>
            <a:r>
              <a:rPr lang="en-US" dirty="0"/>
              <a:t>Vendors 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283" y="2113004"/>
            <a:ext cx="4019379" cy="401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2830" y="650442"/>
            <a:ext cx="3518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ACHIEVEMENT PLAN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17439404"/>
              </p:ext>
            </p:extLst>
          </p:nvPr>
        </p:nvGraphicFramePr>
        <p:xfrm>
          <a:off x="889686" y="1223318"/>
          <a:ext cx="10404389" cy="4967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044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9830" y="679017"/>
            <a:ext cx="6556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MULTI-LAYER SECURITY MODEL DESIGN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81833574"/>
              </p:ext>
            </p:extLst>
          </p:nvPr>
        </p:nvGraphicFramePr>
        <p:xfrm>
          <a:off x="828676" y="1140682"/>
          <a:ext cx="10558462" cy="4997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8621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464</TotalTime>
  <Words>730</Words>
  <Application>Microsoft Office PowerPoint</Application>
  <PresentationFormat>Widescreen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Garamond</vt:lpstr>
      <vt:lpstr>Rockwell</vt:lpstr>
      <vt:lpstr>Rockwell Condensed</vt:lpstr>
      <vt:lpstr>Rockwell Extra Bold</vt:lpstr>
      <vt:lpstr>Wingdings</vt:lpstr>
      <vt:lpstr>Wood Type</vt:lpstr>
      <vt:lpstr>Organic</vt:lpstr>
      <vt:lpstr>SECURITY AND DATA PROTECTION</vt:lpstr>
      <vt:lpstr>AGENDA</vt:lpstr>
      <vt:lpstr>OBJECTIVE AND DESCRIPTION</vt:lpstr>
      <vt:lpstr>PowerPoint Presentation</vt:lpstr>
      <vt:lpstr>PURPOSE</vt:lpstr>
      <vt:lpstr>EXPECTED BENEFITS</vt:lpstr>
      <vt:lpstr>MAJOR DELIVERABLES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BUDGET CHART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AND DATA PROTECTION</dc:title>
  <dc:creator>sonal chaudhary</dc:creator>
  <cp:lastModifiedBy>Namrata Maun</cp:lastModifiedBy>
  <cp:revision>56</cp:revision>
  <dcterms:created xsi:type="dcterms:W3CDTF">2017-02-08T19:29:42Z</dcterms:created>
  <dcterms:modified xsi:type="dcterms:W3CDTF">2017-02-14T05:34:14Z</dcterms:modified>
</cp:coreProperties>
</file>