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F7A1-C5E2-A657-ED31-00290B4B8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BA976C-C6BC-9CD6-19E6-A743A73B1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5B31-9874-7197-33A1-B13B5DF4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5CF0-8422-4F50-AFF3-79E60009B67F}" type="datetimeFigureOut">
              <a:rPr lang="en-SG" smtClean="0"/>
              <a:t>29/5/2025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F4963-3E37-9570-D358-FBDFC9D6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A66D9-B65F-F64C-7474-6309BA3E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8C-D20C-482F-8070-6080B966DA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15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01A3-4E94-5A5E-6B0C-FBE3F522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50DD0-D003-9BF9-5EDF-A1D27FA30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207EA-ECC0-ED8B-790E-8508A90E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5CF0-8422-4F50-AFF3-79E60009B67F}" type="datetimeFigureOut">
              <a:rPr lang="en-SG" smtClean="0"/>
              <a:t>29/5/2025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A0CEE-2C58-C47C-491E-081F2945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34363-C1AA-AC0E-916E-08C0C934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8C-D20C-482F-8070-6080B966DA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9412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2414D-9A21-700C-B352-1097B9CA0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616B5-1698-C6D0-2166-C9AD85FA0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39998-76AB-6191-D3C5-1829E26F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5CF0-8422-4F50-AFF3-79E60009B67F}" type="datetimeFigureOut">
              <a:rPr lang="en-SG" smtClean="0"/>
              <a:t>29/5/2025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24A6B-7833-40FC-DE72-CFF62327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97EC-AE03-52AD-CB7C-3221940B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8C-D20C-482F-8070-6080B966DA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2291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279C-139C-D34E-1635-FBE004D0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3A256-E2D3-4DB7-23E6-1016A77CD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DB667-8DC3-40A9-59D7-68DC8A1D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5CF0-8422-4F50-AFF3-79E60009B67F}" type="datetimeFigureOut">
              <a:rPr lang="en-SG" smtClean="0"/>
              <a:t>29/5/2025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86A21-B021-4EF9-3DFE-DB78B2BF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B12A2-40B5-99A3-BD35-C9CCA565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8C-D20C-482F-8070-6080B966DA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003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0612-419D-43D8-F793-9EAC5066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A7754-0782-9D30-1538-1DAECA588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7FC24-27BF-2694-5A79-E7E2E93A4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5CF0-8422-4F50-AFF3-79E60009B67F}" type="datetimeFigureOut">
              <a:rPr lang="en-SG" smtClean="0"/>
              <a:t>29/5/2025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37C2E-F692-DF0A-5697-E4AF242E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9E26A-3C3A-9689-4AB4-F90401A72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8C-D20C-482F-8070-6080B966DA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08491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B9A6F-10C9-8460-0475-4E4F35CB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9B40-B1D6-8A9B-BEC2-4CD696840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FDE6-25D0-4C6F-D9DC-61A6EBA96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00DA2-F16D-8528-D5B9-6589AD7AA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5CF0-8422-4F50-AFF3-79E60009B67F}" type="datetimeFigureOut">
              <a:rPr lang="en-SG" smtClean="0"/>
              <a:t>29/5/2025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BFA30-B9D7-9332-86C0-80E27EAC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64EAA-48C1-A500-DC49-9C46E6D7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8C-D20C-482F-8070-6080B966DA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868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6244-5F6C-2986-26F0-ADF2B508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9C9A3-FF0A-DB4E-AD47-AEF9E8849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02074B-666D-F055-3D39-EAA458CC1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86838-DA5F-4FEC-22F8-7A002E356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EC9E7F-90F2-BEA4-43C9-2158C8E3F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27B15-3906-FF27-7FDA-3069554F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5CF0-8422-4F50-AFF3-79E60009B67F}" type="datetimeFigureOut">
              <a:rPr lang="en-SG" smtClean="0"/>
              <a:t>29/5/2025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29625-F494-A63E-AF6D-6EC348A0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91CA9-0FBD-E243-3DCE-94620AB6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8C-D20C-482F-8070-6080B966DA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476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5C57B-4D91-A9AB-3438-8798A5D50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28B48-E07C-5B10-E182-2443AA0B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5CF0-8422-4F50-AFF3-79E60009B67F}" type="datetimeFigureOut">
              <a:rPr lang="en-SG" smtClean="0"/>
              <a:t>29/5/2025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096FB-F2E6-2997-6E98-6E681CFC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034EE-0D80-3390-0792-173E08FB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8C-D20C-482F-8070-6080B966DA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99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1BF69-B6A0-3F10-33F3-FA7D7493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5CF0-8422-4F50-AFF3-79E60009B67F}" type="datetimeFigureOut">
              <a:rPr lang="en-SG" smtClean="0"/>
              <a:t>29/5/2025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5BFB1-7198-3708-B886-D86B74B3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50571-06C1-AE83-6DD1-6FAE037A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8C-D20C-482F-8070-6080B966DA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3868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8546B-79F3-960E-CC65-B6CE7B95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39347-EF7C-1F98-01C5-5B8F0A040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5A9C0-C61A-CB5E-2FF5-06E267A5F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B2994-3E90-1488-0C72-4D10E77D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5CF0-8422-4F50-AFF3-79E60009B67F}" type="datetimeFigureOut">
              <a:rPr lang="en-SG" smtClean="0"/>
              <a:t>29/5/2025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E0D77-C6F7-7092-9DF0-4CC2BB81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62901-D186-59B2-355F-96C5BEB4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8C-D20C-482F-8070-6080B966DA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988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53442-134B-D05A-B57F-19515073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AB0F1-E007-4630-71D3-C9643E3BE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C4A64-C1AC-AF1F-568F-84DAC3F6A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190FB-6487-B5E2-F479-67EA45F8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75CF0-8422-4F50-AFF3-79E60009B67F}" type="datetimeFigureOut">
              <a:rPr lang="en-SG" smtClean="0"/>
              <a:t>29/5/2025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C68A9-924D-668B-7D89-36F38CFF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99C18-E311-671B-8D08-7D58292B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09E8C-D20C-482F-8070-6080B966DA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03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93BCE-5D48-64C6-5F0F-88A296FBE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51EA0-9EB8-D317-3446-D53D69ED0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7DBE7-D74F-B622-1304-6FA5784D8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D75CF0-8422-4F50-AFF3-79E60009B67F}" type="datetimeFigureOut">
              <a:rPr lang="en-SG" smtClean="0"/>
              <a:t>29/5/2025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0A387-DD67-8C43-1323-A379CF952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5694F-24CF-0425-1952-8CF17213A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509E8C-D20C-482F-8070-6080B966DA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5911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sLYAQS9sWQ?feature=oembe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17A5-87C9-2657-7499-FFF557009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Large Language Models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47399-1BAE-E701-6CD0-3002C8985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709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70C3-EDC9-F072-CFEA-5DD56726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I from Users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4E78B-1E7B-057B-E20B-F936E0AA1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4600" cy="4351338"/>
          </a:xfrm>
        </p:spPr>
        <p:txBody>
          <a:bodyPr>
            <a:normAutofit/>
          </a:bodyPr>
          <a:lstStyle/>
          <a:p>
            <a:r>
              <a:rPr lang="en-US"/>
              <a:t>A YouTube Video</a:t>
            </a:r>
          </a:p>
          <a:p>
            <a:pPr marL="0" indent="0">
              <a:buNone/>
            </a:pPr>
            <a:endParaRPr lang="en-SG"/>
          </a:p>
        </p:txBody>
      </p:sp>
      <p:pic>
        <p:nvPicPr>
          <p:cNvPr id="4" name="Online Media 3" title="How Large Language Models Work">
            <a:hlinkClick r:id="" action="ppaction://media"/>
            <a:extLst>
              <a:ext uri="{FF2B5EF4-FFF2-40B4-BE49-F238E27FC236}">
                <a16:creationId xmlns:a16="http://schemas.microsoft.com/office/drawing/2014/main" id="{F686FBBC-5785-FE85-8D87-BE6AAA4E2C6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085772" y="2652300"/>
            <a:ext cx="4775200" cy="269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3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77F2-E7B7-0046-BB26-1DDCFF77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Input 2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2F404-9CDD-2022-E6A8-7EA327E84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9714" cy="4351338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Outline</a:t>
            </a:r>
          </a:p>
          <a:p>
            <a:pPr lvl="1"/>
            <a:r>
              <a:rPr lang="en-US"/>
              <a:t> Give an introduction to LLMs to beginners.</a:t>
            </a:r>
          </a:p>
          <a:p>
            <a:pPr lvl="1"/>
            <a:r>
              <a:rPr lang="en-US"/>
              <a:t>What applications can be applied with LLMs?</a:t>
            </a:r>
          </a:p>
          <a:p>
            <a:pPr lvl="1"/>
            <a:r>
              <a:rPr lang="en-US"/>
              <a:t>What are popular LLMs?</a:t>
            </a:r>
          </a:p>
          <a:p>
            <a:pPr lvl="1"/>
            <a:r>
              <a:rPr lang="en-US"/>
              <a:t>What is a transformer?</a:t>
            </a:r>
          </a:p>
          <a:p>
            <a:pPr lvl="1"/>
            <a:r>
              <a:rPr lang="en-US"/>
              <a:t>What are popular transformers?</a:t>
            </a:r>
          </a:p>
          <a:p>
            <a:pPr lvl="1"/>
            <a:r>
              <a:rPr lang="en-US"/>
              <a:t>What is the mathematical formulation behind the transformer?</a:t>
            </a:r>
          </a:p>
          <a:p>
            <a:pPr lvl="1"/>
            <a:r>
              <a:rPr lang="en-US"/>
              <a:t>How to train an LLM?</a:t>
            </a:r>
          </a:p>
          <a:p>
            <a:pPr lvl="1"/>
            <a:r>
              <a:rPr lang="en-US"/>
              <a:t>How to fine-tune an LLM?</a:t>
            </a:r>
          </a:p>
          <a:p>
            <a:pPr lvl="1"/>
            <a:r>
              <a:rPr lang="en-US"/>
              <a:t>How to code a transformer?</a:t>
            </a:r>
          </a:p>
          <a:p>
            <a:pPr lvl="1"/>
            <a:r>
              <a:rPr lang="en-US"/>
              <a:t>How to code a transformer for sentiment analysis?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88A7B-9C17-BA65-4EAC-2B197E83E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43682"/>
            <a:ext cx="10325631" cy="531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682B-98A4-B5B3-2007-37D6C917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D6F9-D8BB-C53B-E9D8-FE3D63A8F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Interactive video</a:t>
            </a:r>
          </a:p>
          <a:p>
            <a:r>
              <a:rPr lang="en-US"/>
              <a:t>Summary</a:t>
            </a:r>
          </a:p>
          <a:p>
            <a:r>
              <a:rPr lang="en-US"/>
              <a:t>Course materials</a:t>
            </a:r>
          </a:p>
          <a:p>
            <a:r>
              <a:rPr lang="en-US"/>
              <a:t>Quizzes</a:t>
            </a:r>
          </a:p>
          <a:p>
            <a:r>
              <a:rPr lang="en-US"/>
              <a:t>Chatbot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175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Widescreen</PresentationFormat>
  <Paragraphs>21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Large Language Models</vt:lpstr>
      <vt:lpstr>Input I from Users</vt:lpstr>
      <vt:lpstr>User Input 2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Yu, Sijie</dc:creator>
  <cp:lastModifiedBy>Yu, Sijie</cp:lastModifiedBy>
  <cp:revision>1</cp:revision>
  <dcterms:created xsi:type="dcterms:W3CDTF">2025-05-29T03:09:05Z</dcterms:created>
  <dcterms:modified xsi:type="dcterms:W3CDTF">2025-05-29T03:14:56Z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606f69-b0ae-4874-be30-7d43a3c7be10_Enabled">
    <vt:lpwstr>true</vt:lpwstr>
  </property>
  <property fmtid="{D5CDD505-2E9C-101B-9397-08002B2CF9AE}" pid="3" name="MSIP_Label_f7606f69-b0ae-4874-be30-7d43a3c7be10_SetDate">
    <vt:lpwstr>2025-05-29T03:14:48Z</vt:lpwstr>
  </property>
  <property fmtid="{D5CDD505-2E9C-101B-9397-08002B2CF9AE}" pid="4" name="MSIP_Label_f7606f69-b0ae-4874-be30-7d43a3c7be10_Method">
    <vt:lpwstr>Standard</vt:lpwstr>
  </property>
  <property fmtid="{D5CDD505-2E9C-101B-9397-08002B2CF9AE}" pid="5" name="MSIP_Label_f7606f69-b0ae-4874-be30-7d43a3c7be10_Name">
    <vt:lpwstr>defa4170-0d19-0005-0001-bc88714345d2</vt:lpwstr>
  </property>
  <property fmtid="{D5CDD505-2E9C-101B-9397-08002B2CF9AE}" pid="6" name="MSIP_Label_f7606f69-b0ae-4874-be30-7d43a3c7be10_SiteId">
    <vt:lpwstr>4130bd39-7c53-419c-b1e5-8758d6d63f21</vt:lpwstr>
  </property>
  <property fmtid="{D5CDD505-2E9C-101B-9397-08002B2CF9AE}" pid="7" name="MSIP_Label_f7606f69-b0ae-4874-be30-7d43a3c7be10_ActionId">
    <vt:lpwstr>b3bfaabd-a82c-40d3-a4ef-8e5639be76c0</vt:lpwstr>
  </property>
  <property fmtid="{D5CDD505-2E9C-101B-9397-08002B2CF9AE}" pid="8" name="MSIP_Label_f7606f69-b0ae-4874-be30-7d43a3c7be10_ContentBits">
    <vt:lpwstr>0</vt:lpwstr>
  </property>
  <property fmtid="{D5CDD505-2E9C-101B-9397-08002B2CF9AE}" pid="9" name="MSIP_Label_f7606f69-b0ae-4874-be30-7d43a3c7be10_Tag">
    <vt:lpwstr>10, 3, 0, 1</vt:lpwstr>
  </property>
</Properties>
</file>