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8" r:id="rId2"/>
    <p:sldId id="256" r:id="rId3"/>
    <p:sldId id="260" r:id="rId4"/>
    <p:sldId id="262" r:id="rId5"/>
    <p:sldId id="261" r:id="rId6"/>
    <p:sldId id="265" r:id="rId7"/>
    <p:sldId id="264" r:id="rId8"/>
    <p:sldId id="269" r:id="rId9"/>
    <p:sldId id="270" r:id="rId10"/>
    <p:sldId id="26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819C9-A9F1-4AA3-A207-23B8FFD4EF41}" v="13" dt="2025-07-28T09:39:12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 Maru" userId="b73eeed5-edc7-4904-9fe2-3470a5ec240a" providerId="ADAL" clId="{2F7819C9-A9F1-4AA3-A207-23B8FFD4EF41}"/>
    <pc:docChg chg="undo redo custSel addSld delSld modSld sldOrd addMainMaster delMainMaster">
      <pc:chgData name="Mustafa Maru" userId="b73eeed5-edc7-4904-9fe2-3470a5ec240a" providerId="ADAL" clId="{2F7819C9-A9F1-4AA3-A207-23B8FFD4EF41}" dt="2025-07-28T09:44:06.164" v="1681" actId="255"/>
      <pc:docMkLst>
        <pc:docMk/>
      </pc:docMkLst>
      <pc:sldChg chg="addSp delSp modSp new mod ord setBg modClrScheme setClrOvrMap chgLayout">
        <pc:chgData name="Mustafa Maru" userId="b73eeed5-edc7-4904-9fe2-3470a5ec240a" providerId="ADAL" clId="{2F7819C9-A9F1-4AA3-A207-23B8FFD4EF41}" dt="2025-07-28T09:33:46.520" v="1318" actId="207"/>
        <pc:sldMkLst>
          <pc:docMk/>
          <pc:sldMk cId="1438340471" sldId="256"/>
        </pc:sldMkLst>
        <pc:spChg chg="mod">
          <ac:chgData name="Mustafa Maru" userId="b73eeed5-edc7-4904-9fe2-3470a5ec240a" providerId="ADAL" clId="{2F7819C9-A9F1-4AA3-A207-23B8FFD4EF41}" dt="2025-07-28T09:33:46.520" v="1318" actId="207"/>
          <ac:spMkLst>
            <pc:docMk/>
            <pc:sldMk cId="1438340471" sldId="256"/>
            <ac:spMk id="2" creationId="{F802E4BA-EFB7-BBCB-AF6E-194AB342086C}"/>
          </ac:spMkLst>
        </pc:spChg>
        <pc:spChg chg="mod">
          <ac:chgData name="Mustafa Maru" userId="b73eeed5-edc7-4904-9fe2-3470a5ec240a" providerId="ADAL" clId="{2F7819C9-A9F1-4AA3-A207-23B8FFD4EF41}" dt="2025-07-28T09:33:18.501" v="1317" actId="2711"/>
          <ac:spMkLst>
            <pc:docMk/>
            <pc:sldMk cId="1438340471" sldId="256"/>
            <ac:spMk id="3" creationId="{C752932B-F5E1-C35E-B8A7-A92689CD0C32}"/>
          </ac:spMkLst>
        </pc:spChg>
        <pc:spChg chg="add del">
          <ac:chgData name="Mustafa Maru" userId="b73eeed5-edc7-4904-9fe2-3470a5ec240a" providerId="ADAL" clId="{2F7819C9-A9F1-4AA3-A207-23B8FFD4EF41}" dt="2025-07-28T07:48:15.440" v="2" actId="26606"/>
          <ac:spMkLst>
            <pc:docMk/>
            <pc:sldMk cId="1438340471" sldId="256"/>
            <ac:spMk id="9" creationId="{0EECA69B-4C2A-7F31-8019-E90DB3BD49CB}"/>
          </ac:spMkLst>
        </pc:spChg>
        <pc:spChg chg="add del">
          <ac:chgData name="Mustafa Maru" userId="b73eeed5-edc7-4904-9fe2-3470a5ec240a" providerId="ADAL" clId="{2F7819C9-A9F1-4AA3-A207-23B8FFD4EF41}" dt="2025-07-28T07:48:15.440" v="2" actId="26606"/>
          <ac:spMkLst>
            <pc:docMk/>
            <pc:sldMk cId="1438340471" sldId="256"/>
            <ac:spMk id="11" creationId="{857DEAC1-B3AA-6569-0A44-A191DF2F3C67}"/>
          </ac:spMkLst>
        </pc:spChg>
        <pc:spChg chg="add del">
          <ac:chgData name="Mustafa Maru" userId="b73eeed5-edc7-4904-9fe2-3470a5ec240a" providerId="ADAL" clId="{2F7819C9-A9F1-4AA3-A207-23B8FFD4EF41}" dt="2025-07-28T07:48:18.190" v="4" actId="26606"/>
          <ac:spMkLst>
            <pc:docMk/>
            <pc:sldMk cId="1438340471" sldId="256"/>
            <ac:spMk id="14" creationId="{19F9BF86-FE94-4517-B97D-026C7515E589}"/>
          </ac:spMkLst>
        </pc:spChg>
        <pc:spChg chg="add del">
          <ac:chgData name="Mustafa Maru" userId="b73eeed5-edc7-4904-9fe2-3470a5ec240a" providerId="ADAL" clId="{2F7819C9-A9F1-4AA3-A207-23B8FFD4EF41}" dt="2025-07-28T07:48:18.190" v="4" actId="26606"/>
          <ac:spMkLst>
            <pc:docMk/>
            <pc:sldMk cId="1438340471" sldId="256"/>
            <ac:spMk id="16" creationId="{36136311-C81B-47C5-AE0A-5641A5A59520}"/>
          </ac:spMkLst>
        </pc:spChg>
        <pc:spChg chg="add del">
          <ac:chgData name="Mustafa Maru" userId="b73eeed5-edc7-4904-9fe2-3470a5ec240a" providerId="ADAL" clId="{2F7819C9-A9F1-4AA3-A207-23B8FFD4EF41}" dt="2025-07-28T07:48:21.377" v="6" actId="26606"/>
          <ac:spMkLst>
            <pc:docMk/>
            <pc:sldMk cId="1438340471" sldId="256"/>
            <ac:spMk id="18" creationId="{33E93247-6229-44AB-A550-739E971E690B}"/>
          </ac:spMkLst>
        </pc:spChg>
        <pc:spChg chg="add del">
          <ac:chgData name="Mustafa Maru" userId="b73eeed5-edc7-4904-9fe2-3470a5ec240a" providerId="ADAL" clId="{2F7819C9-A9F1-4AA3-A207-23B8FFD4EF41}" dt="2025-07-28T07:48:21.377" v="6" actId="26606"/>
          <ac:spMkLst>
            <pc:docMk/>
            <pc:sldMk cId="1438340471" sldId="256"/>
            <ac:spMk id="20" creationId="{D21F66AB-6D67-4C86-A415-0B6E4EEC5ABA}"/>
          </ac:spMkLst>
        </pc:spChg>
        <pc:spChg chg="add del">
          <ac:chgData name="Mustafa Maru" userId="b73eeed5-edc7-4904-9fe2-3470a5ec240a" providerId="ADAL" clId="{2F7819C9-A9F1-4AA3-A207-23B8FFD4EF41}" dt="2025-07-28T07:48:25.384" v="8" actId="26606"/>
          <ac:spMkLst>
            <pc:docMk/>
            <pc:sldMk cId="1438340471" sldId="256"/>
            <ac:spMk id="23" creationId="{6E448DB1-4196-18A6-15DA-C72635C1B11E}"/>
          </ac:spMkLst>
        </pc:spChg>
        <pc:spChg chg="add del">
          <ac:chgData name="Mustafa Maru" userId="b73eeed5-edc7-4904-9fe2-3470a5ec240a" providerId="ADAL" clId="{2F7819C9-A9F1-4AA3-A207-23B8FFD4EF41}" dt="2025-07-28T07:48:25.384" v="8" actId="26606"/>
          <ac:spMkLst>
            <pc:docMk/>
            <pc:sldMk cId="1438340471" sldId="256"/>
            <ac:spMk id="25" creationId="{DF15DF8A-891A-1965-E372-1BA1F3B945EF}"/>
          </ac:spMkLst>
        </pc:spChg>
        <pc:spChg chg="add del">
          <ac:chgData name="Mustafa Maru" userId="b73eeed5-edc7-4904-9fe2-3470a5ec240a" providerId="ADAL" clId="{2F7819C9-A9F1-4AA3-A207-23B8FFD4EF41}" dt="2025-07-28T07:48:27.266" v="10" actId="26606"/>
          <ac:spMkLst>
            <pc:docMk/>
            <pc:sldMk cId="1438340471" sldId="256"/>
            <ac:spMk id="27" creationId="{D4906370-1564-49FA-A802-58546B3922DC}"/>
          </ac:spMkLst>
        </pc:spChg>
        <pc:spChg chg="add del">
          <ac:chgData name="Mustafa Maru" userId="b73eeed5-edc7-4904-9fe2-3470a5ec240a" providerId="ADAL" clId="{2F7819C9-A9F1-4AA3-A207-23B8FFD4EF41}" dt="2025-07-28T07:48:27.266" v="10" actId="26606"/>
          <ac:spMkLst>
            <pc:docMk/>
            <pc:sldMk cId="1438340471" sldId="256"/>
            <ac:spMk id="29" creationId="{EF640709-BDFD-453B-B75D-6212E7A870BA}"/>
          </ac:spMkLst>
        </pc:spChg>
        <pc:spChg chg="add del">
          <ac:chgData name="Mustafa Maru" userId="b73eeed5-edc7-4904-9fe2-3470a5ec240a" providerId="ADAL" clId="{2F7819C9-A9F1-4AA3-A207-23B8FFD4EF41}" dt="2025-07-28T07:48:27.266" v="10" actId="26606"/>
          <ac:spMkLst>
            <pc:docMk/>
            <pc:sldMk cId="1438340471" sldId="256"/>
            <ac:spMk id="30" creationId="{B4019478-3FDC-438C-8848-1D7DA864AFC4}"/>
          </ac:spMkLst>
        </pc:spChg>
        <pc:spChg chg="add del">
          <ac:chgData name="Mustafa Maru" userId="b73eeed5-edc7-4904-9fe2-3470a5ec240a" providerId="ADAL" clId="{2F7819C9-A9F1-4AA3-A207-23B8FFD4EF41}" dt="2025-07-28T07:48:27.266" v="10" actId="26606"/>
          <ac:spMkLst>
            <pc:docMk/>
            <pc:sldMk cId="1438340471" sldId="256"/>
            <ac:spMk id="31" creationId="{FE406479-1D57-4209-B128-3C81746247C6}"/>
          </ac:spMkLst>
        </pc:spChg>
        <pc:spChg chg="add del">
          <ac:chgData name="Mustafa Maru" userId="b73eeed5-edc7-4904-9fe2-3470a5ec240a" providerId="ADAL" clId="{2F7819C9-A9F1-4AA3-A207-23B8FFD4EF41}" dt="2025-07-28T07:48:30.034" v="12" actId="26606"/>
          <ac:spMkLst>
            <pc:docMk/>
            <pc:sldMk cId="1438340471" sldId="256"/>
            <ac:spMk id="33" creationId="{3F672E71-4896-412C-9C70-888CBA0C2F28}"/>
          </ac:spMkLst>
        </pc:spChg>
        <pc:spChg chg="add del">
          <ac:chgData name="Mustafa Maru" userId="b73eeed5-edc7-4904-9fe2-3470a5ec240a" providerId="ADAL" clId="{2F7819C9-A9F1-4AA3-A207-23B8FFD4EF41}" dt="2025-07-28T07:48:32.420" v="14" actId="26606"/>
          <ac:spMkLst>
            <pc:docMk/>
            <pc:sldMk cId="1438340471" sldId="256"/>
            <ac:spMk id="36" creationId="{FFC321AD-2C92-446F-AF58-8CAA634BFD36}"/>
          </ac:spMkLst>
        </pc:spChg>
        <pc:spChg chg="add del">
          <ac:chgData name="Mustafa Maru" userId="b73eeed5-edc7-4904-9fe2-3470a5ec240a" providerId="ADAL" clId="{2F7819C9-A9F1-4AA3-A207-23B8FFD4EF41}" dt="2025-07-28T07:48:32.420" v="14" actId="26606"/>
          <ac:spMkLst>
            <pc:docMk/>
            <pc:sldMk cId="1438340471" sldId="256"/>
            <ac:spMk id="37" creationId="{3EA855B9-EE27-4441-846C-35DF1C6483BF}"/>
          </ac:spMkLst>
        </pc:spChg>
        <pc:spChg chg="add del">
          <ac:chgData name="Mustafa Maru" userId="b73eeed5-edc7-4904-9fe2-3470a5ec240a" providerId="ADAL" clId="{2F7819C9-A9F1-4AA3-A207-23B8FFD4EF41}" dt="2025-07-28T07:48:32.420" v="14" actId="26606"/>
          <ac:spMkLst>
            <pc:docMk/>
            <pc:sldMk cId="1438340471" sldId="256"/>
            <ac:spMk id="39" creationId="{2BF5D4DB-368A-4B23-81E4-E0454BAD8672}"/>
          </ac:spMkLst>
        </pc:spChg>
        <pc:spChg chg="add del">
          <ac:chgData name="Mustafa Maru" userId="b73eeed5-edc7-4904-9fe2-3470a5ec240a" providerId="ADAL" clId="{2F7819C9-A9F1-4AA3-A207-23B8FFD4EF41}" dt="2025-07-28T07:48:32.420" v="14" actId="26606"/>
          <ac:spMkLst>
            <pc:docMk/>
            <pc:sldMk cId="1438340471" sldId="256"/>
            <ac:spMk id="40" creationId="{F372D7B9-36D5-4C1F-B7C9-36717C28F150}"/>
          </ac:spMkLst>
        </pc:spChg>
        <pc:spChg chg="add del">
          <ac:chgData name="Mustafa Maru" userId="b73eeed5-edc7-4904-9fe2-3470a5ec240a" providerId="ADAL" clId="{2F7819C9-A9F1-4AA3-A207-23B8FFD4EF41}" dt="2025-07-28T07:48:37.853" v="16" actId="26606"/>
          <ac:spMkLst>
            <pc:docMk/>
            <pc:sldMk cId="1438340471" sldId="256"/>
            <ac:spMk id="42" creationId="{736ACF6A-FC06-4E10-819E-2E7BC6978872}"/>
          </ac:spMkLst>
        </pc:spChg>
        <pc:spChg chg="add del">
          <ac:chgData name="Mustafa Maru" userId="b73eeed5-edc7-4904-9fe2-3470a5ec240a" providerId="ADAL" clId="{2F7819C9-A9F1-4AA3-A207-23B8FFD4EF41}" dt="2025-07-28T07:48:37.853" v="16" actId="26606"/>
          <ac:spMkLst>
            <pc:docMk/>
            <pc:sldMk cId="1438340471" sldId="256"/>
            <ac:spMk id="43" creationId="{0760E4C7-47B8-4356-ABCA-CC9C79E2D2B6}"/>
          </ac:spMkLst>
        </pc:spChg>
        <pc:spChg chg="add del">
          <ac:chgData name="Mustafa Maru" userId="b73eeed5-edc7-4904-9fe2-3470a5ec240a" providerId="ADAL" clId="{2F7819C9-A9F1-4AA3-A207-23B8FFD4EF41}" dt="2025-07-28T07:48:37.853" v="16" actId="26606"/>
          <ac:spMkLst>
            <pc:docMk/>
            <pc:sldMk cId="1438340471" sldId="256"/>
            <ac:spMk id="44" creationId="{5C3A0317-07C5-421D-8353-23737ABDC422}"/>
          </ac:spMkLst>
        </pc:spChg>
        <pc:spChg chg="add del">
          <ac:chgData name="Mustafa Maru" userId="b73eeed5-edc7-4904-9fe2-3470a5ec240a" providerId="ADAL" clId="{2F7819C9-A9F1-4AA3-A207-23B8FFD4EF41}" dt="2025-07-28T08:00:37.014" v="35" actId="26606"/>
          <ac:spMkLst>
            <pc:docMk/>
            <pc:sldMk cId="1438340471" sldId="256"/>
            <ac:spMk id="48" creationId="{6E448DB1-4196-18A6-15DA-C72635C1B11E}"/>
          </ac:spMkLst>
        </pc:spChg>
        <pc:spChg chg="add del">
          <ac:chgData name="Mustafa Maru" userId="b73eeed5-edc7-4904-9fe2-3470a5ec240a" providerId="ADAL" clId="{2F7819C9-A9F1-4AA3-A207-23B8FFD4EF41}" dt="2025-07-28T08:00:37.014" v="35" actId="26606"/>
          <ac:spMkLst>
            <pc:docMk/>
            <pc:sldMk cId="1438340471" sldId="256"/>
            <ac:spMk id="50" creationId="{DF15DF8A-891A-1965-E372-1BA1F3B945EF}"/>
          </ac:spMkLst>
        </pc:spChg>
        <pc:spChg chg="add del">
          <ac:chgData name="Mustafa Maru" userId="b73eeed5-edc7-4904-9fe2-3470a5ec240a" providerId="ADAL" clId="{2F7819C9-A9F1-4AA3-A207-23B8FFD4EF41}" dt="2025-07-28T08:00:17.905" v="33" actId="26606"/>
          <ac:spMkLst>
            <pc:docMk/>
            <pc:sldMk cId="1438340471" sldId="256"/>
            <ac:spMk id="55" creationId="{48B1C393-6092-0697-2302-83D09152DBFA}"/>
          </ac:spMkLst>
        </pc:spChg>
        <pc:spChg chg="add del">
          <ac:chgData name="Mustafa Maru" userId="b73eeed5-edc7-4904-9fe2-3470a5ec240a" providerId="ADAL" clId="{2F7819C9-A9F1-4AA3-A207-23B8FFD4EF41}" dt="2025-07-28T08:00:37.014" v="35" actId="26606"/>
          <ac:spMkLst>
            <pc:docMk/>
            <pc:sldMk cId="1438340471" sldId="256"/>
            <ac:spMk id="57" creationId="{71BA8F79-7026-5538-EA25-002A7D12B501}"/>
          </ac:spMkLst>
        </pc:spChg>
        <pc:picChg chg="add del">
          <ac:chgData name="Mustafa Maru" userId="b73eeed5-edc7-4904-9fe2-3470a5ec240a" providerId="ADAL" clId="{2F7819C9-A9F1-4AA3-A207-23B8FFD4EF41}" dt="2025-07-28T07:48:15.440" v="2" actId="26606"/>
          <ac:picMkLst>
            <pc:docMk/>
            <pc:sldMk cId="1438340471" sldId="256"/>
            <ac:picMk id="4" creationId="{242FFF83-1983-9DC1-390B-DE97326385E3}"/>
          </ac:picMkLst>
        </pc:picChg>
        <pc:picChg chg="add del mod">
          <ac:chgData name="Mustafa Maru" userId="b73eeed5-edc7-4904-9fe2-3470a5ec240a" providerId="ADAL" clId="{2F7819C9-A9F1-4AA3-A207-23B8FFD4EF41}" dt="2025-07-28T08:01:27.936" v="41" actId="478"/>
          <ac:picMkLst>
            <pc:docMk/>
            <pc:sldMk cId="1438340471" sldId="256"/>
            <ac:picMk id="6" creationId="{D317047F-65C9-B25B-11F7-B1BC4A4A7756}"/>
          </ac:picMkLst>
        </pc:picChg>
        <pc:picChg chg="add del">
          <ac:chgData name="Mustafa Maru" userId="b73eeed5-edc7-4904-9fe2-3470a5ec240a" providerId="ADAL" clId="{2F7819C9-A9F1-4AA3-A207-23B8FFD4EF41}" dt="2025-07-28T07:48:18.190" v="4" actId="26606"/>
          <ac:picMkLst>
            <pc:docMk/>
            <pc:sldMk cId="1438340471" sldId="256"/>
            <ac:picMk id="15" creationId="{562C494A-CD41-4FA1-32EB-4475D1ADAB32}"/>
          </ac:picMkLst>
        </pc:picChg>
        <pc:picChg chg="add del">
          <ac:chgData name="Mustafa Maru" userId="b73eeed5-edc7-4904-9fe2-3470a5ec240a" providerId="ADAL" clId="{2F7819C9-A9F1-4AA3-A207-23B8FFD4EF41}" dt="2025-07-28T07:48:21.377" v="6" actId="26606"/>
          <ac:picMkLst>
            <pc:docMk/>
            <pc:sldMk cId="1438340471" sldId="256"/>
            <ac:picMk id="19" creationId="{838FFDDF-84FA-1992-EA08-34AA6B5A1A7C}"/>
          </ac:picMkLst>
        </pc:picChg>
        <pc:picChg chg="add del">
          <ac:chgData name="Mustafa Maru" userId="b73eeed5-edc7-4904-9fe2-3470a5ec240a" providerId="ADAL" clId="{2F7819C9-A9F1-4AA3-A207-23B8FFD4EF41}" dt="2025-07-28T07:48:25.384" v="8" actId="26606"/>
          <ac:picMkLst>
            <pc:docMk/>
            <pc:sldMk cId="1438340471" sldId="256"/>
            <ac:picMk id="24" creationId="{17DAB8CE-8420-1D25-E44B-53D75A746FA5}"/>
          </ac:picMkLst>
        </pc:picChg>
        <pc:picChg chg="add del">
          <ac:chgData name="Mustafa Maru" userId="b73eeed5-edc7-4904-9fe2-3470a5ec240a" providerId="ADAL" clId="{2F7819C9-A9F1-4AA3-A207-23B8FFD4EF41}" dt="2025-07-28T07:48:27.266" v="10" actId="26606"/>
          <ac:picMkLst>
            <pc:docMk/>
            <pc:sldMk cId="1438340471" sldId="256"/>
            <ac:picMk id="28" creationId="{A9652410-60EE-9C43-1951-80A4B3FD2FB3}"/>
          </ac:picMkLst>
        </pc:picChg>
        <pc:picChg chg="add del">
          <ac:chgData name="Mustafa Maru" userId="b73eeed5-edc7-4904-9fe2-3470a5ec240a" providerId="ADAL" clId="{2F7819C9-A9F1-4AA3-A207-23B8FFD4EF41}" dt="2025-07-28T07:48:30.034" v="12" actId="26606"/>
          <ac:picMkLst>
            <pc:docMk/>
            <pc:sldMk cId="1438340471" sldId="256"/>
            <ac:picMk id="34" creationId="{2916BBF2-280A-B48C-1B2A-8B41AD1F39F5}"/>
          </ac:picMkLst>
        </pc:picChg>
        <pc:picChg chg="add del">
          <ac:chgData name="Mustafa Maru" userId="b73eeed5-edc7-4904-9fe2-3470a5ec240a" providerId="ADAL" clId="{2F7819C9-A9F1-4AA3-A207-23B8FFD4EF41}" dt="2025-07-28T07:48:32.420" v="14" actId="26606"/>
          <ac:picMkLst>
            <pc:docMk/>
            <pc:sldMk cId="1438340471" sldId="256"/>
            <ac:picMk id="38" creationId="{CDFD2690-B5F6-7C9C-3B04-2EE58BD9F0A1}"/>
          </ac:picMkLst>
        </pc:picChg>
        <pc:picChg chg="add del">
          <ac:chgData name="Mustafa Maru" userId="b73eeed5-edc7-4904-9fe2-3470a5ec240a" providerId="ADAL" clId="{2F7819C9-A9F1-4AA3-A207-23B8FFD4EF41}" dt="2025-07-28T07:48:37.853" v="16" actId="26606"/>
          <ac:picMkLst>
            <pc:docMk/>
            <pc:sldMk cId="1438340471" sldId="256"/>
            <ac:picMk id="45" creationId="{E09D26EB-4112-20AD-3DE0-A4FF896EEB71}"/>
          </ac:picMkLst>
        </pc:picChg>
        <pc:picChg chg="add mod ord">
          <ac:chgData name="Mustafa Maru" userId="b73eeed5-edc7-4904-9fe2-3470a5ec240a" providerId="ADAL" clId="{2F7819C9-A9F1-4AA3-A207-23B8FFD4EF41}" dt="2025-07-28T08:00:37.014" v="35" actId="26606"/>
          <ac:picMkLst>
            <pc:docMk/>
            <pc:sldMk cId="1438340471" sldId="256"/>
            <ac:picMk id="49" creationId="{17DAB8CE-8420-1D25-E44B-53D75A746FA5}"/>
          </ac:picMkLst>
        </pc:picChg>
        <pc:cxnChg chg="add del">
          <ac:chgData name="Mustafa Maru" userId="b73eeed5-edc7-4904-9fe2-3470a5ec240a" providerId="ADAL" clId="{2F7819C9-A9F1-4AA3-A207-23B8FFD4EF41}" dt="2025-07-28T07:48:18.190" v="4" actId="26606"/>
          <ac:cxnSpMkLst>
            <pc:docMk/>
            <pc:sldMk cId="1438340471" sldId="256"/>
            <ac:cxnSpMk id="13" creationId="{7CC73A33-65FF-41A9-A3B0-006753CD1028}"/>
          </ac:cxnSpMkLst>
        </pc:cxnChg>
        <pc:cxnChg chg="add del">
          <ac:chgData name="Mustafa Maru" userId="b73eeed5-edc7-4904-9fe2-3470a5ec240a" providerId="ADAL" clId="{2F7819C9-A9F1-4AA3-A207-23B8FFD4EF41}" dt="2025-07-28T07:48:21.377" v="6" actId="26606"/>
          <ac:cxnSpMkLst>
            <pc:docMk/>
            <pc:sldMk cId="1438340471" sldId="256"/>
            <ac:cxnSpMk id="21" creationId="{0B66F5E1-B07D-4718-F4B4-5FCE4B7E8F44}"/>
          </ac:cxnSpMkLst>
        </pc:cxnChg>
        <pc:cxnChg chg="add del">
          <ac:chgData name="Mustafa Maru" userId="b73eeed5-edc7-4904-9fe2-3470a5ec240a" providerId="ADAL" clId="{2F7819C9-A9F1-4AA3-A207-23B8FFD4EF41}" dt="2025-07-28T07:48:37.853" v="16" actId="26606"/>
          <ac:cxnSpMkLst>
            <pc:docMk/>
            <pc:sldMk cId="1438340471" sldId="256"/>
            <ac:cxnSpMk id="46" creationId="{414C5C93-B9E9-4392-ADCF-ABF21209DD56}"/>
          </ac:cxnSpMkLst>
        </pc:cxnChg>
      </pc:sldChg>
      <pc:sldChg chg="new del">
        <pc:chgData name="Mustafa Maru" userId="b73eeed5-edc7-4904-9fe2-3470a5ec240a" providerId="ADAL" clId="{2F7819C9-A9F1-4AA3-A207-23B8FFD4EF41}" dt="2025-07-28T08:01:04.173" v="38" actId="2696"/>
        <pc:sldMkLst>
          <pc:docMk/>
          <pc:sldMk cId="694972941" sldId="257"/>
        </pc:sldMkLst>
      </pc:sldChg>
      <pc:sldChg chg="delSp add ord setBg delDesignElem">
        <pc:chgData name="Mustafa Maru" userId="b73eeed5-edc7-4904-9fe2-3470a5ec240a" providerId="ADAL" clId="{2F7819C9-A9F1-4AA3-A207-23B8FFD4EF41}" dt="2025-07-28T08:01:33.748" v="43"/>
        <pc:sldMkLst>
          <pc:docMk/>
          <pc:sldMk cId="1763546968" sldId="258"/>
        </pc:sldMkLst>
        <pc:spChg chg="del">
          <ac:chgData name="Mustafa Maru" userId="b73eeed5-edc7-4904-9fe2-3470a5ec240a" providerId="ADAL" clId="{2F7819C9-A9F1-4AA3-A207-23B8FFD4EF41}" dt="2025-07-28T08:00:56.016" v="37"/>
          <ac:spMkLst>
            <pc:docMk/>
            <pc:sldMk cId="1763546968" sldId="258"/>
            <ac:spMk id="48" creationId="{6E448DB1-4196-18A6-15DA-C72635C1B11E}"/>
          </ac:spMkLst>
        </pc:spChg>
        <pc:spChg chg="del">
          <ac:chgData name="Mustafa Maru" userId="b73eeed5-edc7-4904-9fe2-3470a5ec240a" providerId="ADAL" clId="{2F7819C9-A9F1-4AA3-A207-23B8FFD4EF41}" dt="2025-07-28T08:00:56.016" v="37"/>
          <ac:spMkLst>
            <pc:docMk/>
            <pc:sldMk cId="1763546968" sldId="258"/>
            <ac:spMk id="50" creationId="{DF15DF8A-891A-1965-E372-1BA1F3B945EF}"/>
          </ac:spMkLst>
        </pc:spChg>
      </pc:sldChg>
      <pc:sldChg chg="new del ord">
        <pc:chgData name="Mustafa Maru" userId="b73eeed5-edc7-4904-9fe2-3470a5ec240a" providerId="ADAL" clId="{2F7819C9-A9F1-4AA3-A207-23B8FFD4EF41}" dt="2025-07-28T08:43:49.463" v="797" actId="2696"/>
        <pc:sldMkLst>
          <pc:docMk/>
          <pc:sldMk cId="1198845651" sldId="259"/>
        </pc:sldMkLst>
      </pc:sldChg>
      <pc:sldChg chg="delSp modSp add mod setBg delDesignElem">
        <pc:chgData name="Mustafa Maru" userId="b73eeed5-edc7-4904-9fe2-3470a5ec240a" providerId="ADAL" clId="{2F7819C9-A9F1-4AA3-A207-23B8FFD4EF41}" dt="2025-07-28T08:28:11.256" v="410" actId="14100"/>
        <pc:sldMkLst>
          <pc:docMk/>
          <pc:sldMk cId="2937402527" sldId="260"/>
        </pc:sldMkLst>
        <pc:spChg chg="mod">
          <ac:chgData name="Mustafa Maru" userId="b73eeed5-edc7-4904-9fe2-3470a5ec240a" providerId="ADAL" clId="{2F7819C9-A9F1-4AA3-A207-23B8FFD4EF41}" dt="2025-07-28T08:28:11.256" v="410" actId="14100"/>
          <ac:spMkLst>
            <pc:docMk/>
            <pc:sldMk cId="2937402527" sldId="260"/>
            <ac:spMk id="2" creationId="{F802E4BA-EFB7-BBCB-AF6E-194AB342086C}"/>
          </ac:spMkLst>
        </pc:spChg>
        <pc:spChg chg="mod">
          <ac:chgData name="Mustafa Maru" userId="b73eeed5-edc7-4904-9fe2-3470a5ec240a" providerId="ADAL" clId="{2F7819C9-A9F1-4AA3-A207-23B8FFD4EF41}" dt="2025-07-28T08:27:39.119" v="405" actId="2711"/>
          <ac:spMkLst>
            <pc:docMk/>
            <pc:sldMk cId="2937402527" sldId="260"/>
            <ac:spMk id="3" creationId="{C752932B-F5E1-C35E-B8A7-A92689CD0C32}"/>
          </ac:spMkLst>
        </pc:spChg>
        <pc:spChg chg="del">
          <ac:chgData name="Mustafa Maru" userId="b73eeed5-edc7-4904-9fe2-3470a5ec240a" providerId="ADAL" clId="{2F7819C9-A9F1-4AA3-A207-23B8FFD4EF41}" dt="2025-07-28T08:02:03.585" v="48"/>
          <ac:spMkLst>
            <pc:docMk/>
            <pc:sldMk cId="2937402527" sldId="260"/>
            <ac:spMk id="48" creationId="{6E448DB1-4196-18A6-15DA-C72635C1B11E}"/>
          </ac:spMkLst>
        </pc:spChg>
        <pc:spChg chg="del">
          <ac:chgData name="Mustafa Maru" userId="b73eeed5-edc7-4904-9fe2-3470a5ec240a" providerId="ADAL" clId="{2F7819C9-A9F1-4AA3-A207-23B8FFD4EF41}" dt="2025-07-28T08:02:03.585" v="48"/>
          <ac:spMkLst>
            <pc:docMk/>
            <pc:sldMk cId="2937402527" sldId="260"/>
            <ac:spMk id="50" creationId="{DF15DF8A-891A-1965-E372-1BA1F3B945EF}"/>
          </ac:spMkLst>
        </pc:spChg>
        <pc:picChg chg="mod">
          <ac:chgData name="Mustafa Maru" userId="b73eeed5-edc7-4904-9fe2-3470a5ec240a" providerId="ADAL" clId="{2F7819C9-A9F1-4AA3-A207-23B8FFD4EF41}" dt="2025-07-28T08:25:34.350" v="367" actId="14100"/>
          <ac:picMkLst>
            <pc:docMk/>
            <pc:sldMk cId="2937402527" sldId="260"/>
            <ac:picMk id="49" creationId="{17DAB8CE-8420-1D25-E44B-53D75A746FA5}"/>
          </ac:picMkLst>
        </pc:picChg>
      </pc:sldChg>
      <pc:sldChg chg="delSp modSp add mod ord">
        <pc:chgData name="Mustafa Maru" userId="b73eeed5-edc7-4904-9fe2-3470a5ec240a" providerId="ADAL" clId="{2F7819C9-A9F1-4AA3-A207-23B8FFD4EF41}" dt="2025-07-28T09:34:42.224" v="1321" actId="2711"/>
        <pc:sldMkLst>
          <pc:docMk/>
          <pc:sldMk cId="552209325" sldId="261"/>
        </pc:sldMkLst>
        <pc:spChg chg="mod">
          <ac:chgData name="Mustafa Maru" userId="b73eeed5-edc7-4904-9fe2-3470a5ec240a" providerId="ADAL" clId="{2F7819C9-A9F1-4AA3-A207-23B8FFD4EF41}" dt="2025-07-28T09:34:42.224" v="1321" actId="2711"/>
          <ac:spMkLst>
            <pc:docMk/>
            <pc:sldMk cId="552209325" sldId="261"/>
            <ac:spMk id="2" creationId="{F802E4BA-EFB7-BBCB-AF6E-194AB342086C}"/>
          </ac:spMkLst>
        </pc:spChg>
        <pc:spChg chg="del mod">
          <ac:chgData name="Mustafa Maru" userId="b73eeed5-edc7-4904-9fe2-3470a5ec240a" providerId="ADAL" clId="{2F7819C9-A9F1-4AA3-A207-23B8FFD4EF41}" dt="2025-07-28T09:09:27.938" v="857" actId="478"/>
          <ac:spMkLst>
            <pc:docMk/>
            <pc:sldMk cId="552209325" sldId="261"/>
            <ac:spMk id="3" creationId="{C752932B-F5E1-C35E-B8A7-A92689CD0C32}"/>
          </ac:spMkLst>
        </pc:spChg>
      </pc:sldChg>
      <pc:sldChg chg="addSp delSp modSp add mod">
        <pc:chgData name="Mustafa Maru" userId="b73eeed5-edc7-4904-9fe2-3470a5ec240a" providerId="ADAL" clId="{2F7819C9-A9F1-4AA3-A207-23B8FFD4EF41}" dt="2025-07-28T09:34:19.723" v="1320" actId="14100"/>
        <pc:sldMkLst>
          <pc:docMk/>
          <pc:sldMk cId="602232480" sldId="262"/>
        </pc:sldMkLst>
        <pc:spChg chg="mod">
          <ac:chgData name="Mustafa Maru" userId="b73eeed5-edc7-4904-9fe2-3470a5ec240a" providerId="ADAL" clId="{2F7819C9-A9F1-4AA3-A207-23B8FFD4EF41}" dt="2025-07-28T09:34:19.723" v="1320" actId="14100"/>
          <ac:spMkLst>
            <pc:docMk/>
            <pc:sldMk cId="602232480" sldId="262"/>
            <ac:spMk id="2" creationId="{F802E4BA-EFB7-BBCB-AF6E-194AB342086C}"/>
          </ac:spMkLst>
        </pc:spChg>
        <pc:spChg chg="add del mod">
          <ac:chgData name="Mustafa Maru" userId="b73eeed5-edc7-4904-9fe2-3470a5ec240a" providerId="ADAL" clId="{2F7819C9-A9F1-4AA3-A207-23B8FFD4EF41}" dt="2025-07-28T08:34:59.070" v="485" actId="2711"/>
          <ac:spMkLst>
            <pc:docMk/>
            <pc:sldMk cId="602232480" sldId="262"/>
            <ac:spMk id="3" creationId="{C752932B-F5E1-C35E-B8A7-A92689CD0C32}"/>
          </ac:spMkLst>
        </pc:spChg>
        <pc:picChg chg="mod">
          <ac:chgData name="Mustafa Maru" userId="b73eeed5-edc7-4904-9fe2-3470a5ec240a" providerId="ADAL" clId="{2F7819C9-A9F1-4AA3-A207-23B8FFD4EF41}" dt="2025-07-28T08:38:55.920" v="627" actId="1076"/>
          <ac:picMkLst>
            <pc:docMk/>
            <pc:sldMk cId="602232480" sldId="262"/>
            <ac:picMk id="49" creationId="{17DAB8CE-8420-1D25-E44B-53D75A746FA5}"/>
          </ac:picMkLst>
        </pc:picChg>
      </pc:sldChg>
      <pc:sldChg chg="new del ord">
        <pc:chgData name="Mustafa Maru" userId="b73eeed5-edc7-4904-9fe2-3470a5ec240a" providerId="ADAL" clId="{2F7819C9-A9F1-4AA3-A207-23B8FFD4EF41}" dt="2025-07-28T09:20:37.319" v="906" actId="2696"/>
        <pc:sldMkLst>
          <pc:docMk/>
          <pc:sldMk cId="3883306940" sldId="263"/>
        </pc:sldMkLst>
      </pc:sldChg>
      <pc:sldChg chg="addSp delSp modSp add mod ord setBg addAnim">
        <pc:chgData name="Mustafa Maru" userId="b73eeed5-edc7-4904-9fe2-3470a5ec240a" providerId="ADAL" clId="{2F7819C9-A9F1-4AA3-A207-23B8FFD4EF41}" dt="2025-07-28T09:10:30.382" v="868"/>
        <pc:sldMkLst>
          <pc:docMk/>
          <pc:sldMk cId="1654962740" sldId="264"/>
        </pc:sldMkLst>
        <pc:spChg chg="mod">
          <ac:chgData name="Mustafa Maru" userId="b73eeed5-edc7-4904-9fe2-3470a5ec240a" providerId="ADAL" clId="{2F7819C9-A9F1-4AA3-A207-23B8FFD4EF41}" dt="2025-07-28T09:03:49.063" v="841" actId="14100"/>
          <ac:spMkLst>
            <pc:docMk/>
            <pc:sldMk cId="1654962740" sldId="264"/>
            <ac:spMk id="2" creationId="{F802E4BA-EFB7-BBCB-AF6E-194AB342086C}"/>
          </ac:spMkLst>
        </pc:spChg>
        <pc:spChg chg="mod">
          <ac:chgData name="Mustafa Maru" userId="b73eeed5-edc7-4904-9fe2-3470a5ec240a" providerId="ADAL" clId="{2F7819C9-A9F1-4AA3-A207-23B8FFD4EF41}" dt="2025-07-28T09:02:54.261" v="833" actId="26606"/>
          <ac:spMkLst>
            <pc:docMk/>
            <pc:sldMk cId="1654962740" sldId="264"/>
            <ac:spMk id="3" creationId="{C752932B-F5E1-C35E-B8A7-A92689CD0C32}"/>
          </ac:spMkLst>
        </pc:spChg>
        <pc:spChg chg="add del">
          <ac:chgData name="Mustafa Maru" userId="b73eeed5-edc7-4904-9fe2-3470a5ec240a" providerId="ADAL" clId="{2F7819C9-A9F1-4AA3-A207-23B8FFD4EF41}" dt="2025-07-28T09:02:54.261" v="833" actId="26606"/>
          <ac:spMkLst>
            <pc:docMk/>
            <pc:sldMk cId="1654962740" sldId="264"/>
            <ac:spMk id="54" creationId="{7BBE38AE-0361-E83E-6D6B-123770765EC3}"/>
          </ac:spMkLst>
        </pc:spChg>
        <pc:spChg chg="add">
          <ac:chgData name="Mustafa Maru" userId="b73eeed5-edc7-4904-9fe2-3470a5ec240a" providerId="ADAL" clId="{2F7819C9-A9F1-4AA3-A207-23B8FFD4EF41}" dt="2025-07-28T09:02:54.261" v="833" actId="26606"/>
          <ac:spMkLst>
            <pc:docMk/>
            <pc:sldMk cId="1654962740" sldId="264"/>
            <ac:spMk id="59" creationId="{71BA8F79-7026-5538-EA25-002A7D12B501}"/>
          </ac:spMkLst>
        </pc:spChg>
        <pc:picChg chg="add mod">
          <ac:chgData name="Mustafa Maru" userId="b73eeed5-edc7-4904-9fe2-3470a5ec240a" providerId="ADAL" clId="{2F7819C9-A9F1-4AA3-A207-23B8FFD4EF41}" dt="2025-07-28T09:04:29.616" v="848" actId="14100"/>
          <ac:picMkLst>
            <pc:docMk/>
            <pc:sldMk cId="1654962740" sldId="264"/>
            <ac:picMk id="5" creationId="{6CDAAD86-4EB1-8C56-3BF4-427DB340FCED}"/>
          </ac:picMkLst>
        </pc:picChg>
        <pc:picChg chg="mod ord">
          <ac:chgData name="Mustafa Maru" userId="b73eeed5-edc7-4904-9fe2-3470a5ec240a" providerId="ADAL" clId="{2F7819C9-A9F1-4AA3-A207-23B8FFD4EF41}" dt="2025-07-28T09:04:24.631" v="847" actId="14100"/>
          <ac:picMkLst>
            <pc:docMk/>
            <pc:sldMk cId="1654962740" sldId="264"/>
            <ac:picMk id="49" creationId="{17DAB8CE-8420-1D25-E44B-53D75A746FA5}"/>
          </ac:picMkLst>
        </pc:picChg>
      </pc:sldChg>
      <pc:sldChg chg="addSp delSp modSp new mod">
        <pc:chgData name="Mustafa Maru" userId="b73eeed5-edc7-4904-9fe2-3470a5ec240a" providerId="ADAL" clId="{2F7819C9-A9F1-4AA3-A207-23B8FFD4EF41}" dt="2025-07-28T09:34:58.752" v="1323" actId="2711"/>
        <pc:sldMkLst>
          <pc:docMk/>
          <pc:sldMk cId="3364604808" sldId="265"/>
        </pc:sldMkLst>
        <pc:spChg chg="add del mod">
          <ac:chgData name="Mustafa Maru" userId="b73eeed5-edc7-4904-9fe2-3470a5ec240a" providerId="ADAL" clId="{2F7819C9-A9F1-4AA3-A207-23B8FFD4EF41}" dt="2025-07-28T09:12:34.561" v="890" actId="22"/>
          <ac:spMkLst>
            <pc:docMk/>
            <pc:sldMk cId="3364604808" sldId="265"/>
            <ac:spMk id="4" creationId="{16452046-5425-2279-9541-EE51E23E39AF}"/>
          </ac:spMkLst>
        </pc:spChg>
        <pc:spChg chg="add mod">
          <ac:chgData name="Mustafa Maru" userId="b73eeed5-edc7-4904-9fe2-3470a5ec240a" providerId="ADAL" clId="{2F7819C9-A9F1-4AA3-A207-23B8FFD4EF41}" dt="2025-07-28T09:34:58.752" v="1323" actId="2711"/>
          <ac:spMkLst>
            <pc:docMk/>
            <pc:sldMk cId="3364604808" sldId="265"/>
            <ac:spMk id="6" creationId="{3EE514CB-65BC-6E50-6E64-1F9444E7CA21}"/>
          </ac:spMkLst>
        </pc:spChg>
        <pc:picChg chg="add mod">
          <ac:chgData name="Mustafa Maru" userId="b73eeed5-edc7-4904-9fe2-3470a5ec240a" providerId="ADAL" clId="{2F7819C9-A9F1-4AA3-A207-23B8FFD4EF41}" dt="2025-07-28T09:14:33.278" v="896" actId="1076"/>
          <ac:picMkLst>
            <pc:docMk/>
            <pc:sldMk cId="3364604808" sldId="265"/>
            <ac:picMk id="2" creationId="{5B3B8FCA-934C-5CC9-F6BB-018EDF49CEE9}"/>
          </ac:picMkLst>
        </pc:picChg>
      </pc:sldChg>
      <pc:sldChg chg="new del">
        <pc:chgData name="Mustafa Maru" userId="b73eeed5-edc7-4904-9fe2-3470a5ec240a" providerId="ADAL" clId="{2F7819C9-A9F1-4AA3-A207-23B8FFD4EF41}" dt="2025-07-28T09:32:55.941" v="1315" actId="2696"/>
        <pc:sldMkLst>
          <pc:docMk/>
          <pc:sldMk cId="675878531" sldId="266"/>
        </pc:sldMkLst>
      </pc:sldChg>
      <pc:sldChg chg="new del">
        <pc:chgData name="Mustafa Maru" userId="b73eeed5-edc7-4904-9fe2-3470a5ec240a" providerId="ADAL" clId="{2F7819C9-A9F1-4AA3-A207-23B8FFD4EF41}" dt="2025-07-28T09:19:52.758" v="900" actId="680"/>
        <pc:sldMkLst>
          <pc:docMk/>
          <pc:sldMk cId="3124364480" sldId="266"/>
        </pc:sldMkLst>
      </pc:sldChg>
      <pc:sldChg chg="new del">
        <pc:chgData name="Mustafa Maru" userId="b73eeed5-edc7-4904-9fe2-3470a5ec240a" providerId="ADAL" clId="{2F7819C9-A9F1-4AA3-A207-23B8FFD4EF41}" dt="2025-07-28T09:19:52.110" v="899" actId="680"/>
        <pc:sldMkLst>
          <pc:docMk/>
          <pc:sldMk cId="1862951956" sldId="267"/>
        </pc:sldMkLst>
      </pc:sldChg>
      <pc:sldChg chg="new del">
        <pc:chgData name="Mustafa Maru" userId="b73eeed5-edc7-4904-9fe2-3470a5ec240a" providerId="ADAL" clId="{2F7819C9-A9F1-4AA3-A207-23B8FFD4EF41}" dt="2025-07-28T09:32:49.046" v="1313" actId="2696"/>
        <pc:sldMkLst>
          <pc:docMk/>
          <pc:sldMk cId="2710925248" sldId="267"/>
        </pc:sldMkLst>
      </pc:sldChg>
      <pc:sldChg chg="modSp add mod">
        <pc:chgData name="Mustafa Maru" userId="b73eeed5-edc7-4904-9fe2-3470a5ec240a" providerId="ADAL" clId="{2F7819C9-A9F1-4AA3-A207-23B8FFD4EF41}" dt="2025-07-28T09:36:08.640" v="1329" actId="2711"/>
        <pc:sldMkLst>
          <pc:docMk/>
          <pc:sldMk cId="2305592638" sldId="268"/>
        </pc:sldMkLst>
        <pc:spChg chg="mod">
          <ac:chgData name="Mustafa Maru" userId="b73eeed5-edc7-4904-9fe2-3470a5ec240a" providerId="ADAL" clId="{2F7819C9-A9F1-4AA3-A207-23B8FFD4EF41}" dt="2025-07-28T09:36:08.640" v="1329" actId="2711"/>
          <ac:spMkLst>
            <pc:docMk/>
            <pc:sldMk cId="2305592638" sldId="268"/>
            <ac:spMk id="2" creationId="{F802E4BA-EFB7-BBCB-AF6E-194AB342086C}"/>
          </ac:spMkLst>
        </pc:spChg>
        <pc:spChg chg="mod">
          <ac:chgData name="Mustafa Maru" userId="b73eeed5-edc7-4904-9fe2-3470a5ec240a" providerId="ADAL" clId="{2F7819C9-A9F1-4AA3-A207-23B8FFD4EF41}" dt="2025-07-28T09:35:38.654" v="1326" actId="122"/>
          <ac:spMkLst>
            <pc:docMk/>
            <pc:sldMk cId="2305592638" sldId="268"/>
            <ac:spMk id="3" creationId="{C752932B-F5E1-C35E-B8A7-A92689CD0C32}"/>
          </ac:spMkLst>
        </pc:spChg>
        <pc:picChg chg="mod">
          <ac:chgData name="Mustafa Maru" userId="b73eeed5-edc7-4904-9fe2-3470a5ec240a" providerId="ADAL" clId="{2F7819C9-A9F1-4AA3-A207-23B8FFD4EF41}" dt="2025-07-28T09:35:45.697" v="1327" actId="14100"/>
          <ac:picMkLst>
            <pc:docMk/>
            <pc:sldMk cId="2305592638" sldId="268"/>
            <ac:picMk id="49" creationId="{17DAB8CE-8420-1D25-E44B-53D75A746FA5}"/>
          </ac:picMkLst>
        </pc:picChg>
      </pc:sldChg>
      <pc:sldChg chg="addSp delSp modSp add mod setBg">
        <pc:chgData name="Mustafa Maru" userId="b73eeed5-edc7-4904-9fe2-3470a5ec240a" providerId="ADAL" clId="{2F7819C9-A9F1-4AA3-A207-23B8FFD4EF41}" dt="2025-07-28T09:27:48.173" v="1062" actId="5793"/>
        <pc:sldMkLst>
          <pc:docMk/>
          <pc:sldMk cId="3440828885" sldId="269"/>
        </pc:sldMkLst>
        <pc:spChg chg="mod">
          <ac:chgData name="Mustafa Maru" userId="b73eeed5-edc7-4904-9fe2-3470a5ec240a" providerId="ADAL" clId="{2F7819C9-A9F1-4AA3-A207-23B8FFD4EF41}" dt="2025-07-28T09:23:51.131" v="934" actId="14100"/>
          <ac:spMkLst>
            <pc:docMk/>
            <pc:sldMk cId="3440828885" sldId="269"/>
            <ac:spMk id="2" creationId="{F802E4BA-EFB7-BBCB-AF6E-194AB342086C}"/>
          </ac:spMkLst>
        </pc:spChg>
        <pc:spChg chg="add del mod">
          <ac:chgData name="Mustafa Maru" userId="b73eeed5-edc7-4904-9fe2-3470a5ec240a" providerId="ADAL" clId="{2F7819C9-A9F1-4AA3-A207-23B8FFD4EF41}" dt="2025-07-28T09:27:48.173" v="1062" actId="5793"/>
          <ac:spMkLst>
            <pc:docMk/>
            <pc:sldMk cId="3440828885" sldId="269"/>
            <ac:spMk id="3" creationId="{C752932B-F5E1-C35E-B8A7-A92689CD0C32}"/>
          </ac:spMkLst>
        </pc:spChg>
        <pc:spChg chg="add del">
          <ac:chgData name="Mustafa Maru" userId="b73eeed5-edc7-4904-9fe2-3470a5ec240a" providerId="ADAL" clId="{2F7819C9-A9F1-4AA3-A207-23B8FFD4EF41}" dt="2025-07-28T09:22:26.452" v="915" actId="26606"/>
          <ac:spMkLst>
            <pc:docMk/>
            <pc:sldMk cId="3440828885" sldId="269"/>
            <ac:spMk id="54" creationId="{35A92A98-187D-1D81-86FD-8D40CC69B622}"/>
          </ac:spMkLst>
        </pc:spChg>
        <pc:spChg chg="add">
          <ac:chgData name="Mustafa Maru" userId="b73eeed5-edc7-4904-9fe2-3470a5ec240a" providerId="ADAL" clId="{2F7819C9-A9F1-4AA3-A207-23B8FFD4EF41}" dt="2025-07-28T09:22:26.456" v="916" actId="26606"/>
          <ac:spMkLst>
            <pc:docMk/>
            <pc:sldMk cId="3440828885" sldId="269"/>
            <ac:spMk id="56" creationId="{71BA8F79-7026-5538-EA25-002A7D12B501}"/>
          </ac:spMkLst>
        </pc:spChg>
        <pc:picChg chg="add mod">
          <ac:chgData name="Mustafa Maru" userId="b73eeed5-edc7-4904-9fe2-3470a5ec240a" providerId="ADAL" clId="{2F7819C9-A9F1-4AA3-A207-23B8FFD4EF41}" dt="2025-07-28T09:23:21.686" v="927" actId="14100"/>
          <ac:picMkLst>
            <pc:docMk/>
            <pc:sldMk cId="3440828885" sldId="269"/>
            <ac:picMk id="5" creationId="{7BD6A3E2-EC1C-2B6C-1289-DAD55F6A24CD}"/>
          </ac:picMkLst>
        </pc:picChg>
        <pc:picChg chg="add mod">
          <ac:chgData name="Mustafa Maru" userId="b73eeed5-edc7-4904-9fe2-3470a5ec240a" providerId="ADAL" clId="{2F7819C9-A9F1-4AA3-A207-23B8FFD4EF41}" dt="2025-07-28T09:26:14.887" v="941" actId="14100"/>
          <ac:picMkLst>
            <pc:docMk/>
            <pc:sldMk cId="3440828885" sldId="269"/>
            <ac:picMk id="7" creationId="{EBAF07C7-6E18-CB3B-9C57-1CDD333E9BEC}"/>
          </ac:picMkLst>
        </pc:picChg>
        <pc:picChg chg="mod ord">
          <ac:chgData name="Mustafa Maru" userId="b73eeed5-edc7-4904-9fe2-3470a5ec240a" providerId="ADAL" clId="{2F7819C9-A9F1-4AA3-A207-23B8FFD4EF41}" dt="2025-07-28T09:26:20.179" v="943" actId="14100"/>
          <ac:picMkLst>
            <pc:docMk/>
            <pc:sldMk cId="3440828885" sldId="269"/>
            <ac:picMk id="49" creationId="{17DAB8CE-8420-1D25-E44B-53D75A746FA5}"/>
          </ac:picMkLst>
        </pc:picChg>
      </pc:sldChg>
      <pc:sldChg chg="addSp delSp modSp add mod">
        <pc:chgData name="Mustafa Maru" userId="b73eeed5-edc7-4904-9fe2-3470a5ec240a" providerId="ADAL" clId="{2F7819C9-A9F1-4AA3-A207-23B8FFD4EF41}" dt="2025-07-28T09:35:27.377" v="1325" actId="122"/>
        <pc:sldMkLst>
          <pc:docMk/>
          <pc:sldMk cId="3767926080" sldId="270"/>
        </pc:sldMkLst>
        <pc:spChg chg="mod">
          <ac:chgData name="Mustafa Maru" userId="b73eeed5-edc7-4904-9fe2-3470a5ec240a" providerId="ADAL" clId="{2F7819C9-A9F1-4AA3-A207-23B8FFD4EF41}" dt="2025-07-28T09:20:54.296" v="909" actId="6549"/>
          <ac:spMkLst>
            <pc:docMk/>
            <pc:sldMk cId="3767926080" sldId="270"/>
            <ac:spMk id="2" creationId="{F802E4BA-EFB7-BBCB-AF6E-194AB342086C}"/>
          </ac:spMkLst>
        </pc:spChg>
        <pc:spChg chg="mod">
          <ac:chgData name="Mustafa Maru" userId="b73eeed5-edc7-4904-9fe2-3470a5ec240a" providerId="ADAL" clId="{2F7819C9-A9F1-4AA3-A207-23B8FFD4EF41}" dt="2025-07-28T09:35:27.377" v="1325" actId="122"/>
          <ac:spMkLst>
            <pc:docMk/>
            <pc:sldMk cId="3767926080" sldId="270"/>
            <ac:spMk id="3" creationId="{C752932B-F5E1-C35E-B8A7-A92689CD0C32}"/>
          </ac:spMkLst>
        </pc:spChg>
        <pc:picChg chg="add del">
          <ac:chgData name="Mustafa Maru" userId="b73eeed5-edc7-4904-9fe2-3470a5ec240a" providerId="ADAL" clId="{2F7819C9-A9F1-4AA3-A207-23B8FFD4EF41}" dt="2025-07-28T09:28:02.060" v="1063" actId="478"/>
          <ac:picMkLst>
            <pc:docMk/>
            <pc:sldMk cId="3767926080" sldId="270"/>
            <ac:picMk id="5" creationId="{C844161E-9754-F951-68F0-5EC6C083D822}"/>
          </ac:picMkLst>
        </pc:picChg>
        <pc:picChg chg="add mod">
          <ac:chgData name="Mustafa Maru" userId="b73eeed5-edc7-4904-9fe2-3470a5ec240a" providerId="ADAL" clId="{2F7819C9-A9F1-4AA3-A207-23B8FFD4EF41}" dt="2025-07-28T09:29:27.675" v="1065" actId="14100"/>
          <ac:picMkLst>
            <pc:docMk/>
            <pc:sldMk cId="3767926080" sldId="270"/>
            <ac:picMk id="7" creationId="{E023E81D-BA5F-83BE-CD93-70A49C5FE1BD}"/>
          </ac:picMkLst>
        </pc:picChg>
      </pc:sldChg>
      <pc:sldChg chg="addSp delSp modSp new del mod setBg">
        <pc:chgData name="Mustafa Maru" userId="b73eeed5-edc7-4904-9fe2-3470a5ec240a" providerId="ADAL" clId="{2F7819C9-A9F1-4AA3-A207-23B8FFD4EF41}" dt="2025-07-28T09:39:56.832" v="1348" actId="2696"/>
        <pc:sldMkLst>
          <pc:docMk/>
          <pc:sldMk cId="990089707" sldId="271"/>
        </pc:sldMkLst>
        <pc:spChg chg="add del mod">
          <ac:chgData name="Mustafa Maru" userId="b73eeed5-edc7-4904-9fe2-3470a5ec240a" providerId="ADAL" clId="{2F7819C9-A9F1-4AA3-A207-23B8FFD4EF41}" dt="2025-07-28T09:39:09.475" v="1340"/>
          <ac:spMkLst>
            <pc:docMk/>
            <pc:sldMk cId="990089707" sldId="271"/>
            <ac:spMk id="3" creationId="{971AB5C6-65E0-3DAC-9048-3685DA9E59D2}"/>
          </ac:spMkLst>
        </pc:spChg>
        <pc:spChg chg="add">
          <ac:chgData name="Mustafa Maru" userId="b73eeed5-edc7-4904-9fe2-3470a5ec240a" providerId="ADAL" clId="{2F7819C9-A9F1-4AA3-A207-23B8FFD4EF41}" dt="2025-07-28T09:37:58.679" v="1332" actId="26606"/>
          <ac:spMkLst>
            <pc:docMk/>
            <pc:sldMk cId="990089707" sldId="271"/>
            <ac:spMk id="7" creationId="{6D48EA17-F2CF-2F98-FC06-DBB6A2AECB81}"/>
          </ac:spMkLst>
        </pc:spChg>
        <pc:spChg chg="add">
          <ac:chgData name="Mustafa Maru" userId="b73eeed5-edc7-4904-9fe2-3470a5ec240a" providerId="ADAL" clId="{2F7819C9-A9F1-4AA3-A207-23B8FFD4EF41}" dt="2025-07-28T09:37:58.679" v="1332" actId="26606"/>
          <ac:spMkLst>
            <pc:docMk/>
            <pc:sldMk cId="990089707" sldId="271"/>
            <ac:spMk id="9" creationId="{4D3D4267-6754-E656-C65D-257297D453DD}"/>
          </ac:spMkLst>
        </pc:spChg>
        <pc:picChg chg="add mod">
          <ac:chgData name="Mustafa Maru" userId="b73eeed5-edc7-4904-9fe2-3470a5ec240a" providerId="ADAL" clId="{2F7819C9-A9F1-4AA3-A207-23B8FFD4EF41}" dt="2025-07-28T09:38:40.086" v="1336" actId="1076"/>
          <ac:picMkLst>
            <pc:docMk/>
            <pc:sldMk cId="990089707" sldId="271"/>
            <ac:picMk id="2" creationId="{B9C59B0A-84CE-8F8E-3DA2-FDF4A72CB1BA}"/>
          </ac:picMkLst>
        </pc:picChg>
      </pc:sldChg>
      <pc:sldChg chg="add del">
        <pc:chgData name="Mustafa Maru" userId="b73eeed5-edc7-4904-9fe2-3470a5ec240a" providerId="ADAL" clId="{2F7819C9-A9F1-4AA3-A207-23B8FFD4EF41}" dt="2025-07-28T09:32:52.787" v="1314" actId="2696"/>
        <pc:sldMkLst>
          <pc:docMk/>
          <pc:sldMk cId="3334741775" sldId="271"/>
        </pc:sldMkLst>
      </pc:sldChg>
      <pc:sldChg chg="addSp delSp modSp new mod setBg">
        <pc:chgData name="Mustafa Maru" userId="b73eeed5-edc7-4904-9fe2-3470a5ec240a" providerId="ADAL" clId="{2F7819C9-A9F1-4AA3-A207-23B8FFD4EF41}" dt="2025-07-28T09:44:06.164" v="1681" actId="255"/>
        <pc:sldMkLst>
          <pc:docMk/>
          <pc:sldMk cId="1275631987" sldId="272"/>
        </pc:sldMkLst>
        <pc:spChg chg="del">
          <ac:chgData name="Mustafa Maru" userId="b73eeed5-edc7-4904-9fe2-3470a5ec240a" providerId="ADAL" clId="{2F7819C9-A9F1-4AA3-A207-23B8FFD4EF41}" dt="2025-07-28T09:40:03.063" v="1349" actId="26606"/>
          <ac:spMkLst>
            <pc:docMk/>
            <pc:sldMk cId="1275631987" sldId="272"/>
            <ac:spMk id="2" creationId="{5A5975D7-4329-45C3-2EFC-D7D6071BA43B}"/>
          </ac:spMkLst>
        </pc:spChg>
        <pc:spChg chg="del">
          <ac:chgData name="Mustafa Maru" userId="b73eeed5-edc7-4904-9fe2-3470a5ec240a" providerId="ADAL" clId="{2F7819C9-A9F1-4AA3-A207-23B8FFD4EF41}" dt="2025-07-28T09:39:12.287" v="1341"/>
          <ac:spMkLst>
            <pc:docMk/>
            <pc:sldMk cId="1275631987" sldId="272"/>
            <ac:spMk id="3" creationId="{F2125182-B935-9053-DED3-36B6DFFF4DD6}"/>
          </ac:spMkLst>
        </pc:spChg>
        <pc:spChg chg="add del mod">
          <ac:chgData name="Mustafa Maru" userId="b73eeed5-edc7-4904-9fe2-3470a5ec240a" providerId="ADAL" clId="{2F7819C9-A9F1-4AA3-A207-23B8FFD4EF41}" dt="2025-07-28T09:42:06.497" v="1452"/>
          <ac:spMkLst>
            <pc:docMk/>
            <pc:sldMk cId="1275631987" sldId="272"/>
            <ac:spMk id="6" creationId="{0E4EE6FD-9E16-A01D-BAAA-B1CF723B1F6C}"/>
          </ac:spMkLst>
        </pc:spChg>
        <pc:spChg chg="add del mod">
          <ac:chgData name="Mustafa Maru" userId="b73eeed5-edc7-4904-9fe2-3470a5ec240a" providerId="ADAL" clId="{2F7819C9-A9F1-4AA3-A207-23B8FFD4EF41}" dt="2025-07-28T09:42:39.835" v="1457" actId="478"/>
          <ac:spMkLst>
            <pc:docMk/>
            <pc:sldMk cId="1275631987" sldId="272"/>
            <ac:spMk id="8" creationId="{1DE8023A-00D4-28F6-B426-A763DF8BD35E}"/>
          </ac:spMkLst>
        </pc:spChg>
        <pc:spChg chg="add">
          <ac:chgData name="Mustafa Maru" userId="b73eeed5-edc7-4904-9fe2-3470a5ec240a" providerId="ADAL" clId="{2F7819C9-A9F1-4AA3-A207-23B8FFD4EF41}" dt="2025-07-28T09:40:03.063" v="1349" actId="26606"/>
          <ac:spMkLst>
            <pc:docMk/>
            <pc:sldMk cId="1275631987" sldId="272"/>
            <ac:spMk id="9" creationId="{3D36440C-7C9F-AD70-A0D7-E58EE8D4D96E}"/>
          </ac:spMkLst>
        </pc:spChg>
        <pc:spChg chg="add mod">
          <ac:chgData name="Mustafa Maru" userId="b73eeed5-edc7-4904-9fe2-3470a5ec240a" providerId="ADAL" clId="{2F7819C9-A9F1-4AA3-A207-23B8FFD4EF41}" dt="2025-07-28T09:44:06.164" v="1681" actId="255"/>
          <ac:spMkLst>
            <pc:docMk/>
            <pc:sldMk cId="1275631987" sldId="272"/>
            <ac:spMk id="11" creationId="{AFA1D1DA-4CB0-84FD-E06F-90EC26156D36}"/>
          </ac:spMkLst>
        </pc:spChg>
        <pc:picChg chg="add del mod">
          <ac:chgData name="Mustafa Maru" userId="b73eeed5-edc7-4904-9fe2-3470a5ec240a" providerId="ADAL" clId="{2F7819C9-A9F1-4AA3-A207-23B8FFD4EF41}" dt="2025-07-28T09:42:39.835" v="1457" actId="478"/>
          <ac:picMkLst>
            <pc:docMk/>
            <pc:sldMk cId="1275631987" sldId="272"/>
            <ac:picMk id="4" creationId="{EFDDEC45-27C0-3416-F822-159609AFC96F}"/>
          </ac:picMkLst>
        </pc:picChg>
      </pc:sldChg>
      <pc:sldMasterChg chg="add del addSldLayout delSldLayout">
        <pc:chgData name="Mustafa Maru" userId="b73eeed5-edc7-4904-9fe2-3470a5ec240a" providerId="ADAL" clId="{2F7819C9-A9F1-4AA3-A207-23B8FFD4EF41}" dt="2025-07-28T07:48:37.961" v="17" actId="26606"/>
        <pc:sldMasterMkLst>
          <pc:docMk/>
          <pc:sldMasterMk cId="4043311565" sldId="2147483648"/>
        </pc:sldMasterMkLst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4043311565" sldId="2147483648"/>
            <pc:sldLayoutMk cId="662968810" sldId="2147483649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4043311565" sldId="2147483648"/>
            <pc:sldLayoutMk cId="2663827446" sldId="2147483650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4043311565" sldId="2147483648"/>
            <pc:sldLayoutMk cId="1473463633" sldId="2147483651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4043311565" sldId="2147483648"/>
            <pc:sldLayoutMk cId="2645239185" sldId="2147483652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4043311565" sldId="2147483648"/>
            <pc:sldLayoutMk cId="429533499" sldId="2147483653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4043311565" sldId="2147483648"/>
            <pc:sldLayoutMk cId="3963301956" sldId="2147483654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4043311565" sldId="2147483648"/>
            <pc:sldLayoutMk cId="3053645833" sldId="2147483655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4043311565" sldId="2147483648"/>
            <pc:sldLayoutMk cId="1450021243" sldId="2147483656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4043311565" sldId="2147483648"/>
            <pc:sldLayoutMk cId="540886824" sldId="2147483657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4043311565" sldId="2147483648"/>
            <pc:sldLayoutMk cId="3906647070" sldId="2147483658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4043311565" sldId="2147483648"/>
            <pc:sldLayoutMk cId="990884732" sldId="2147483659"/>
          </pc:sldLayoutMkLst>
        </pc:sldLayoutChg>
      </pc:sldMasterChg>
      <pc:sldMasterChg chg="add del replId addSldLayout delSldLayout">
        <pc:chgData name="Mustafa Maru" userId="b73eeed5-edc7-4904-9fe2-3470a5ec240a" providerId="ADAL" clId="{2F7819C9-A9F1-4AA3-A207-23B8FFD4EF41}" dt="2025-07-28T07:48:15.440" v="2" actId="26606"/>
        <pc:sldMasterMkLst>
          <pc:docMk/>
          <pc:sldMasterMk cId="2812971826" sldId="2147483660"/>
        </pc:sldMasterMkLst>
        <pc:sldLayoutChg chg="add del">
          <pc:chgData name="Mustafa Maru" userId="b73eeed5-edc7-4904-9fe2-3470a5ec240a" providerId="ADAL" clId="{2F7819C9-A9F1-4AA3-A207-23B8FFD4EF41}" dt="2025-07-28T07:48:15.440" v="2" actId="26606"/>
          <pc:sldLayoutMkLst>
            <pc:docMk/>
            <pc:sldMasterMk cId="2812971826" sldId="2147483660"/>
            <pc:sldLayoutMk cId="289097044" sldId="2147483661"/>
          </pc:sldLayoutMkLst>
        </pc:sldLayoutChg>
        <pc:sldLayoutChg chg="add del replId">
          <pc:chgData name="Mustafa Maru" userId="b73eeed5-edc7-4904-9fe2-3470a5ec240a" providerId="ADAL" clId="{2F7819C9-A9F1-4AA3-A207-23B8FFD4EF41}" dt="2025-07-28T07:48:15.440" v="2" actId="26606"/>
          <pc:sldLayoutMkLst>
            <pc:docMk/>
            <pc:sldMasterMk cId="2812971826" sldId="2147483660"/>
            <pc:sldLayoutMk cId="1808543725" sldId="2147483662"/>
          </pc:sldLayoutMkLst>
        </pc:sldLayoutChg>
        <pc:sldLayoutChg chg="add del replId">
          <pc:chgData name="Mustafa Maru" userId="b73eeed5-edc7-4904-9fe2-3470a5ec240a" providerId="ADAL" clId="{2F7819C9-A9F1-4AA3-A207-23B8FFD4EF41}" dt="2025-07-28T07:48:15.440" v="2" actId="26606"/>
          <pc:sldLayoutMkLst>
            <pc:docMk/>
            <pc:sldMasterMk cId="2812971826" sldId="2147483660"/>
            <pc:sldLayoutMk cId="4081346086" sldId="2147483663"/>
          </pc:sldLayoutMkLst>
        </pc:sldLayoutChg>
        <pc:sldLayoutChg chg="add del replId">
          <pc:chgData name="Mustafa Maru" userId="b73eeed5-edc7-4904-9fe2-3470a5ec240a" providerId="ADAL" clId="{2F7819C9-A9F1-4AA3-A207-23B8FFD4EF41}" dt="2025-07-28T07:48:15.440" v="2" actId="26606"/>
          <pc:sldLayoutMkLst>
            <pc:docMk/>
            <pc:sldMasterMk cId="2812971826" sldId="2147483660"/>
            <pc:sldLayoutMk cId="446549058" sldId="2147483664"/>
          </pc:sldLayoutMkLst>
        </pc:sldLayoutChg>
        <pc:sldLayoutChg chg="add del replId">
          <pc:chgData name="Mustafa Maru" userId="b73eeed5-edc7-4904-9fe2-3470a5ec240a" providerId="ADAL" clId="{2F7819C9-A9F1-4AA3-A207-23B8FFD4EF41}" dt="2025-07-28T07:48:15.440" v="2" actId="26606"/>
          <pc:sldLayoutMkLst>
            <pc:docMk/>
            <pc:sldMasterMk cId="2812971826" sldId="2147483660"/>
            <pc:sldLayoutMk cId="1711630834" sldId="2147483665"/>
          </pc:sldLayoutMkLst>
        </pc:sldLayoutChg>
        <pc:sldLayoutChg chg="add del replId">
          <pc:chgData name="Mustafa Maru" userId="b73eeed5-edc7-4904-9fe2-3470a5ec240a" providerId="ADAL" clId="{2F7819C9-A9F1-4AA3-A207-23B8FFD4EF41}" dt="2025-07-28T07:48:15.440" v="2" actId="26606"/>
          <pc:sldLayoutMkLst>
            <pc:docMk/>
            <pc:sldMasterMk cId="2812971826" sldId="2147483660"/>
            <pc:sldLayoutMk cId="1880151121" sldId="2147483666"/>
          </pc:sldLayoutMkLst>
        </pc:sldLayoutChg>
        <pc:sldLayoutChg chg="add del replId">
          <pc:chgData name="Mustafa Maru" userId="b73eeed5-edc7-4904-9fe2-3470a5ec240a" providerId="ADAL" clId="{2F7819C9-A9F1-4AA3-A207-23B8FFD4EF41}" dt="2025-07-28T07:48:15.440" v="2" actId="26606"/>
          <pc:sldLayoutMkLst>
            <pc:docMk/>
            <pc:sldMasterMk cId="2812971826" sldId="2147483660"/>
            <pc:sldLayoutMk cId="1689339301" sldId="2147483667"/>
          </pc:sldLayoutMkLst>
        </pc:sldLayoutChg>
        <pc:sldLayoutChg chg="add del replId">
          <pc:chgData name="Mustafa Maru" userId="b73eeed5-edc7-4904-9fe2-3470a5ec240a" providerId="ADAL" clId="{2F7819C9-A9F1-4AA3-A207-23B8FFD4EF41}" dt="2025-07-28T07:48:15.440" v="2" actId="26606"/>
          <pc:sldLayoutMkLst>
            <pc:docMk/>
            <pc:sldMasterMk cId="2812971826" sldId="2147483660"/>
            <pc:sldLayoutMk cId="3056614076" sldId="2147483668"/>
          </pc:sldLayoutMkLst>
        </pc:sldLayoutChg>
        <pc:sldLayoutChg chg="add del replId">
          <pc:chgData name="Mustafa Maru" userId="b73eeed5-edc7-4904-9fe2-3470a5ec240a" providerId="ADAL" clId="{2F7819C9-A9F1-4AA3-A207-23B8FFD4EF41}" dt="2025-07-28T07:48:15.440" v="2" actId="26606"/>
          <pc:sldLayoutMkLst>
            <pc:docMk/>
            <pc:sldMasterMk cId="2812971826" sldId="2147483660"/>
            <pc:sldLayoutMk cId="1835167020" sldId="2147483669"/>
          </pc:sldLayoutMkLst>
        </pc:sldLayoutChg>
        <pc:sldLayoutChg chg="add del replId">
          <pc:chgData name="Mustafa Maru" userId="b73eeed5-edc7-4904-9fe2-3470a5ec240a" providerId="ADAL" clId="{2F7819C9-A9F1-4AA3-A207-23B8FFD4EF41}" dt="2025-07-28T07:48:15.440" v="2" actId="26606"/>
          <pc:sldLayoutMkLst>
            <pc:docMk/>
            <pc:sldMasterMk cId="2812971826" sldId="2147483660"/>
            <pc:sldLayoutMk cId="1387848674" sldId="2147483670"/>
          </pc:sldLayoutMkLst>
        </pc:sldLayoutChg>
        <pc:sldLayoutChg chg="add del replId">
          <pc:chgData name="Mustafa Maru" userId="b73eeed5-edc7-4904-9fe2-3470a5ec240a" providerId="ADAL" clId="{2F7819C9-A9F1-4AA3-A207-23B8FFD4EF41}" dt="2025-07-28T07:48:15.440" v="2" actId="26606"/>
          <pc:sldLayoutMkLst>
            <pc:docMk/>
            <pc:sldMasterMk cId="2812971826" sldId="2147483660"/>
            <pc:sldLayoutMk cId="701286432" sldId="2147483671"/>
          </pc:sldLayoutMkLst>
        </pc:sldLayoutChg>
      </pc:sldMasterChg>
      <pc:sldMasterChg chg="add del addSldLayout delSldLayout">
        <pc:chgData name="Mustafa Maru" userId="b73eeed5-edc7-4904-9fe2-3470a5ec240a" providerId="ADAL" clId="{2F7819C9-A9F1-4AA3-A207-23B8FFD4EF41}" dt="2025-07-28T07:48:18.190" v="4" actId="26606"/>
        <pc:sldMasterMkLst>
          <pc:docMk/>
          <pc:sldMasterMk cId="2302283027" sldId="2147483673"/>
        </pc:sldMasterMkLst>
        <pc:sldLayoutChg chg="add del">
          <pc:chgData name="Mustafa Maru" userId="b73eeed5-edc7-4904-9fe2-3470a5ec240a" providerId="ADAL" clId="{2F7819C9-A9F1-4AA3-A207-23B8FFD4EF41}" dt="2025-07-28T07:48:18.190" v="4" actId="26606"/>
          <pc:sldLayoutMkLst>
            <pc:docMk/>
            <pc:sldMasterMk cId="2302283027" sldId="2147483673"/>
            <pc:sldLayoutMk cId="780649152" sldId="2147483662"/>
          </pc:sldLayoutMkLst>
        </pc:sldLayoutChg>
        <pc:sldLayoutChg chg="add del">
          <pc:chgData name="Mustafa Maru" userId="b73eeed5-edc7-4904-9fe2-3470a5ec240a" providerId="ADAL" clId="{2F7819C9-A9F1-4AA3-A207-23B8FFD4EF41}" dt="2025-07-28T07:48:18.190" v="4" actId="26606"/>
          <pc:sldLayoutMkLst>
            <pc:docMk/>
            <pc:sldMasterMk cId="2302283027" sldId="2147483673"/>
            <pc:sldLayoutMk cId="3659404310" sldId="2147483663"/>
          </pc:sldLayoutMkLst>
        </pc:sldLayoutChg>
        <pc:sldLayoutChg chg="add del">
          <pc:chgData name="Mustafa Maru" userId="b73eeed5-edc7-4904-9fe2-3470a5ec240a" providerId="ADAL" clId="{2F7819C9-A9F1-4AA3-A207-23B8FFD4EF41}" dt="2025-07-28T07:48:18.190" v="4" actId="26606"/>
          <pc:sldLayoutMkLst>
            <pc:docMk/>
            <pc:sldMasterMk cId="2302283027" sldId="2147483673"/>
            <pc:sldLayoutMk cId="4119997257" sldId="2147483664"/>
          </pc:sldLayoutMkLst>
        </pc:sldLayoutChg>
        <pc:sldLayoutChg chg="add del">
          <pc:chgData name="Mustafa Maru" userId="b73eeed5-edc7-4904-9fe2-3470a5ec240a" providerId="ADAL" clId="{2F7819C9-A9F1-4AA3-A207-23B8FFD4EF41}" dt="2025-07-28T07:48:18.190" v="4" actId="26606"/>
          <pc:sldLayoutMkLst>
            <pc:docMk/>
            <pc:sldMasterMk cId="2302283027" sldId="2147483673"/>
            <pc:sldLayoutMk cId="549866430" sldId="2147483665"/>
          </pc:sldLayoutMkLst>
        </pc:sldLayoutChg>
        <pc:sldLayoutChg chg="add del">
          <pc:chgData name="Mustafa Maru" userId="b73eeed5-edc7-4904-9fe2-3470a5ec240a" providerId="ADAL" clId="{2F7819C9-A9F1-4AA3-A207-23B8FFD4EF41}" dt="2025-07-28T07:48:18.190" v="4" actId="26606"/>
          <pc:sldLayoutMkLst>
            <pc:docMk/>
            <pc:sldMasterMk cId="2302283027" sldId="2147483673"/>
            <pc:sldLayoutMk cId="9736639" sldId="2147483666"/>
          </pc:sldLayoutMkLst>
        </pc:sldLayoutChg>
        <pc:sldLayoutChg chg="add del">
          <pc:chgData name="Mustafa Maru" userId="b73eeed5-edc7-4904-9fe2-3470a5ec240a" providerId="ADAL" clId="{2F7819C9-A9F1-4AA3-A207-23B8FFD4EF41}" dt="2025-07-28T07:48:18.190" v="4" actId="26606"/>
          <pc:sldLayoutMkLst>
            <pc:docMk/>
            <pc:sldMasterMk cId="2302283027" sldId="2147483673"/>
            <pc:sldLayoutMk cId="1595597397" sldId="2147483667"/>
          </pc:sldLayoutMkLst>
        </pc:sldLayoutChg>
        <pc:sldLayoutChg chg="add del">
          <pc:chgData name="Mustafa Maru" userId="b73eeed5-edc7-4904-9fe2-3470a5ec240a" providerId="ADAL" clId="{2F7819C9-A9F1-4AA3-A207-23B8FFD4EF41}" dt="2025-07-28T07:48:18.190" v="4" actId="26606"/>
          <pc:sldLayoutMkLst>
            <pc:docMk/>
            <pc:sldMasterMk cId="2302283027" sldId="2147483673"/>
            <pc:sldLayoutMk cId="3057019888" sldId="2147483668"/>
          </pc:sldLayoutMkLst>
        </pc:sldLayoutChg>
        <pc:sldLayoutChg chg="add del">
          <pc:chgData name="Mustafa Maru" userId="b73eeed5-edc7-4904-9fe2-3470a5ec240a" providerId="ADAL" clId="{2F7819C9-A9F1-4AA3-A207-23B8FFD4EF41}" dt="2025-07-28T07:48:18.190" v="4" actId="26606"/>
          <pc:sldLayoutMkLst>
            <pc:docMk/>
            <pc:sldMasterMk cId="2302283027" sldId="2147483673"/>
            <pc:sldLayoutMk cId="3873711588" sldId="2147483669"/>
          </pc:sldLayoutMkLst>
        </pc:sldLayoutChg>
        <pc:sldLayoutChg chg="add del">
          <pc:chgData name="Mustafa Maru" userId="b73eeed5-edc7-4904-9fe2-3470a5ec240a" providerId="ADAL" clId="{2F7819C9-A9F1-4AA3-A207-23B8FFD4EF41}" dt="2025-07-28T07:48:18.190" v="4" actId="26606"/>
          <pc:sldLayoutMkLst>
            <pc:docMk/>
            <pc:sldMasterMk cId="2302283027" sldId="2147483673"/>
            <pc:sldLayoutMk cId="2132575682" sldId="2147483670"/>
          </pc:sldLayoutMkLst>
        </pc:sldLayoutChg>
        <pc:sldLayoutChg chg="add del">
          <pc:chgData name="Mustafa Maru" userId="b73eeed5-edc7-4904-9fe2-3470a5ec240a" providerId="ADAL" clId="{2F7819C9-A9F1-4AA3-A207-23B8FFD4EF41}" dt="2025-07-28T07:48:18.190" v="4" actId="26606"/>
          <pc:sldLayoutMkLst>
            <pc:docMk/>
            <pc:sldMasterMk cId="2302283027" sldId="2147483673"/>
            <pc:sldLayoutMk cId="3443928016" sldId="2147483671"/>
          </pc:sldLayoutMkLst>
        </pc:sldLayoutChg>
        <pc:sldLayoutChg chg="add del">
          <pc:chgData name="Mustafa Maru" userId="b73eeed5-edc7-4904-9fe2-3470a5ec240a" providerId="ADAL" clId="{2F7819C9-A9F1-4AA3-A207-23B8FFD4EF41}" dt="2025-07-28T07:48:18.190" v="4" actId="26606"/>
          <pc:sldLayoutMkLst>
            <pc:docMk/>
            <pc:sldMasterMk cId="2302283027" sldId="2147483673"/>
            <pc:sldLayoutMk cId="896939792" sldId="2147483672"/>
          </pc:sldLayoutMkLst>
        </pc:sldLayoutChg>
      </pc:sldMasterChg>
      <pc:sldMasterChg chg="add del addSldLayout delSldLayout">
        <pc:chgData name="Mustafa Maru" userId="b73eeed5-edc7-4904-9fe2-3470a5ec240a" providerId="ADAL" clId="{2F7819C9-A9F1-4AA3-A207-23B8FFD4EF41}" dt="2025-07-28T07:48:21.377" v="6" actId="26606"/>
        <pc:sldMasterMkLst>
          <pc:docMk/>
          <pc:sldMasterMk cId="609636137" sldId="2147483686"/>
        </pc:sldMasterMkLst>
        <pc:sldLayoutChg chg="add del">
          <pc:chgData name="Mustafa Maru" userId="b73eeed5-edc7-4904-9fe2-3470a5ec240a" providerId="ADAL" clId="{2F7819C9-A9F1-4AA3-A207-23B8FFD4EF41}" dt="2025-07-28T07:48:21.377" v="6" actId="26606"/>
          <pc:sldLayoutMkLst>
            <pc:docMk/>
            <pc:sldMasterMk cId="609636137" sldId="2147483686"/>
            <pc:sldLayoutMk cId="3253915995" sldId="2147483675"/>
          </pc:sldLayoutMkLst>
        </pc:sldLayoutChg>
        <pc:sldLayoutChg chg="add del">
          <pc:chgData name="Mustafa Maru" userId="b73eeed5-edc7-4904-9fe2-3470a5ec240a" providerId="ADAL" clId="{2F7819C9-A9F1-4AA3-A207-23B8FFD4EF41}" dt="2025-07-28T07:48:21.377" v="6" actId="26606"/>
          <pc:sldLayoutMkLst>
            <pc:docMk/>
            <pc:sldMasterMk cId="609636137" sldId="2147483686"/>
            <pc:sldLayoutMk cId="3225626932" sldId="2147483676"/>
          </pc:sldLayoutMkLst>
        </pc:sldLayoutChg>
        <pc:sldLayoutChg chg="add del">
          <pc:chgData name="Mustafa Maru" userId="b73eeed5-edc7-4904-9fe2-3470a5ec240a" providerId="ADAL" clId="{2F7819C9-A9F1-4AA3-A207-23B8FFD4EF41}" dt="2025-07-28T07:48:21.377" v="6" actId="26606"/>
          <pc:sldLayoutMkLst>
            <pc:docMk/>
            <pc:sldMasterMk cId="609636137" sldId="2147483686"/>
            <pc:sldLayoutMk cId="3323553408" sldId="2147483677"/>
          </pc:sldLayoutMkLst>
        </pc:sldLayoutChg>
        <pc:sldLayoutChg chg="add del">
          <pc:chgData name="Mustafa Maru" userId="b73eeed5-edc7-4904-9fe2-3470a5ec240a" providerId="ADAL" clId="{2F7819C9-A9F1-4AA3-A207-23B8FFD4EF41}" dt="2025-07-28T07:48:21.377" v="6" actId="26606"/>
          <pc:sldLayoutMkLst>
            <pc:docMk/>
            <pc:sldMasterMk cId="609636137" sldId="2147483686"/>
            <pc:sldLayoutMk cId="2467600906" sldId="2147483678"/>
          </pc:sldLayoutMkLst>
        </pc:sldLayoutChg>
        <pc:sldLayoutChg chg="add del">
          <pc:chgData name="Mustafa Maru" userId="b73eeed5-edc7-4904-9fe2-3470a5ec240a" providerId="ADAL" clId="{2F7819C9-A9F1-4AA3-A207-23B8FFD4EF41}" dt="2025-07-28T07:48:21.377" v="6" actId="26606"/>
          <pc:sldLayoutMkLst>
            <pc:docMk/>
            <pc:sldMasterMk cId="609636137" sldId="2147483686"/>
            <pc:sldLayoutMk cId="3375742040" sldId="2147483679"/>
          </pc:sldLayoutMkLst>
        </pc:sldLayoutChg>
        <pc:sldLayoutChg chg="add del">
          <pc:chgData name="Mustafa Maru" userId="b73eeed5-edc7-4904-9fe2-3470a5ec240a" providerId="ADAL" clId="{2F7819C9-A9F1-4AA3-A207-23B8FFD4EF41}" dt="2025-07-28T07:48:21.377" v="6" actId="26606"/>
          <pc:sldLayoutMkLst>
            <pc:docMk/>
            <pc:sldMasterMk cId="609636137" sldId="2147483686"/>
            <pc:sldLayoutMk cId="1449957368" sldId="2147483680"/>
          </pc:sldLayoutMkLst>
        </pc:sldLayoutChg>
        <pc:sldLayoutChg chg="add del">
          <pc:chgData name="Mustafa Maru" userId="b73eeed5-edc7-4904-9fe2-3470a5ec240a" providerId="ADAL" clId="{2F7819C9-A9F1-4AA3-A207-23B8FFD4EF41}" dt="2025-07-28T07:48:21.377" v="6" actId="26606"/>
          <pc:sldLayoutMkLst>
            <pc:docMk/>
            <pc:sldMasterMk cId="609636137" sldId="2147483686"/>
            <pc:sldLayoutMk cId="4218487683" sldId="2147483681"/>
          </pc:sldLayoutMkLst>
        </pc:sldLayoutChg>
        <pc:sldLayoutChg chg="add del">
          <pc:chgData name="Mustafa Maru" userId="b73eeed5-edc7-4904-9fe2-3470a5ec240a" providerId="ADAL" clId="{2F7819C9-A9F1-4AA3-A207-23B8FFD4EF41}" dt="2025-07-28T07:48:21.377" v="6" actId="26606"/>
          <pc:sldLayoutMkLst>
            <pc:docMk/>
            <pc:sldMasterMk cId="609636137" sldId="2147483686"/>
            <pc:sldLayoutMk cId="677589640" sldId="2147483682"/>
          </pc:sldLayoutMkLst>
        </pc:sldLayoutChg>
        <pc:sldLayoutChg chg="add del">
          <pc:chgData name="Mustafa Maru" userId="b73eeed5-edc7-4904-9fe2-3470a5ec240a" providerId="ADAL" clId="{2F7819C9-A9F1-4AA3-A207-23B8FFD4EF41}" dt="2025-07-28T07:48:21.377" v="6" actId="26606"/>
          <pc:sldLayoutMkLst>
            <pc:docMk/>
            <pc:sldMasterMk cId="609636137" sldId="2147483686"/>
            <pc:sldLayoutMk cId="1391400509" sldId="2147483683"/>
          </pc:sldLayoutMkLst>
        </pc:sldLayoutChg>
        <pc:sldLayoutChg chg="add del">
          <pc:chgData name="Mustafa Maru" userId="b73eeed5-edc7-4904-9fe2-3470a5ec240a" providerId="ADAL" clId="{2F7819C9-A9F1-4AA3-A207-23B8FFD4EF41}" dt="2025-07-28T07:48:21.377" v="6" actId="26606"/>
          <pc:sldLayoutMkLst>
            <pc:docMk/>
            <pc:sldMasterMk cId="609636137" sldId="2147483686"/>
            <pc:sldLayoutMk cId="3354790115" sldId="2147483684"/>
          </pc:sldLayoutMkLst>
        </pc:sldLayoutChg>
        <pc:sldLayoutChg chg="add del">
          <pc:chgData name="Mustafa Maru" userId="b73eeed5-edc7-4904-9fe2-3470a5ec240a" providerId="ADAL" clId="{2F7819C9-A9F1-4AA3-A207-23B8FFD4EF41}" dt="2025-07-28T07:48:21.377" v="6" actId="26606"/>
          <pc:sldLayoutMkLst>
            <pc:docMk/>
            <pc:sldMasterMk cId="609636137" sldId="2147483686"/>
            <pc:sldLayoutMk cId="3173420571" sldId="2147483685"/>
          </pc:sldLayoutMkLst>
        </pc:sldLayoutChg>
      </pc:sldMasterChg>
      <pc:sldMasterChg chg="add del addSldLayout delSldLayout">
        <pc:chgData name="Mustafa Maru" userId="b73eeed5-edc7-4904-9fe2-3470a5ec240a" providerId="ADAL" clId="{2F7819C9-A9F1-4AA3-A207-23B8FFD4EF41}" dt="2025-07-28T07:48:37.961" v="17" actId="26606"/>
        <pc:sldMasterMkLst>
          <pc:docMk/>
          <pc:sldMasterMk cId="1659298582" sldId="2147483699"/>
        </pc:sldMasterMkLst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1659298582" sldId="2147483699"/>
            <pc:sldLayoutMk cId="2440275429" sldId="2147483688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1659298582" sldId="2147483699"/>
            <pc:sldLayoutMk cId="3214544138" sldId="2147483689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1659298582" sldId="2147483699"/>
            <pc:sldLayoutMk cId="1874447364" sldId="2147483690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1659298582" sldId="2147483699"/>
            <pc:sldLayoutMk cId="1073191527" sldId="2147483691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1659298582" sldId="2147483699"/>
            <pc:sldLayoutMk cId="3640124374" sldId="2147483692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1659298582" sldId="2147483699"/>
            <pc:sldLayoutMk cId="2696573724" sldId="2147483693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1659298582" sldId="2147483699"/>
            <pc:sldLayoutMk cId="3411378869" sldId="2147483694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1659298582" sldId="2147483699"/>
            <pc:sldLayoutMk cId="2862782972" sldId="2147483695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1659298582" sldId="2147483699"/>
            <pc:sldLayoutMk cId="706642479" sldId="2147483696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1659298582" sldId="2147483699"/>
            <pc:sldLayoutMk cId="3538173581" sldId="2147483697"/>
          </pc:sldLayoutMkLst>
        </pc:sldLayoutChg>
        <pc:sldLayoutChg chg="add del">
          <pc:chgData name="Mustafa Maru" userId="b73eeed5-edc7-4904-9fe2-3470a5ec240a" providerId="ADAL" clId="{2F7819C9-A9F1-4AA3-A207-23B8FFD4EF41}" dt="2025-07-28T07:48:37.961" v="17" actId="26606"/>
          <pc:sldLayoutMkLst>
            <pc:docMk/>
            <pc:sldMasterMk cId="1659298582" sldId="2147483699"/>
            <pc:sldLayoutMk cId="1202271382" sldId="2147483698"/>
          </pc:sldLayoutMkLst>
        </pc:sldLayoutChg>
      </pc:sldMasterChg>
      <pc:sldMasterChg chg="add del addSldLayout delSldLayout">
        <pc:chgData name="Mustafa Maru" userId="b73eeed5-edc7-4904-9fe2-3470a5ec240a" providerId="ADAL" clId="{2F7819C9-A9F1-4AA3-A207-23B8FFD4EF41}" dt="2025-07-28T07:48:27.266" v="10" actId="26606"/>
        <pc:sldMasterMkLst>
          <pc:docMk/>
          <pc:sldMasterMk cId="2800138360" sldId="2147483712"/>
        </pc:sldMasterMkLst>
        <pc:sldLayoutChg chg="add del">
          <pc:chgData name="Mustafa Maru" userId="b73eeed5-edc7-4904-9fe2-3470a5ec240a" providerId="ADAL" clId="{2F7819C9-A9F1-4AA3-A207-23B8FFD4EF41}" dt="2025-07-28T07:48:27.266" v="10" actId="26606"/>
          <pc:sldLayoutMkLst>
            <pc:docMk/>
            <pc:sldMasterMk cId="2800138360" sldId="2147483712"/>
            <pc:sldLayoutMk cId="1649193912" sldId="2147483701"/>
          </pc:sldLayoutMkLst>
        </pc:sldLayoutChg>
        <pc:sldLayoutChg chg="add del">
          <pc:chgData name="Mustafa Maru" userId="b73eeed5-edc7-4904-9fe2-3470a5ec240a" providerId="ADAL" clId="{2F7819C9-A9F1-4AA3-A207-23B8FFD4EF41}" dt="2025-07-28T07:48:27.266" v="10" actId="26606"/>
          <pc:sldLayoutMkLst>
            <pc:docMk/>
            <pc:sldMasterMk cId="2800138360" sldId="2147483712"/>
            <pc:sldLayoutMk cId="2999242049" sldId="2147483702"/>
          </pc:sldLayoutMkLst>
        </pc:sldLayoutChg>
        <pc:sldLayoutChg chg="add del">
          <pc:chgData name="Mustafa Maru" userId="b73eeed5-edc7-4904-9fe2-3470a5ec240a" providerId="ADAL" clId="{2F7819C9-A9F1-4AA3-A207-23B8FFD4EF41}" dt="2025-07-28T07:48:27.266" v="10" actId="26606"/>
          <pc:sldLayoutMkLst>
            <pc:docMk/>
            <pc:sldMasterMk cId="2800138360" sldId="2147483712"/>
            <pc:sldLayoutMk cId="4150970393" sldId="2147483703"/>
          </pc:sldLayoutMkLst>
        </pc:sldLayoutChg>
        <pc:sldLayoutChg chg="add del">
          <pc:chgData name="Mustafa Maru" userId="b73eeed5-edc7-4904-9fe2-3470a5ec240a" providerId="ADAL" clId="{2F7819C9-A9F1-4AA3-A207-23B8FFD4EF41}" dt="2025-07-28T07:48:27.266" v="10" actId="26606"/>
          <pc:sldLayoutMkLst>
            <pc:docMk/>
            <pc:sldMasterMk cId="2800138360" sldId="2147483712"/>
            <pc:sldLayoutMk cId="3260760005" sldId="2147483704"/>
          </pc:sldLayoutMkLst>
        </pc:sldLayoutChg>
        <pc:sldLayoutChg chg="add del">
          <pc:chgData name="Mustafa Maru" userId="b73eeed5-edc7-4904-9fe2-3470a5ec240a" providerId="ADAL" clId="{2F7819C9-A9F1-4AA3-A207-23B8FFD4EF41}" dt="2025-07-28T07:48:27.266" v="10" actId="26606"/>
          <pc:sldLayoutMkLst>
            <pc:docMk/>
            <pc:sldMasterMk cId="2800138360" sldId="2147483712"/>
            <pc:sldLayoutMk cId="2311197588" sldId="2147483705"/>
          </pc:sldLayoutMkLst>
        </pc:sldLayoutChg>
        <pc:sldLayoutChg chg="add del">
          <pc:chgData name="Mustafa Maru" userId="b73eeed5-edc7-4904-9fe2-3470a5ec240a" providerId="ADAL" clId="{2F7819C9-A9F1-4AA3-A207-23B8FFD4EF41}" dt="2025-07-28T07:48:27.266" v="10" actId="26606"/>
          <pc:sldLayoutMkLst>
            <pc:docMk/>
            <pc:sldMasterMk cId="2800138360" sldId="2147483712"/>
            <pc:sldLayoutMk cId="3774994018" sldId="2147483706"/>
          </pc:sldLayoutMkLst>
        </pc:sldLayoutChg>
        <pc:sldLayoutChg chg="add del">
          <pc:chgData name="Mustafa Maru" userId="b73eeed5-edc7-4904-9fe2-3470a5ec240a" providerId="ADAL" clId="{2F7819C9-A9F1-4AA3-A207-23B8FFD4EF41}" dt="2025-07-28T07:48:27.266" v="10" actId="26606"/>
          <pc:sldLayoutMkLst>
            <pc:docMk/>
            <pc:sldMasterMk cId="2800138360" sldId="2147483712"/>
            <pc:sldLayoutMk cId="2866600692" sldId="2147483707"/>
          </pc:sldLayoutMkLst>
        </pc:sldLayoutChg>
        <pc:sldLayoutChg chg="add del">
          <pc:chgData name="Mustafa Maru" userId="b73eeed5-edc7-4904-9fe2-3470a5ec240a" providerId="ADAL" clId="{2F7819C9-A9F1-4AA3-A207-23B8FFD4EF41}" dt="2025-07-28T07:48:27.266" v="10" actId="26606"/>
          <pc:sldLayoutMkLst>
            <pc:docMk/>
            <pc:sldMasterMk cId="2800138360" sldId="2147483712"/>
            <pc:sldLayoutMk cId="2284917234" sldId="2147483708"/>
          </pc:sldLayoutMkLst>
        </pc:sldLayoutChg>
        <pc:sldLayoutChg chg="add del">
          <pc:chgData name="Mustafa Maru" userId="b73eeed5-edc7-4904-9fe2-3470a5ec240a" providerId="ADAL" clId="{2F7819C9-A9F1-4AA3-A207-23B8FFD4EF41}" dt="2025-07-28T07:48:27.266" v="10" actId="26606"/>
          <pc:sldLayoutMkLst>
            <pc:docMk/>
            <pc:sldMasterMk cId="2800138360" sldId="2147483712"/>
            <pc:sldLayoutMk cId="2227334316" sldId="2147483709"/>
          </pc:sldLayoutMkLst>
        </pc:sldLayoutChg>
        <pc:sldLayoutChg chg="add del">
          <pc:chgData name="Mustafa Maru" userId="b73eeed5-edc7-4904-9fe2-3470a5ec240a" providerId="ADAL" clId="{2F7819C9-A9F1-4AA3-A207-23B8FFD4EF41}" dt="2025-07-28T07:48:27.266" v="10" actId="26606"/>
          <pc:sldLayoutMkLst>
            <pc:docMk/>
            <pc:sldMasterMk cId="2800138360" sldId="2147483712"/>
            <pc:sldLayoutMk cId="1998341759" sldId="2147483710"/>
          </pc:sldLayoutMkLst>
        </pc:sldLayoutChg>
        <pc:sldLayoutChg chg="add del">
          <pc:chgData name="Mustafa Maru" userId="b73eeed5-edc7-4904-9fe2-3470a5ec240a" providerId="ADAL" clId="{2F7819C9-A9F1-4AA3-A207-23B8FFD4EF41}" dt="2025-07-28T07:48:27.266" v="10" actId="26606"/>
          <pc:sldLayoutMkLst>
            <pc:docMk/>
            <pc:sldMasterMk cId="2800138360" sldId="2147483712"/>
            <pc:sldLayoutMk cId="888145569" sldId="2147483711"/>
          </pc:sldLayoutMkLst>
        </pc:sldLayoutChg>
      </pc:sldMasterChg>
      <pc:sldMasterChg chg="add del addSldLayout delSldLayout">
        <pc:chgData name="Mustafa Maru" userId="b73eeed5-edc7-4904-9fe2-3470a5ec240a" providerId="ADAL" clId="{2F7819C9-A9F1-4AA3-A207-23B8FFD4EF41}" dt="2025-07-28T07:48:30.034" v="12" actId="26606"/>
        <pc:sldMasterMkLst>
          <pc:docMk/>
          <pc:sldMasterMk cId="2378153249" sldId="2147483725"/>
        </pc:sldMasterMkLst>
        <pc:sldLayoutChg chg="add del">
          <pc:chgData name="Mustafa Maru" userId="b73eeed5-edc7-4904-9fe2-3470a5ec240a" providerId="ADAL" clId="{2F7819C9-A9F1-4AA3-A207-23B8FFD4EF41}" dt="2025-07-28T07:48:30.034" v="12" actId="26606"/>
          <pc:sldLayoutMkLst>
            <pc:docMk/>
            <pc:sldMasterMk cId="2378153249" sldId="2147483725"/>
            <pc:sldLayoutMk cId="2440098504" sldId="2147483714"/>
          </pc:sldLayoutMkLst>
        </pc:sldLayoutChg>
        <pc:sldLayoutChg chg="add del">
          <pc:chgData name="Mustafa Maru" userId="b73eeed5-edc7-4904-9fe2-3470a5ec240a" providerId="ADAL" clId="{2F7819C9-A9F1-4AA3-A207-23B8FFD4EF41}" dt="2025-07-28T07:48:30.034" v="12" actId="26606"/>
          <pc:sldLayoutMkLst>
            <pc:docMk/>
            <pc:sldMasterMk cId="2378153249" sldId="2147483725"/>
            <pc:sldLayoutMk cId="2960653333" sldId="2147483715"/>
          </pc:sldLayoutMkLst>
        </pc:sldLayoutChg>
        <pc:sldLayoutChg chg="add del">
          <pc:chgData name="Mustafa Maru" userId="b73eeed5-edc7-4904-9fe2-3470a5ec240a" providerId="ADAL" clId="{2F7819C9-A9F1-4AA3-A207-23B8FFD4EF41}" dt="2025-07-28T07:48:30.034" v="12" actId="26606"/>
          <pc:sldLayoutMkLst>
            <pc:docMk/>
            <pc:sldMasterMk cId="2378153249" sldId="2147483725"/>
            <pc:sldLayoutMk cId="3196119112" sldId="2147483716"/>
          </pc:sldLayoutMkLst>
        </pc:sldLayoutChg>
        <pc:sldLayoutChg chg="add del">
          <pc:chgData name="Mustafa Maru" userId="b73eeed5-edc7-4904-9fe2-3470a5ec240a" providerId="ADAL" clId="{2F7819C9-A9F1-4AA3-A207-23B8FFD4EF41}" dt="2025-07-28T07:48:30.034" v="12" actId="26606"/>
          <pc:sldLayoutMkLst>
            <pc:docMk/>
            <pc:sldMasterMk cId="2378153249" sldId="2147483725"/>
            <pc:sldLayoutMk cId="3562321426" sldId="2147483717"/>
          </pc:sldLayoutMkLst>
        </pc:sldLayoutChg>
        <pc:sldLayoutChg chg="add del">
          <pc:chgData name="Mustafa Maru" userId="b73eeed5-edc7-4904-9fe2-3470a5ec240a" providerId="ADAL" clId="{2F7819C9-A9F1-4AA3-A207-23B8FFD4EF41}" dt="2025-07-28T07:48:30.034" v="12" actId="26606"/>
          <pc:sldLayoutMkLst>
            <pc:docMk/>
            <pc:sldMasterMk cId="2378153249" sldId="2147483725"/>
            <pc:sldLayoutMk cId="196729220" sldId="2147483718"/>
          </pc:sldLayoutMkLst>
        </pc:sldLayoutChg>
        <pc:sldLayoutChg chg="add del">
          <pc:chgData name="Mustafa Maru" userId="b73eeed5-edc7-4904-9fe2-3470a5ec240a" providerId="ADAL" clId="{2F7819C9-A9F1-4AA3-A207-23B8FFD4EF41}" dt="2025-07-28T07:48:30.034" v="12" actId="26606"/>
          <pc:sldLayoutMkLst>
            <pc:docMk/>
            <pc:sldMasterMk cId="2378153249" sldId="2147483725"/>
            <pc:sldLayoutMk cId="2641989826" sldId="2147483719"/>
          </pc:sldLayoutMkLst>
        </pc:sldLayoutChg>
        <pc:sldLayoutChg chg="add del">
          <pc:chgData name="Mustafa Maru" userId="b73eeed5-edc7-4904-9fe2-3470a5ec240a" providerId="ADAL" clId="{2F7819C9-A9F1-4AA3-A207-23B8FFD4EF41}" dt="2025-07-28T07:48:30.034" v="12" actId="26606"/>
          <pc:sldLayoutMkLst>
            <pc:docMk/>
            <pc:sldMasterMk cId="2378153249" sldId="2147483725"/>
            <pc:sldLayoutMk cId="41847555" sldId="2147483720"/>
          </pc:sldLayoutMkLst>
        </pc:sldLayoutChg>
        <pc:sldLayoutChg chg="add del">
          <pc:chgData name="Mustafa Maru" userId="b73eeed5-edc7-4904-9fe2-3470a5ec240a" providerId="ADAL" clId="{2F7819C9-A9F1-4AA3-A207-23B8FFD4EF41}" dt="2025-07-28T07:48:30.034" v="12" actId="26606"/>
          <pc:sldLayoutMkLst>
            <pc:docMk/>
            <pc:sldMasterMk cId="2378153249" sldId="2147483725"/>
            <pc:sldLayoutMk cId="368538229" sldId="2147483721"/>
          </pc:sldLayoutMkLst>
        </pc:sldLayoutChg>
        <pc:sldLayoutChg chg="add del">
          <pc:chgData name="Mustafa Maru" userId="b73eeed5-edc7-4904-9fe2-3470a5ec240a" providerId="ADAL" clId="{2F7819C9-A9F1-4AA3-A207-23B8FFD4EF41}" dt="2025-07-28T07:48:30.034" v="12" actId="26606"/>
          <pc:sldLayoutMkLst>
            <pc:docMk/>
            <pc:sldMasterMk cId="2378153249" sldId="2147483725"/>
            <pc:sldLayoutMk cId="210771120" sldId="2147483722"/>
          </pc:sldLayoutMkLst>
        </pc:sldLayoutChg>
        <pc:sldLayoutChg chg="add del">
          <pc:chgData name="Mustafa Maru" userId="b73eeed5-edc7-4904-9fe2-3470a5ec240a" providerId="ADAL" clId="{2F7819C9-A9F1-4AA3-A207-23B8FFD4EF41}" dt="2025-07-28T07:48:30.034" v="12" actId="26606"/>
          <pc:sldLayoutMkLst>
            <pc:docMk/>
            <pc:sldMasterMk cId="2378153249" sldId="2147483725"/>
            <pc:sldLayoutMk cId="2693505277" sldId="2147483723"/>
          </pc:sldLayoutMkLst>
        </pc:sldLayoutChg>
        <pc:sldLayoutChg chg="add del">
          <pc:chgData name="Mustafa Maru" userId="b73eeed5-edc7-4904-9fe2-3470a5ec240a" providerId="ADAL" clId="{2F7819C9-A9F1-4AA3-A207-23B8FFD4EF41}" dt="2025-07-28T07:48:30.034" v="12" actId="26606"/>
          <pc:sldLayoutMkLst>
            <pc:docMk/>
            <pc:sldMasterMk cId="2378153249" sldId="2147483725"/>
            <pc:sldLayoutMk cId="1920029917" sldId="2147483724"/>
          </pc:sldLayoutMkLst>
        </pc:sldLayoutChg>
      </pc:sldMasterChg>
      <pc:sldMasterChg chg="add del addSldLayout delSldLayout">
        <pc:chgData name="Mustafa Maru" userId="b73eeed5-edc7-4904-9fe2-3470a5ec240a" providerId="ADAL" clId="{2F7819C9-A9F1-4AA3-A207-23B8FFD4EF41}" dt="2025-07-28T07:48:32.420" v="14" actId="26606"/>
        <pc:sldMasterMkLst>
          <pc:docMk/>
          <pc:sldMasterMk cId="3738563007" sldId="2147483738"/>
        </pc:sldMasterMkLst>
        <pc:sldLayoutChg chg="add del">
          <pc:chgData name="Mustafa Maru" userId="b73eeed5-edc7-4904-9fe2-3470a5ec240a" providerId="ADAL" clId="{2F7819C9-A9F1-4AA3-A207-23B8FFD4EF41}" dt="2025-07-28T07:48:32.420" v="14" actId="26606"/>
          <pc:sldLayoutMkLst>
            <pc:docMk/>
            <pc:sldMasterMk cId="3738563007" sldId="2147483738"/>
            <pc:sldLayoutMk cId="339748923" sldId="2147483727"/>
          </pc:sldLayoutMkLst>
        </pc:sldLayoutChg>
        <pc:sldLayoutChg chg="add del">
          <pc:chgData name="Mustafa Maru" userId="b73eeed5-edc7-4904-9fe2-3470a5ec240a" providerId="ADAL" clId="{2F7819C9-A9F1-4AA3-A207-23B8FFD4EF41}" dt="2025-07-28T07:48:32.420" v="14" actId="26606"/>
          <pc:sldLayoutMkLst>
            <pc:docMk/>
            <pc:sldMasterMk cId="3738563007" sldId="2147483738"/>
            <pc:sldLayoutMk cId="1262518063" sldId="2147483728"/>
          </pc:sldLayoutMkLst>
        </pc:sldLayoutChg>
        <pc:sldLayoutChg chg="add del">
          <pc:chgData name="Mustafa Maru" userId="b73eeed5-edc7-4904-9fe2-3470a5ec240a" providerId="ADAL" clId="{2F7819C9-A9F1-4AA3-A207-23B8FFD4EF41}" dt="2025-07-28T07:48:32.420" v="14" actId="26606"/>
          <pc:sldLayoutMkLst>
            <pc:docMk/>
            <pc:sldMasterMk cId="3738563007" sldId="2147483738"/>
            <pc:sldLayoutMk cId="2856338119" sldId="2147483729"/>
          </pc:sldLayoutMkLst>
        </pc:sldLayoutChg>
        <pc:sldLayoutChg chg="add del">
          <pc:chgData name="Mustafa Maru" userId="b73eeed5-edc7-4904-9fe2-3470a5ec240a" providerId="ADAL" clId="{2F7819C9-A9F1-4AA3-A207-23B8FFD4EF41}" dt="2025-07-28T07:48:32.420" v="14" actId="26606"/>
          <pc:sldLayoutMkLst>
            <pc:docMk/>
            <pc:sldMasterMk cId="3738563007" sldId="2147483738"/>
            <pc:sldLayoutMk cId="1910552900" sldId="2147483730"/>
          </pc:sldLayoutMkLst>
        </pc:sldLayoutChg>
        <pc:sldLayoutChg chg="add del">
          <pc:chgData name="Mustafa Maru" userId="b73eeed5-edc7-4904-9fe2-3470a5ec240a" providerId="ADAL" clId="{2F7819C9-A9F1-4AA3-A207-23B8FFD4EF41}" dt="2025-07-28T07:48:32.420" v="14" actId="26606"/>
          <pc:sldLayoutMkLst>
            <pc:docMk/>
            <pc:sldMasterMk cId="3738563007" sldId="2147483738"/>
            <pc:sldLayoutMk cId="2279822184" sldId="2147483731"/>
          </pc:sldLayoutMkLst>
        </pc:sldLayoutChg>
        <pc:sldLayoutChg chg="add del">
          <pc:chgData name="Mustafa Maru" userId="b73eeed5-edc7-4904-9fe2-3470a5ec240a" providerId="ADAL" clId="{2F7819C9-A9F1-4AA3-A207-23B8FFD4EF41}" dt="2025-07-28T07:48:32.420" v="14" actId="26606"/>
          <pc:sldLayoutMkLst>
            <pc:docMk/>
            <pc:sldMasterMk cId="3738563007" sldId="2147483738"/>
            <pc:sldLayoutMk cId="2600275291" sldId="2147483732"/>
          </pc:sldLayoutMkLst>
        </pc:sldLayoutChg>
        <pc:sldLayoutChg chg="add del">
          <pc:chgData name="Mustafa Maru" userId="b73eeed5-edc7-4904-9fe2-3470a5ec240a" providerId="ADAL" clId="{2F7819C9-A9F1-4AA3-A207-23B8FFD4EF41}" dt="2025-07-28T07:48:32.420" v="14" actId="26606"/>
          <pc:sldLayoutMkLst>
            <pc:docMk/>
            <pc:sldMasterMk cId="3738563007" sldId="2147483738"/>
            <pc:sldLayoutMk cId="1030221417" sldId="2147483733"/>
          </pc:sldLayoutMkLst>
        </pc:sldLayoutChg>
        <pc:sldLayoutChg chg="add del">
          <pc:chgData name="Mustafa Maru" userId="b73eeed5-edc7-4904-9fe2-3470a5ec240a" providerId="ADAL" clId="{2F7819C9-A9F1-4AA3-A207-23B8FFD4EF41}" dt="2025-07-28T07:48:32.420" v="14" actId="26606"/>
          <pc:sldLayoutMkLst>
            <pc:docMk/>
            <pc:sldMasterMk cId="3738563007" sldId="2147483738"/>
            <pc:sldLayoutMk cId="754875554" sldId="2147483734"/>
          </pc:sldLayoutMkLst>
        </pc:sldLayoutChg>
        <pc:sldLayoutChg chg="add del">
          <pc:chgData name="Mustafa Maru" userId="b73eeed5-edc7-4904-9fe2-3470a5ec240a" providerId="ADAL" clId="{2F7819C9-A9F1-4AA3-A207-23B8FFD4EF41}" dt="2025-07-28T07:48:32.420" v="14" actId="26606"/>
          <pc:sldLayoutMkLst>
            <pc:docMk/>
            <pc:sldMasterMk cId="3738563007" sldId="2147483738"/>
            <pc:sldLayoutMk cId="313112744" sldId="2147483735"/>
          </pc:sldLayoutMkLst>
        </pc:sldLayoutChg>
        <pc:sldLayoutChg chg="add del">
          <pc:chgData name="Mustafa Maru" userId="b73eeed5-edc7-4904-9fe2-3470a5ec240a" providerId="ADAL" clId="{2F7819C9-A9F1-4AA3-A207-23B8FFD4EF41}" dt="2025-07-28T07:48:32.420" v="14" actId="26606"/>
          <pc:sldLayoutMkLst>
            <pc:docMk/>
            <pc:sldMasterMk cId="3738563007" sldId="2147483738"/>
            <pc:sldLayoutMk cId="4098051192" sldId="2147483736"/>
          </pc:sldLayoutMkLst>
        </pc:sldLayoutChg>
        <pc:sldLayoutChg chg="add del">
          <pc:chgData name="Mustafa Maru" userId="b73eeed5-edc7-4904-9fe2-3470a5ec240a" providerId="ADAL" clId="{2F7819C9-A9F1-4AA3-A207-23B8FFD4EF41}" dt="2025-07-28T07:48:32.420" v="14" actId="26606"/>
          <pc:sldLayoutMkLst>
            <pc:docMk/>
            <pc:sldMasterMk cId="3738563007" sldId="2147483738"/>
            <pc:sldLayoutMk cId="4107038958" sldId="2147483737"/>
          </pc:sldLayoutMkLst>
        </pc:sldLayoutChg>
      </pc:sldMasterChg>
      <pc:sldMasterChg chg="add del addSldLayout delSldLayout">
        <pc:chgData name="Mustafa Maru" userId="b73eeed5-edc7-4904-9fe2-3470a5ec240a" providerId="ADAL" clId="{2F7819C9-A9F1-4AA3-A207-23B8FFD4EF41}" dt="2025-07-28T07:48:37.853" v="16" actId="26606"/>
        <pc:sldMasterMkLst>
          <pc:docMk/>
          <pc:sldMasterMk cId="1465756099" sldId="2147483751"/>
        </pc:sldMasterMkLst>
        <pc:sldLayoutChg chg="add del">
          <pc:chgData name="Mustafa Maru" userId="b73eeed5-edc7-4904-9fe2-3470a5ec240a" providerId="ADAL" clId="{2F7819C9-A9F1-4AA3-A207-23B8FFD4EF41}" dt="2025-07-28T07:48:37.853" v="16" actId="26606"/>
          <pc:sldLayoutMkLst>
            <pc:docMk/>
            <pc:sldMasterMk cId="1465756099" sldId="2147483751"/>
            <pc:sldLayoutMk cId="1334829691" sldId="2147483740"/>
          </pc:sldLayoutMkLst>
        </pc:sldLayoutChg>
        <pc:sldLayoutChg chg="add del">
          <pc:chgData name="Mustafa Maru" userId="b73eeed5-edc7-4904-9fe2-3470a5ec240a" providerId="ADAL" clId="{2F7819C9-A9F1-4AA3-A207-23B8FFD4EF41}" dt="2025-07-28T07:48:37.853" v="16" actId="26606"/>
          <pc:sldLayoutMkLst>
            <pc:docMk/>
            <pc:sldMasterMk cId="1465756099" sldId="2147483751"/>
            <pc:sldLayoutMk cId="3508275662" sldId="2147483741"/>
          </pc:sldLayoutMkLst>
        </pc:sldLayoutChg>
        <pc:sldLayoutChg chg="add del">
          <pc:chgData name="Mustafa Maru" userId="b73eeed5-edc7-4904-9fe2-3470a5ec240a" providerId="ADAL" clId="{2F7819C9-A9F1-4AA3-A207-23B8FFD4EF41}" dt="2025-07-28T07:48:37.853" v="16" actId="26606"/>
          <pc:sldLayoutMkLst>
            <pc:docMk/>
            <pc:sldMasterMk cId="1465756099" sldId="2147483751"/>
            <pc:sldLayoutMk cId="2820856052" sldId="2147483742"/>
          </pc:sldLayoutMkLst>
        </pc:sldLayoutChg>
        <pc:sldLayoutChg chg="add del">
          <pc:chgData name="Mustafa Maru" userId="b73eeed5-edc7-4904-9fe2-3470a5ec240a" providerId="ADAL" clId="{2F7819C9-A9F1-4AA3-A207-23B8FFD4EF41}" dt="2025-07-28T07:48:37.853" v="16" actId="26606"/>
          <pc:sldLayoutMkLst>
            <pc:docMk/>
            <pc:sldMasterMk cId="1465756099" sldId="2147483751"/>
            <pc:sldLayoutMk cId="943929035" sldId="2147483743"/>
          </pc:sldLayoutMkLst>
        </pc:sldLayoutChg>
        <pc:sldLayoutChg chg="add del">
          <pc:chgData name="Mustafa Maru" userId="b73eeed5-edc7-4904-9fe2-3470a5ec240a" providerId="ADAL" clId="{2F7819C9-A9F1-4AA3-A207-23B8FFD4EF41}" dt="2025-07-28T07:48:37.853" v="16" actId="26606"/>
          <pc:sldLayoutMkLst>
            <pc:docMk/>
            <pc:sldMasterMk cId="1465756099" sldId="2147483751"/>
            <pc:sldLayoutMk cId="331010524" sldId="2147483744"/>
          </pc:sldLayoutMkLst>
        </pc:sldLayoutChg>
        <pc:sldLayoutChg chg="add del">
          <pc:chgData name="Mustafa Maru" userId="b73eeed5-edc7-4904-9fe2-3470a5ec240a" providerId="ADAL" clId="{2F7819C9-A9F1-4AA3-A207-23B8FFD4EF41}" dt="2025-07-28T07:48:37.853" v="16" actId="26606"/>
          <pc:sldLayoutMkLst>
            <pc:docMk/>
            <pc:sldMasterMk cId="1465756099" sldId="2147483751"/>
            <pc:sldLayoutMk cId="1468439576" sldId="2147483745"/>
          </pc:sldLayoutMkLst>
        </pc:sldLayoutChg>
        <pc:sldLayoutChg chg="add del">
          <pc:chgData name="Mustafa Maru" userId="b73eeed5-edc7-4904-9fe2-3470a5ec240a" providerId="ADAL" clId="{2F7819C9-A9F1-4AA3-A207-23B8FFD4EF41}" dt="2025-07-28T07:48:37.853" v="16" actId="26606"/>
          <pc:sldLayoutMkLst>
            <pc:docMk/>
            <pc:sldMasterMk cId="1465756099" sldId="2147483751"/>
            <pc:sldLayoutMk cId="1178353446" sldId="2147483746"/>
          </pc:sldLayoutMkLst>
        </pc:sldLayoutChg>
        <pc:sldLayoutChg chg="add del">
          <pc:chgData name="Mustafa Maru" userId="b73eeed5-edc7-4904-9fe2-3470a5ec240a" providerId="ADAL" clId="{2F7819C9-A9F1-4AA3-A207-23B8FFD4EF41}" dt="2025-07-28T07:48:37.853" v="16" actId="26606"/>
          <pc:sldLayoutMkLst>
            <pc:docMk/>
            <pc:sldMasterMk cId="1465756099" sldId="2147483751"/>
            <pc:sldLayoutMk cId="1952531533" sldId="2147483747"/>
          </pc:sldLayoutMkLst>
        </pc:sldLayoutChg>
        <pc:sldLayoutChg chg="add del">
          <pc:chgData name="Mustafa Maru" userId="b73eeed5-edc7-4904-9fe2-3470a5ec240a" providerId="ADAL" clId="{2F7819C9-A9F1-4AA3-A207-23B8FFD4EF41}" dt="2025-07-28T07:48:37.853" v="16" actId="26606"/>
          <pc:sldLayoutMkLst>
            <pc:docMk/>
            <pc:sldMasterMk cId="1465756099" sldId="2147483751"/>
            <pc:sldLayoutMk cId="2790741293" sldId="2147483748"/>
          </pc:sldLayoutMkLst>
        </pc:sldLayoutChg>
        <pc:sldLayoutChg chg="add del">
          <pc:chgData name="Mustafa Maru" userId="b73eeed5-edc7-4904-9fe2-3470a5ec240a" providerId="ADAL" clId="{2F7819C9-A9F1-4AA3-A207-23B8FFD4EF41}" dt="2025-07-28T07:48:37.853" v="16" actId="26606"/>
          <pc:sldLayoutMkLst>
            <pc:docMk/>
            <pc:sldMasterMk cId="1465756099" sldId="2147483751"/>
            <pc:sldLayoutMk cId="141023791" sldId="2147483749"/>
          </pc:sldLayoutMkLst>
        </pc:sldLayoutChg>
        <pc:sldLayoutChg chg="add del">
          <pc:chgData name="Mustafa Maru" userId="b73eeed5-edc7-4904-9fe2-3470a5ec240a" providerId="ADAL" clId="{2F7819C9-A9F1-4AA3-A207-23B8FFD4EF41}" dt="2025-07-28T07:48:37.853" v="16" actId="26606"/>
          <pc:sldLayoutMkLst>
            <pc:docMk/>
            <pc:sldMasterMk cId="1465756099" sldId="2147483751"/>
            <pc:sldLayoutMk cId="1069267471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9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7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8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4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7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2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7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4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A blue abstract watercolor pattern on a white background">
            <a:extLst>
              <a:ext uri="{FF2B5EF4-FFF2-40B4-BE49-F238E27FC236}">
                <a16:creationId xmlns:a16="http://schemas.microsoft.com/office/drawing/2014/main" id="{17DAB8CE-8420-1D25-E44B-53D75A74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44" b="108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02E4BA-EFB7-BBCB-AF6E-194AB3420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2932B-F5E1-C35E-B8A7-A92689CD0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/>
            <a:endParaRPr lang="en-US" sz="2200"/>
          </a:p>
        </p:txBody>
      </p:sp>
      <p:pic>
        <p:nvPicPr>
          <p:cNvPr id="6" name="Picture 5" descr="A person on a bicycle">
            <a:extLst>
              <a:ext uri="{FF2B5EF4-FFF2-40B4-BE49-F238E27FC236}">
                <a16:creationId xmlns:a16="http://schemas.microsoft.com/office/drawing/2014/main" id="{D317047F-65C9-B25B-11F7-B1BC4A4A7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-1252025"/>
            <a:ext cx="12192000" cy="81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4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A blue abstract watercolor pattern on a white background">
            <a:extLst>
              <a:ext uri="{FF2B5EF4-FFF2-40B4-BE49-F238E27FC236}">
                <a16:creationId xmlns:a16="http://schemas.microsoft.com/office/drawing/2014/main" id="{17DAB8CE-8420-1D25-E44B-53D75A74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44" b="1086"/>
          <a:stretch>
            <a:fillRect/>
          </a:stretch>
        </p:blipFill>
        <p:spPr>
          <a:xfrm>
            <a:off x="0" y="-45716"/>
            <a:ext cx="12191980" cy="6903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02E4BA-EFB7-BBCB-AF6E-194AB3420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10153"/>
            <a:ext cx="11943763" cy="2262939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project has been completed successfully understanding the key concepts and features of MS Excel to create an </a:t>
            </a:r>
            <a:r>
              <a:rPr lang="en-US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intereactive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scalable dashboard which show the </a:t>
            </a:r>
            <a:r>
              <a:rPr lang="en-US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seasional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weather time based bike demand.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2932B-F5E1-C35E-B8A7-A92689CD0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422" y="-45715"/>
            <a:ext cx="11303634" cy="791303"/>
          </a:xfrm>
        </p:spPr>
        <p:txBody>
          <a:bodyPr anchor="t">
            <a:noAutofit/>
          </a:bodyPr>
          <a:lstStyle/>
          <a:p>
            <a:r>
              <a:rPr lang="en-US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559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36440C-7C9F-AD70-A0D7-E58EE8D4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ue abstract watercolor pattern on a white background">
            <a:extLst>
              <a:ext uri="{FF2B5EF4-FFF2-40B4-BE49-F238E27FC236}">
                <a16:creationId xmlns:a16="http://schemas.microsoft.com/office/drawing/2014/main" id="{EFDDEC45-27C0-3416-F822-159609AFC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660" r="21590" b="1"/>
          <a:stretch>
            <a:fillRect/>
          </a:stretch>
        </p:blipFill>
        <p:spPr>
          <a:xfrm>
            <a:off x="3079049" y="412049"/>
            <a:ext cx="6033902" cy="6033902"/>
          </a:xfrm>
          <a:custGeom>
            <a:avLst/>
            <a:gdLst/>
            <a:ahLst/>
            <a:cxnLst/>
            <a:rect l="l" t="t" r="r" b="b"/>
            <a:pathLst>
              <a:path w="6033902" h="6033902">
                <a:moveTo>
                  <a:pt x="3016951" y="0"/>
                </a:moveTo>
                <a:cubicBezTo>
                  <a:pt x="4683167" y="0"/>
                  <a:pt x="6033902" y="1350735"/>
                  <a:pt x="6033902" y="3016951"/>
                </a:cubicBezTo>
                <a:cubicBezTo>
                  <a:pt x="6033902" y="4683167"/>
                  <a:pt x="4683167" y="6033902"/>
                  <a:pt x="3016951" y="6033902"/>
                </a:cubicBezTo>
                <a:cubicBezTo>
                  <a:pt x="1350735" y="6033902"/>
                  <a:pt x="0" y="4683167"/>
                  <a:pt x="0" y="3016951"/>
                </a:cubicBezTo>
                <a:cubicBezTo>
                  <a:pt x="0" y="1350735"/>
                  <a:pt x="1350735" y="0"/>
                  <a:pt x="3016951" y="0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A1D1DA-4CB0-84FD-E06F-90EC26156D36}"/>
              </a:ext>
            </a:extLst>
          </p:cNvPr>
          <p:cNvSpPr txBox="1"/>
          <p:nvPr/>
        </p:nvSpPr>
        <p:spPr>
          <a:xfrm>
            <a:off x="4344572" y="2588344"/>
            <a:ext cx="350285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  <a:r>
              <a:rPr lang="en-U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7563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9" name="Picture 3" descr="A blue abstract watercolor pattern on a white background">
            <a:extLst>
              <a:ext uri="{FF2B5EF4-FFF2-40B4-BE49-F238E27FC236}">
                <a16:creationId xmlns:a16="http://schemas.microsoft.com/office/drawing/2014/main" id="{17DAB8CE-8420-1D25-E44B-53D75A74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44" b="108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0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2E4BA-EFB7-BBCB-AF6E-194AB3420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1980" cy="685799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Intern/Data Analyst: Next Hikes IT Solutions</a:t>
            </a:r>
            <a:br>
              <a:rPr lang="en-US" dirty="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Tools Used: MS </a:t>
            </a:r>
            <a:r>
              <a:rPr lang="en-US" dirty="0" err="1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Excell</a:t>
            </a:r>
            <a:br>
              <a:rPr lang="en-US" dirty="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date: 27</a:t>
            </a:r>
            <a:r>
              <a:rPr lang="en-US" baseline="30000" dirty="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</a:t>
            </a:r>
            <a:r>
              <a:rPr lang="en-US" dirty="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July, 2025</a:t>
            </a:r>
            <a:br>
              <a:rPr lang="en-US" dirty="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by: Sonal Gaikwad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2932B-F5E1-C35E-B8A7-A92689CD0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43897"/>
            <a:ext cx="12191979" cy="3200400"/>
          </a:xfrm>
        </p:spPr>
        <p:txBody>
          <a:bodyPr anchor="t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Bike Sharing Demand </a:t>
            </a:r>
          </a:p>
          <a:p>
            <a:r>
              <a:rPr lang="en-US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Analysis</a:t>
            </a:r>
            <a:r>
              <a:rPr lang="en-US" sz="6600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38340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A blue abstract watercolor pattern on a white background">
            <a:extLst>
              <a:ext uri="{FF2B5EF4-FFF2-40B4-BE49-F238E27FC236}">
                <a16:creationId xmlns:a16="http://schemas.microsoft.com/office/drawing/2014/main" id="{17DAB8CE-8420-1D25-E44B-53D75A74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44" b="108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02E4BA-EFB7-BBCB-AF6E-194AB3420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1016"/>
            <a:ext cx="11943763" cy="6203851"/>
          </a:xfrm>
        </p:spPr>
        <p:txBody>
          <a:bodyPr anchor="b">
            <a:normAutofit/>
          </a:bodyPr>
          <a:lstStyle/>
          <a:p>
            <a:pPr algn="l"/>
            <a:r>
              <a:rPr lang="en-US" b="0" i="0" dirty="0">
                <a:solidFill>
                  <a:srgbClr val="001D35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This project will analyze bike-sharing data using Excel, focusing on understanding how weather, time, and holidays influence bike rentals. The project will involve data cleaning, merging, visualization, and automation using VBA and AI-powered tools to create dynamic dashboards and automated reports. 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2932B-F5E1-C35E-B8A7-A92689CD0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" y="211016"/>
            <a:ext cx="11008213" cy="104101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Bike Sharing Demand Analysis</a:t>
            </a:r>
          </a:p>
        </p:txBody>
      </p:sp>
    </p:spTree>
    <p:extLst>
      <p:ext uri="{BB962C8B-B14F-4D97-AF65-F5344CB8AC3E}">
        <p14:creationId xmlns:p14="http://schemas.microsoft.com/office/powerpoint/2010/main" val="293740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A blue abstract watercolor pattern on a white background">
            <a:extLst>
              <a:ext uri="{FF2B5EF4-FFF2-40B4-BE49-F238E27FC236}">
                <a16:creationId xmlns:a16="http://schemas.microsoft.com/office/drawing/2014/main" id="{17DAB8CE-8420-1D25-E44B-53D75A74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44" b="1086"/>
          <a:stretch>
            <a:fillRect/>
          </a:stretch>
        </p:blipFill>
        <p:spPr>
          <a:xfrm>
            <a:off x="0" y="-4571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02E4BA-EFB7-BBCB-AF6E-194AB3420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10153"/>
            <a:ext cx="11943763" cy="2262939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Cleaning Data: Removed duplicates, Missing value, </a:t>
            </a:r>
            <a:r>
              <a:rPr lang="en-US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Formating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date,  Added fields.</a:t>
            </a:r>
            <a:b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Merging Data Sets: Using “instant”, “</a:t>
            </a:r>
            <a:r>
              <a:rPr lang="en-US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dteday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” with Power Query.</a:t>
            </a:r>
            <a:b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Created New Columns: Total Rentals, Day Type, Weekend Flag etc.</a:t>
            </a:r>
            <a:r>
              <a:rPr lang="en-US" sz="24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2932B-F5E1-C35E-B8A7-A92689CD0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422" y="-45715"/>
            <a:ext cx="11303634" cy="791303"/>
          </a:xfrm>
        </p:spPr>
        <p:txBody>
          <a:bodyPr anchor="t">
            <a:noAutofit/>
          </a:bodyPr>
          <a:lstStyle/>
          <a:p>
            <a:pPr algn="l"/>
            <a:r>
              <a:rPr lang="en-US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Set Evaluation ( Data preparation &amp; Merging)</a:t>
            </a:r>
          </a:p>
        </p:txBody>
      </p:sp>
    </p:spTree>
    <p:extLst>
      <p:ext uri="{BB962C8B-B14F-4D97-AF65-F5344CB8AC3E}">
        <p14:creationId xmlns:p14="http://schemas.microsoft.com/office/powerpoint/2010/main" val="60223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A blue abstract watercolor pattern on a white background">
            <a:extLst>
              <a:ext uri="{FF2B5EF4-FFF2-40B4-BE49-F238E27FC236}">
                <a16:creationId xmlns:a16="http://schemas.microsoft.com/office/drawing/2014/main" id="{17DAB8CE-8420-1D25-E44B-53D75A74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44" b="108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02E4BA-EFB7-BBCB-AF6E-194AB3420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74" y="98474"/>
            <a:ext cx="11845289" cy="6759516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900" dirty="0">
                <a:solidFill>
                  <a:srgbClr val="FFFF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Now, I started by </a:t>
            </a: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changing the column names 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the Excel sheet to meaningful words so that it’s easier to understand the data. Then </a:t>
            </a:r>
            <a:r>
              <a:rPr lang="en-US" sz="20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 added a new column for the season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(like winter, summer, or rainy) in Column D and a </a:t>
            </a:r>
            <a:r>
              <a:rPr lang="en-US" sz="20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‘Holiday Week’ 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column in Column I to show whether the day was a weekend or not. Then </a:t>
            </a:r>
            <a:r>
              <a:rPr lang="en-US" sz="20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 added a new column for the Actual Humidity (%) and Humidity Conditions.</a:t>
            </a:r>
            <a:br>
              <a:rPr lang="en-US" sz="20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Next, I worked on </a:t>
            </a:r>
            <a:r>
              <a:rPr lang="en-US" sz="20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converting the temperature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The temperature in the original data was a small number (a normalized value), so I converted it into </a:t>
            </a:r>
            <a:r>
              <a:rPr lang="en-US" sz="20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actual temperature in Celsius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using the formula:=L2 * 41</a:t>
            </a: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&gt;Where 41 is used as the highest possible temperature. This gave real temperature values in Column M.</a:t>
            </a: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Similarly, I added an </a:t>
            </a:r>
            <a:r>
              <a:rPr lang="en-US" sz="20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‘Actual Humidity %’ column (Column P) 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by converting normalized humidity values using:=O2 * 100 / 100</a:t>
            </a: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 also added an ‘Actual Windspeed (km/h)’ column (Column T) by converting windspeed values using =R2 * 110</a:t>
            </a: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&gt; Where 110 is used as the highest possible windspeed.</a:t>
            </a: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Then, I used the =TEXT() formula on the date column to create separate columns for year, month, and weekday, which helped in analyzing the data by time.</a:t>
            </a: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FORMULA:</a:t>
            </a: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(=TEXT([Date], "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yyyy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")=TEXT([Date], "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mmmm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"), and =TEXT([Date], "</a:t>
            </a:r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dddd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"))</a:t>
            </a: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These are all linked to the </a:t>
            </a:r>
            <a:r>
              <a:rPr lang="en-US" sz="2000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Entry Date column.</a:t>
            </a: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20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blue abstract watercolor pattern on a white background">
            <a:extLst>
              <a:ext uri="{FF2B5EF4-FFF2-40B4-BE49-F238E27FC236}">
                <a16:creationId xmlns:a16="http://schemas.microsoft.com/office/drawing/2014/main" id="{5B3B8FCA-934C-5CC9-F6BB-018EDF49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44" b="1086"/>
          <a:stretch>
            <a:fillRect/>
          </a:stretch>
        </p:blipFill>
        <p:spPr>
          <a:xfrm>
            <a:off x="20" y="-2039816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514CB-65BC-6E50-6E64-1F9444E7CA21}"/>
              </a:ext>
            </a:extLst>
          </p:cNvPr>
          <p:cNvSpPr txBox="1"/>
          <p:nvPr/>
        </p:nvSpPr>
        <p:spPr>
          <a:xfrm>
            <a:off x="0" y="-1603985"/>
            <a:ext cx="12041945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After that, I used the = IF (OR()) formula to assign season codes (like 1 for winter, 2 for summer, 3 for rainy), and then changed those numbers into season names using another = IF ()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formula.Based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on the month, assigned a season code: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=IF(OR([@Month]="Jan",[@Month]="Feb",[@Month]="Dec",[@Month]="Nov"), 1, IF(OR([@Month]="Mar", [@Month]="Apr" [@Month]="May", [@Month]="Jun"), 2, IF(OR([@Month]="Jul",[@Month]="Aug", [@Month]="Sep", [@Month]="Oct"),3)))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Another, IF formula to label the season: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=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lF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 C * 2 = 1 , "Winter", IF ( C * 2 = 2 "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Summer",IF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 C * 2 = 3 , "Rainy",0)))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 identify if a day is a weekday or weekend, I used an =IF() formula in the holiday column-if the value is FALSE, it means 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weekday;if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TRUE, it means weekend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=IF(H2-TRUE,"Weekend", IF(H2=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FALSE,"Weekday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", NA))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After that, I created a weather condition column using an =IF() formula based on the actual temperature. If the temperature is below 10°C, it is "Extreme Cold"; below or equal to 20 is "Cold", below or equal to 25 is "Normal", below 35 is "Hot", and up to 45 is "Very Hot".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=1F( M * 2 &lt; 10 , Extreme Cold", IF ( M * 2 &lt;= 20 ,"Cold", "Normal", IF( M * 2 &lt;= 35 , "Hot",</a:t>
            </a:r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IF"Extreme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Hot")))))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0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1BA8F79-7026-5538-EA25-002A7D12B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2E4BA-EFB7-BBCB-AF6E-194AB3420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209" y="0"/>
            <a:ext cx="8728364" cy="136497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Final Merged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2932B-F5E1-C35E-B8A7-A92689CD0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209" y="5588747"/>
            <a:ext cx="8728364" cy="669527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49" name="Picture 3" descr="A blue abstract watercolor pattern on a white background">
            <a:extLst>
              <a:ext uri="{FF2B5EF4-FFF2-40B4-BE49-F238E27FC236}">
                <a16:creationId xmlns:a16="http://schemas.microsoft.com/office/drawing/2014/main" id="{17DAB8CE-8420-1D25-E44B-53D75A74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11"/>
          <a:stretch>
            <a:fillRect/>
          </a:stretch>
        </p:blipFill>
        <p:spPr>
          <a:xfrm>
            <a:off x="1401" y="1"/>
            <a:ext cx="12028673" cy="328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DAAD86-4EB1-8C56-3BF4-427DB340FC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721" r="17583"/>
          <a:stretch>
            <a:fillRect/>
          </a:stretch>
        </p:blipFill>
        <p:spPr>
          <a:xfrm>
            <a:off x="0" y="1364973"/>
            <a:ext cx="12192000" cy="555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6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3">
            <a:extLst>
              <a:ext uri="{FF2B5EF4-FFF2-40B4-BE49-F238E27FC236}">
                <a16:creationId xmlns:a16="http://schemas.microsoft.com/office/drawing/2014/main" id="{71BA8F79-7026-5538-EA25-002A7D12B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2E4BA-EFB7-BBCB-AF6E-194AB3420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551409"/>
            <a:ext cx="6070990" cy="5306589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2932B-F5E1-C35E-B8A7-A92689CD0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1883" y="3941619"/>
            <a:ext cx="6070117" cy="29163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Dash created using Pivot Tables, Pivot Chart &amp; 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Pivot chart includes line chart &amp; Bar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9" name="Picture 3" descr="A blue abstract watercolor pattern on a white background">
            <a:extLst>
              <a:ext uri="{FF2B5EF4-FFF2-40B4-BE49-F238E27FC236}">
                <a16:creationId xmlns:a16="http://schemas.microsoft.com/office/drawing/2014/main" id="{17DAB8CE-8420-1D25-E44B-53D75A74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11"/>
          <a:stretch>
            <a:fillRect/>
          </a:stretch>
        </p:blipFill>
        <p:spPr>
          <a:xfrm>
            <a:off x="1402" y="1"/>
            <a:ext cx="6069588" cy="2257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D6A3E2-EC1C-2B6C-1289-DAD55F6A24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06" r="7118" b="-2"/>
          <a:stretch>
            <a:fillRect/>
          </a:stretch>
        </p:blipFill>
        <p:spPr>
          <a:xfrm>
            <a:off x="6121884" y="1"/>
            <a:ext cx="6082555" cy="3941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F07C7-6E18-CB3B-9C57-1CDD333E9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438" y="2257425"/>
            <a:ext cx="6083428" cy="46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A blue abstract watercolor pattern on a white background">
            <a:extLst>
              <a:ext uri="{FF2B5EF4-FFF2-40B4-BE49-F238E27FC236}">
                <a16:creationId xmlns:a16="http://schemas.microsoft.com/office/drawing/2014/main" id="{17DAB8CE-8420-1D25-E44B-53D75A74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44" b="1086"/>
          <a:stretch>
            <a:fillRect/>
          </a:stretch>
        </p:blipFill>
        <p:spPr>
          <a:xfrm>
            <a:off x="0" y="-4571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02E4BA-EFB7-BBCB-AF6E-194AB3420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10153"/>
            <a:ext cx="11943763" cy="2262939"/>
          </a:xfrm>
        </p:spPr>
        <p:txBody>
          <a:bodyPr anchor="b">
            <a:normAutofit/>
          </a:bodyPr>
          <a:lstStyle/>
          <a:p>
            <a:pPr algn="l"/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2932B-F5E1-C35E-B8A7-A92689CD0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422" y="-45715"/>
            <a:ext cx="11303634" cy="791303"/>
          </a:xfrm>
        </p:spPr>
        <p:txBody>
          <a:bodyPr anchor="t">
            <a:noAutofit/>
          </a:bodyPr>
          <a:lstStyle/>
          <a:p>
            <a:r>
              <a:rPr lang="en-U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23E81D-BA5F-83BE-CD93-70A49C5FE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6991"/>
            <a:ext cx="12192000" cy="55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2608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851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ADLaM Display</vt:lpstr>
      <vt:lpstr>Arial</vt:lpstr>
      <vt:lpstr>Neue Haas Grotesk Text Pro</vt:lpstr>
      <vt:lpstr>VanillaVTI</vt:lpstr>
      <vt:lpstr>PowerPoint Presentation</vt:lpstr>
      <vt:lpstr>Intern/Data Analyst: Next Hikes IT Solutions Tools Used: MS Excell Project date: 27th July, 2025 Project by: Sonal Gaikwad</vt:lpstr>
      <vt:lpstr>This project will analyze bike-sharing data using Excel, focusing on understanding how weather, time, and holidays influence bike rentals. The project will involve data cleaning, merging, visualization, and automation using VBA and AI-powered tools to create dynamic dashboards and automated reports. </vt:lpstr>
      <vt:lpstr>Cleaning Data: Removed duplicates, Missing value, Formating date,  Added fields.  Merging Data Sets: Using “instant”, “dteday” with Power Query.  Created New Columns: Total Rentals, Day Type, Weekend Flag etc. </vt:lpstr>
      <vt:lpstr> Now, I started by changing the column names in the Excel sheet to meaningful words so that it’s easier to understand the data. Then I added a new column for the season (like winter, summer, or rainy) in Column D and a ‘Holiday Week’ column in Column I to show whether the day was a weekend or not. Then I added a new column for the Actual Humidity (%) and Humidity Conditions.  Next, I worked on converting the temperature. The temperature in the original data was a small number (a normalized value), so I converted it into actual temperature in Celsius using the formula:=L2 * 41  &gt;Where 41 is used as the highest possible temperature. This gave real temperature values in Column M.   Similarly, I added an ‘Actual Humidity %’ column (Column P) by converting normalized humidity values using:=O2 * 100 / 100  I also added an ‘Actual Windspeed (km/h)’ column (Column T) by converting windspeed values using =R2 * 110  &gt; Where 110 is used as the highest possible windspeed.  Then, I used the =TEXT() formula on the date column to create separate columns for year, month, and weekday, which helped in analyzing the data by time.   FORMULA:                        (=TEXT([Date], "yyyy")=TEXT([Date], "mmmm"), and =TEXT([Date], "dddd"))  These are all linked to the Entry Date column.</vt:lpstr>
      <vt:lpstr>PowerPoint Presentation</vt:lpstr>
      <vt:lpstr>Final Merged Sheet</vt:lpstr>
      <vt:lpstr>PowerPoint Presentation</vt:lpstr>
      <vt:lpstr>PowerPoint Presentation</vt:lpstr>
      <vt:lpstr>The project has been completed successfully understanding the key concepts and features of MS Excel to create an intereactive scalable dashboard which show the seasional weather time based bike demand.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Maru</dc:creator>
  <cp:lastModifiedBy>Mustafa Maru</cp:lastModifiedBy>
  <cp:revision>1</cp:revision>
  <dcterms:created xsi:type="dcterms:W3CDTF">2025-07-28T07:47:34Z</dcterms:created>
  <dcterms:modified xsi:type="dcterms:W3CDTF">2025-07-28T09:44:10Z</dcterms:modified>
</cp:coreProperties>
</file>