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7" r:id="rId2"/>
    <p:sldId id="256" r:id="rId3"/>
    <p:sldId id="261" r:id="rId4"/>
    <p:sldId id="265" r:id="rId5"/>
    <p:sldId id="266" r:id="rId6"/>
    <p:sldId id="264" r:id="rId7"/>
    <p:sldId id="263" r:id="rId8"/>
    <p:sldId id="269" r:id="rId9"/>
    <p:sldId id="262"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0A3373-470C-4B1C-B109-DDC15EC13D83}" v="79" dt="2025-08-29T05:15:42.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tafa Maru" userId="b73eeed5-edc7-4904-9fe2-3470a5ec240a" providerId="ADAL" clId="{B00A3373-470C-4B1C-B109-DDC15EC13D83}"/>
    <pc:docChg chg="undo custSel addSld delSld modSld sldOrd modMainMaster">
      <pc:chgData name="Mustafa Maru" userId="b73eeed5-edc7-4904-9fe2-3470a5ec240a" providerId="ADAL" clId="{B00A3373-470C-4B1C-B109-DDC15EC13D83}" dt="2025-08-30T05:48:09.278" v="1758" actId="478"/>
      <pc:docMkLst>
        <pc:docMk/>
      </pc:docMkLst>
      <pc:sldChg chg="addSp delSp modSp new mod ord setBg">
        <pc:chgData name="Mustafa Maru" userId="b73eeed5-edc7-4904-9fe2-3470a5ec240a" providerId="ADAL" clId="{B00A3373-470C-4B1C-B109-DDC15EC13D83}" dt="2025-08-29T05:17:06.173" v="1737" actId="114"/>
        <pc:sldMkLst>
          <pc:docMk/>
          <pc:sldMk cId="3100965988" sldId="256"/>
        </pc:sldMkLst>
        <pc:spChg chg="add del mod">
          <ac:chgData name="Mustafa Maru" userId="b73eeed5-edc7-4904-9fe2-3470a5ec240a" providerId="ADAL" clId="{B00A3373-470C-4B1C-B109-DDC15EC13D83}" dt="2025-08-27T05:30:17.309" v="98"/>
          <ac:spMkLst>
            <pc:docMk/>
            <pc:sldMk cId="3100965988" sldId="256"/>
            <ac:spMk id="4" creationId="{5B111590-90E6-1CC5-66F8-52922F3116C4}"/>
          </ac:spMkLst>
        </pc:spChg>
        <pc:spChg chg="add mod">
          <ac:chgData name="Mustafa Maru" userId="b73eeed5-edc7-4904-9fe2-3470a5ec240a" providerId="ADAL" clId="{B00A3373-470C-4B1C-B109-DDC15EC13D83}" dt="2025-08-29T05:16:31.496" v="1735" actId="114"/>
          <ac:spMkLst>
            <pc:docMk/>
            <pc:sldMk cId="3100965988" sldId="256"/>
            <ac:spMk id="5" creationId="{61A20C01-F1DC-F5CE-EA5C-A5A625948B74}"/>
          </ac:spMkLst>
        </pc:spChg>
        <pc:spChg chg="add del mod">
          <ac:chgData name="Mustafa Maru" userId="b73eeed5-edc7-4904-9fe2-3470a5ec240a" providerId="ADAL" clId="{B00A3373-470C-4B1C-B109-DDC15EC13D83}" dt="2025-08-27T05:43:22.981" v="241" actId="22"/>
          <ac:spMkLst>
            <pc:docMk/>
            <pc:sldMk cId="3100965988" sldId="256"/>
            <ac:spMk id="7" creationId="{49C19896-9C22-BC1F-958C-98B5F55D4041}"/>
          </ac:spMkLst>
        </pc:spChg>
        <pc:spChg chg="add del">
          <ac:chgData name="Mustafa Maru" userId="b73eeed5-edc7-4904-9fe2-3470a5ec240a" providerId="ADAL" clId="{B00A3373-470C-4B1C-B109-DDC15EC13D83}" dt="2025-08-27T05:28:43.225" v="91" actId="26606"/>
          <ac:spMkLst>
            <pc:docMk/>
            <pc:sldMk cId="3100965988" sldId="256"/>
            <ac:spMk id="8" creationId="{42A4FC2C-047E-45A5-965D-8E1E3BF09BC6}"/>
          </ac:spMkLst>
        </pc:spChg>
        <pc:spChg chg="add mod">
          <ac:chgData name="Mustafa Maru" userId="b73eeed5-edc7-4904-9fe2-3470a5ec240a" providerId="ADAL" clId="{B00A3373-470C-4B1C-B109-DDC15EC13D83}" dt="2025-08-29T05:17:06.173" v="1737" actId="114"/>
          <ac:spMkLst>
            <pc:docMk/>
            <pc:sldMk cId="3100965988" sldId="256"/>
            <ac:spMk id="9" creationId="{D74ECD7A-CF64-337F-436C-DDDC9CECDCC9}"/>
          </ac:spMkLst>
        </pc:spChg>
        <pc:spChg chg="add del">
          <ac:chgData name="Mustafa Maru" userId="b73eeed5-edc7-4904-9fe2-3470a5ec240a" providerId="ADAL" clId="{B00A3373-470C-4B1C-B109-DDC15EC13D83}" dt="2025-08-27T05:29:03.400" v="94" actId="26606"/>
          <ac:spMkLst>
            <pc:docMk/>
            <pc:sldMk cId="3100965988" sldId="256"/>
            <ac:spMk id="10" creationId="{E559D998-AB6C-46E1-B394-118E9A1E2D62}"/>
          </ac:spMkLst>
        </pc:spChg>
        <pc:spChg chg="add del">
          <ac:chgData name="Mustafa Maru" userId="b73eeed5-edc7-4904-9fe2-3470a5ec240a" providerId="ADAL" clId="{B00A3373-470C-4B1C-B109-DDC15EC13D83}" dt="2025-08-27T05:41:46.988" v="221" actId="26606"/>
          <ac:spMkLst>
            <pc:docMk/>
            <pc:sldMk cId="3100965988" sldId="256"/>
            <ac:spMk id="15" creationId="{E559D998-AB6C-46E1-B394-118E9A1E2D62}"/>
          </ac:spMkLst>
        </pc:spChg>
        <pc:spChg chg="add del">
          <ac:chgData name="Mustafa Maru" userId="b73eeed5-edc7-4904-9fe2-3470a5ec240a" providerId="ADAL" clId="{B00A3373-470C-4B1C-B109-DDC15EC13D83}" dt="2025-08-27T06:01:46.636" v="510" actId="26606"/>
          <ac:spMkLst>
            <pc:docMk/>
            <pc:sldMk cId="3100965988" sldId="256"/>
            <ac:spMk id="20" creationId="{32BC26D8-82FB-445E-AA49-62A77D7C1EE0}"/>
          </ac:spMkLst>
        </pc:spChg>
        <pc:spChg chg="add del">
          <ac:chgData name="Mustafa Maru" userId="b73eeed5-edc7-4904-9fe2-3470a5ec240a" providerId="ADAL" clId="{B00A3373-470C-4B1C-B109-DDC15EC13D83}" dt="2025-08-27T06:01:46.636" v="510" actId="26606"/>
          <ac:spMkLst>
            <pc:docMk/>
            <pc:sldMk cId="3100965988" sldId="256"/>
            <ac:spMk id="22" creationId="{CB44330D-EA18-4254-AA95-EB49948539B8}"/>
          </ac:spMkLst>
        </pc:spChg>
        <pc:spChg chg="add del">
          <ac:chgData name="Mustafa Maru" userId="b73eeed5-edc7-4904-9fe2-3470a5ec240a" providerId="ADAL" clId="{B00A3373-470C-4B1C-B109-DDC15EC13D83}" dt="2025-08-27T06:01:42.984" v="507" actId="26606"/>
          <ac:spMkLst>
            <pc:docMk/>
            <pc:sldMk cId="3100965988" sldId="256"/>
            <ac:spMk id="27" creationId="{1BF4DD63-CE83-4A2A-994E-8598C22E6FCF}"/>
          </ac:spMkLst>
        </pc:spChg>
        <pc:spChg chg="add del">
          <ac:chgData name="Mustafa Maru" userId="b73eeed5-edc7-4904-9fe2-3470a5ec240a" providerId="ADAL" clId="{B00A3373-470C-4B1C-B109-DDC15EC13D83}" dt="2025-08-27T06:01:42.984" v="507" actId="26606"/>
          <ac:spMkLst>
            <pc:docMk/>
            <pc:sldMk cId="3100965988" sldId="256"/>
            <ac:spMk id="29" creationId="{127393A7-D6DA-410B-8699-AA56B57BF7BA}"/>
          </ac:spMkLst>
        </pc:spChg>
        <pc:spChg chg="add del">
          <ac:chgData name="Mustafa Maru" userId="b73eeed5-edc7-4904-9fe2-3470a5ec240a" providerId="ADAL" clId="{B00A3373-470C-4B1C-B109-DDC15EC13D83}" dt="2025-08-27T06:01:42.984" v="507" actId="26606"/>
          <ac:spMkLst>
            <pc:docMk/>
            <pc:sldMk cId="3100965988" sldId="256"/>
            <ac:spMk id="31" creationId="{8EC44C88-69E3-42EE-86E8-9B45F712B769}"/>
          </ac:spMkLst>
        </pc:spChg>
        <pc:spChg chg="add del">
          <ac:chgData name="Mustafa Maru" userId="b73eeed5-edc7-4904-9fe2-3470a5ec240a" providerId="ADAL" clId="{B00A3373-470C-4B1C-B109-DDC15EC13D83}" dt="2025-08-27T06:01:46.569" v="509" actId="26606"/>
          <ac:spMkLst>
            <pc:docMk/>
            <pc:sldMk cId="3100965988" sldId="256"/>
            <ac:spMk id="33" creationId="{362810D9-2C5A-477D-949C-C191895477F3}"/>
          </ac:spMkLst>
        </pc:spChg>
        <pc:spChg chg="add del">
          <ac:chgData name="Mustafa Maru" userId="b73eeed5-edc7-4904-9fe2-3470a5ec240a" providerId="ADAL" clId="{B00A3373-470C-4B1C-B109-DDC15EC13D83}" dt="2025-08-27T06:01:46.569" v="509" actId="26606"/>
          <ac:spMkLst>
            <pc:docMk/>
            <pc:sldMk cId="3100965988" sldId="256"/>
            <ac:spMk id="34" creationId="{081E4A58-353D-44AE-B2FC-2A74E2E400F7}"/>
          </ac:spMkLst>
        </pc:spChg>
        <pc:spChg chg="add">
          <ac:chgData name="Mustafa Maru" userId="b73eeed5-edc7-4904-9fe2-3470a5ec240a" providerId="ADAL" clId="{B00A3373-470C-4B1C-B109-DDC15EC13D83}" dt="2025-08-27T06:01:46.636" v="510" actId="26606"/>
          <ac:spMkLst>
            <pc:docMk/>
            <pc:sldMk cId="3100965988" sldId="256"/>
            <ac:spMk id="36" creationId="{7C432AFE-B3D2-4BFF-BF8F-96C27AFF1AC7}"/>
          </ac:spMkLst>
        </pc:spChg>
        <pc:spChg chg="add">
          <ac:chgData name="Mustafa Maru" userId="b73eeed5-edc7-4904-9fe2-3470a5ec240a" providerId="ADAL" clId="{B00A3373-470C-4B1C-B109-DDC15EC13D83}" dt="2025-08-27T06:01:46.636" v="510" actId="26606"/>
          <ac:spMkLst>
            <pc:docMk/>
            <pc:sldMk cId="3100965988" sldId="256"/>
            <ac:spMk id="37" creationId="{AF2F604E-43BE-4DC3-B983-E071523364F8}"/>
          </ac:spMkLst>
        </pc:spChg>
        <pc:spChg chg="add">
          <ac:chgData name="Mustafa Maru" userId="b73eeed5-edc7-4904-9fe2-3470a5ec240a" providerId="ADAL" clId="{B00A3373-470C-4B1C-B109-DDC15EC13D83}" dt="2025-08-27T06:01:46.636" v="510" actId="26606"/>
          <ac:spMkLst>
            <pc:docMk/>
            <pc:sldMk cId="3100965988" sldId="256"/>
            <ac:spMk id="38" creationId="{08C9B587-E65E-4B52-B37C-ABEBB6E87928}"/>
          </ac:spMkLst>
        </pc:spChg>
        <pc:picChg chg="add mod">
          <ac:chgData name="Mustafa Maru" userId="b73eeed5-edc7-4904-9fe2-3470a5ec240a" providerId="ADAL" clId="{B00A3373-470C-4B1C-B109-DDC15EC13D83}" dt="2025-08-27T06:01:57.461" v="511" actId="27614"/>
          <ac:picMkLst>
            <pc:docMk/>
            <pc:sldMk cId="3100965988" sldId="256"/>
            <ac:picMk id="3" creationId="{4F0D347D-C723-DC7E-A512-EDEAFC76B5FC}"/>
          </ac:picMkLst>
        </pc:picChg>
      </pc:sldChg>
      <pc:sldChg chg="addSp delSp modSp new mod setBg">
        <pc:chgData name="Mustafa Maru" userId="b73eeed5-edc7-4904-9fe2-3470a5ec240a" providerId="ADAL" clId="{B00A3373-470C-4B1C-B109-DDC15EC13D83}" dt="2025-08-29T05:16:32.155" v="1736" actId="114"/>
        <pc:sldMkLst>
          <pc:docMk/>
          <pc:sldMk cId="96334998" sldId="257"/>
        </pc:sldMkLst>
        <pc:spChg chg="add del mod">
          <ac:chgData name="Mustafa Maru" userId="b73eeed5-edc7-4904-9fe2-3470a5ec240a" providerId="ADAL" clId="{B00A3373-470C-4B1C-B109-DDC15EC13D83}" dt="2025-08-27T13:51:57.370" v="1674"/>
          <ac:spMkLst>
            <pc:docMk/>
            <pc:sldMk cId="96334998" sldId="257"/>
            <ac:spMk id="2" creationId="{C748ADF4-4372-5037-C9E7-23C56F9590C4}"/>
          </ac:spMkLst>
        </pc:spChg>
        <pc:spChg chg="add del mod">
          <ac:chgData name="Mustafa Maru" userId="b73eeed5-edc7-4904-9fe2-3470a5ec240a" providerId="ADAL" clId="{B00A3373-470C-4B1C-B109-DDC15EC13D83}" dt="2025-08-27T13:52:20.526" v="1680"/>
          <ac:spMkLst>
            <pc:docMk/>
            <pc:sldMk cId="96334998" sldId="257"/>
            <ac:spMk id="3" creationId="{610CDE18-7A08-500B-660A-C425A4440C60}"/>
          </ac:spMkLst>
        </pc:spChg>
        <pc:spChg chg="add mod">
          <ac:chgData name="Mustafa Maru" userId="b73eeed5-edc7-4904-9fe2-3470a5ec240a" providerId="ADAL" clId="{B00A3373-470C-4B1C-B109-DDC15EC13D83}" dt="2025-08-29T05:16:32.155" v="1736" actId="114"/>
          <ac:spMkLst>
            <pc:docMk/>
            <pc:sldMk cId="96334998" sldId="257"/>
            <ac:spMk id="4" creationId="{282AC495-F75C-3187-3DF2-EAED4612E27B}"/>
          </ac:spMkLst>
        </pc:spChg>
        <pc:spChg chg="add del mod">
          <ac:chgData name="Mustafa Maru" userId="b73eeed5-edc7-4904-9fe2-3470a5ec240a" providerId="ADAL" clId="{B00A3373-470C-4B1C-B109-DDC15EC13D83}" dt="2025-08-27T05:21:01.421" v="78"/>
          <ac:spMkLst>
            <pc:docMk/>
            <pc:sldMk cId="96334998" sldId="257"/>
            <ac:spMk id="6" creationId="{82A7DC58-B10B-D0D5-7CF6-CC62DEFA9A63}"/>
          </ac:spMkLst>
        </pc:spChg>
        <pc:spChg chg="add del mod">
          <ac:chgData name="Mustafa Maru" userId="b73eeed5-edc7-4904-9fe2-3470a5ec240a" providerId="ADAL" clId="{B00A3373-470C-4B1C-B109-DDC15EC13D83}" dt="2025-08-27T05:21:01.421" v="80"/>
          <ac:spMkLst>
            <pc:docMk/>
            <pc:sldMk cId="96334998" sldId="257"/>
            <ac:spMk id="7" creationId="{C2CF6525-E251-8245-386D-363E74120B5A}"/>
          </ac:spMkLst>
        </pc:spChg>
        <pc:spChg chg="add del mod">
          <ac:chgData name="Mustafa Maru" userId="b73eeed5-edc7-4904-9fe2-3470a5ec240a" providerId="ADAL" clId="{B00A3373-470C-4B1C-B109-DDC15EC13D83}" dt="2025-08-27T05:21:01.437" v="82"/>
          <ac:spMkLst>
            <pc:docMk/>
            <pc:sldMk cId="96334998" sldId="257"/>
            <ac:spMk id="8" creationId="{F16C401C-5FF5-B696-14CB-39F1130ECCFA}"/>
          </ac:spMkLst>
        </pc:spChg>
        <pc:spChg chg="add del mod">
          <ac:chgData name="Mustafa Maru" userId="b73eeed5-edc7-4904-9fe2-3470a5ec240a" providerId="ADAL" clId="{B00A3373-470C-4B1C-B109-DDC15EC13D83}" dt="2025-08-27T05:31:55.320" v="139" actId="767"/>
          <ac:spMkLst>
            <pc:docMk/>
            <pc:sldMk cId="96334998" sldId="257"/>
            <ac:spMk id="9" creationId="{695AA9BD-6B20-9DEC-9D59-40ABA6F1C550}"/>
          </ac:spMkLst>
        </pc:spChg>
        <pc:spChg chg="add mod">
          <ac:chgData name="Mustafa Maru" userId="b73eeed5-edc7-4904-9fe2-3470a5ec240a" providerId="ADAL" clId="{B00A3373-470C-4B1C-B109-DDC15EC13D83}" dt="2025-08-27T13:52:16.871" v="1678" actId="14100"/>
          <ac:spMkLst>
            <pc:docMk/>
            <pc:sldMk cId="96334998" sldId="257"/>
            <ac:spMk id="19" creationId="{31A3537A-7403-C432-032F-0A3546A04057}"/>
          </ac:spMkLst>
        </pc:spChg>
        <pc:spChg chg="add del">
          <ac:chgData name="Mustafa Maru" userId="b73eeed5-edc7-4904-9fe2-3470a5ec240a" providerId="ADAL" clId="{B00A3373-470C-4B1C-B109-DDC15EC13D83}" dt="2025-08-27T05:34:12.231" v="164" actId="26606"/>
          <ac:spMkLst>
            <pc:docMk/>
            <pc:sldMk cId="96334998" sldId="257"/>
            <ac:spMk id="24" creationId="{04812C46-200A-4DEB-A05E-3ED6C68C2387}"/>
          </ac:spMkLst>
        </pc:spChg>
        <pc:spChg chg="add del">
          <ac:chgData name="Mustafa Maru" userId="b73eeed5-edc7-4904-9fe2-3470a5ec240a" providerId="ADAL" clId="{B00A3373-470C-4B1C-B109-DDC15EC13D83}" dt="2025-08-27T05:34:12.231" v="164" actId="26606"/>
          <ac:spMkLst>
            <pc:docMk/>
            <pc:sldMk cId="96334998" sldId="257"/>
            <ac:spMk id="26" creationId="{D1EA859B-E555-4109-94F3-6700E046E008}"/>
          </ac:spMkLst>
        </pc:spChg>
        <pc:spChg chg="add del">
          <ac:chgData name="Mustafa Maru" userId="b73eeed5-edc7-4904-9fe2-3470a5ec240a" providerId="ADAL" clId="{B00A3373-470C-4B1C-B109-DDC15EC13D83}" dt="2025-08-27T05:34:16.052" v="166" actId="26606"/>
          <ac:spMkLst>
            <pc:docMk/>
            <pc:sldMk cId="96334998" sldId="257"/>
            <ac:spMk id="28" creationId="{B95B9BA8-1D69-4796-85F5-B6D0BD52354B}"/>
          </ac:spMkLst>
        </pc:spChg>
        <pc:spChg chg="add del">
          <ac:chgData name="Mustafa Maru" userId="b73eeed5-edc7-4904-9fe2-3470a5ec240a" providerId="ADAL" clId="{B00A3373-470C-4B1C-B109-DDC15EC13D83}" dt="2025-08-27T05:37:12.732" v="205" actId="26606"/>
          <ac:spMkLst>
            <pc:docMk/>
            <pc:sldMk cId="96334998" sldId="257"/>
            <ac:spMk id="30" creationId="{7A5F0580-5EE9-419F-96EE-B6529EF6E7D0}"/>
          </ac:spMkLst>
        </pc:spChg>
        <pc:spChg chg="add del">
          <ac:chgData name="Mustafa Maru" userId="b73eeed5-edc7-4904-9fe2-3470a5ec240a" providerId="ADAL" clId="{B00A3373-470C-4B1C-B109-DDC15EC13D83}" dt="2025-08-27T05:37:12.732" v="205" actId="26606"/>
          <ac:spMkLst>
            <pc:docMk/>
            <pc:sldMk cId="96334998" sldId="257"/>
            <ac:spMk id="31" creationId="{9AA72BD9-2C5A-4EDC-931F-5AA08EACA0F3}"/>
          </ac:spMkLst>
        </pc:spChg>
        <pc:spChg chg="add del">
          <ac:chgData name="Mustafa Maru" userId="b73eeed5-edc7-4904-9fe2-3470a5ec240a" providerId="ADAL" clId="{B00A3373-470C-4B1C-B109-DDC15EC13D83}" dt="2025-08-27T05:37:12.732" v="205" actId="26606"/>
          <ac:spMkLst>
            <pc:docMk/>
            <pc:sldMk cId="96334998" sldId="257"/>
            <ac:spMk id="32" creationId="{DD3981AC-7B61-4947-BCF3-F7AA7FA385B9}"/>
          </ac:spMkLst>
        </pc:spChg>
        <pc:spChg chg="add del">
          <ac:chgData name="Mustafa Maru" userId="b73eeed5-edc7-4904-9fe2-3470a5ec240a" providerId="ADAL" clId="{B00A3373-470C-4B1C-B109-DDC15EC13D83}" dt="2025-08-27T05:37:12.732" v="205" actId="26606"/>
          <ac:spMkLst>
            <pc:docMk/>
            <pc:sldMk cId="96334998" sldId="257"/>
            <ac:spMk id="33" creationId="{55D4142C-5077-457F-A6AD-3FECFDB39685}"/>
          </ac:spMkLst>
        </pc:spChg>
        <pc:spChg chg="add del">
          <ac:chgData name="Mustafa Maru" userId="b73eeed5-edc7-4904-9fe2-3470a5ec240a" providerId="ADAL" clId="{B00A3373-470C-4B1C-B109-DDC15EC13D83}" dt="2025-08-27T05:37:07.770" v="200" actId="26606"/>
          <ac:spMkLst>
            <pc:docMk/>
            <pc:sldMk cId="96334998" sldId="257"/>
            <ac:spMk id="38" creationId="{04812C46-200A-4DEB-A05E-3ED6C68C2387}"/>
          </ac:spMkLst>
        </pc:spChg>
        <pc:spChg chg="add del">
          <ac:chgData name="Mustafa Maru" userId="b73eeed5-edc7-4904-9fe2-3470a5ec240a" providerId="ADAL" clId="{B00A3373-470C-4B1C-B109-DDC15EC13D83}" dt="2025-08-27T05:37:07.770" v="200" actId="26606"/>
          <ac:spMkLst>
            <pc:docMk/>
            <pc:sldMk cId="96334998" sldId="257"/>
            <ac:spMk id="40" creationId="{D1EA859B-E555-4109-94F3-6700E046E008}"/>
          </ac:spMkLst>
        </pc:spChg>
        <pc:spChg chg="add del">
          <ac:chgData name="Mustafa Maru" userId="b73eeed5-edc7-4904-9fe2-3470a5ec240a" providerId="ADAL" clId="{B00A3373-470C-4B1C-B109-DDC15EC13D83}" dt="2025-08-27T05:37:08.996" v="202" actId="26606"/>
          <ac:spMkLst>
            <pc:docMk/>
            <pc:sldMk cId="96334998" sldId="257"/>
            <ac:spMk id="42" creationId="{55D4142C-5077-457F-A6AD-3FECFDB39685}"/>
          </ac:spMkLst>
        </pc:spChg>
        <pc:spChg chg="add del">
          <ac:chgData name="Mustafa Maru" userId="b73eeed5-edc7-4904-9fe2-3470a5ec240a" providerId="ADAL" clId="{B00A3373-470C-4B1C-B109-DDC15EC13D83}" dt="2025-08-27T05:37:08.996" v="202" actId="26606"/>
          <ac:spMkLst>
            <pc:docMk/>
            <pc:sldMk cId="96334998" sldId="257"/>
            <ac:spMk id="43" creationId="{9AA72BD9-2C5A-4EDC-931F-5AA08EACA0F3}"/>
          </ac:spMkLst>
        </pc:spChg>
        <pc:spChg chg="add del">
          <ac:chgData name="Mustafa Maru" userId="b73eeed5-edc7-4904-9fe2-3470a5ec240a" providerId="ADAL" clId="{B00A3373-470C-4B1C-B109-DDC15EC13D83}" dt="2025-08-27T05:37:08.996" v="202" actId="26606"/>
          <ac:spMkLst>
            <pc:docMk/>
            <pc:sldMk cId="96334998" sldId="257"/>
            <ac:spMk id="44" creationId="{7A5F0580-5EE9-419F-96EE-B6529EF6E7D0}"/>
          </ac:spMkLst>
        </pc:spChg>
        <pc:spChg chg="add del">
          <ac:chgData name="Mustafa Maru" userId="b73eeed5-edc7-4904-9fe2-3470a5ec240a" providerId="ADAL" clId="{B00A3373-470C-4B1C-B109-DDC15EC13D83}" dt="2025-08-27T05:37:08.996" v="202" actId="26606"/>
          <ac:spMkLst>
            <pc:docMk/>
            <pc:sldMk cId="96334998" sldId="257"/>
            <ac:spMk id="45" creationId="{DD3981AC-7B61-4947-BCF3-F7AA7FA385B9}"/>
          </ac:spMkLst>
        </pc:spChg>
        <pc:spChg chg="add del">
          <ac:chgData name="Mustafa Maru" userId="b73eeed5-edc7-4904-9fe2-3470a5ec240a" providerId="ADAL" clId="{B00A3373-470C-4B1C-B109-DDC15EC13D83}" dt="2025-08-27T05:37:12.700" v="204" actId="26606"/>
          <ac:spMkLst>
            <pc:docMk/>
            <pc:sldMk cId="96334998" sldId="257"/>
            <ac:spMk id="47" creationId="{21A75659-5A6F-4F77-9679-678A00B9D8DC}"/>
          </ac:spMkLst>
        </pc:spChg>
        <pc:spChg chg="add del">
          <ac:chgData name="Mustafa Maru" userId="b73eeed5-edc7-4904-9fe2-3470a5ec240a" providerId="ADAL" clId="{B00A3373-470C-4B1C-B109-DDC15EC13D83}" dt="2025-08-27T05:37:12.700" v="204" actId="26606"/>
          <ac:spMkLst>
            <pc:docMk/>
            <pc:sldMk cId="96334998" sldId="257"/>
            <ac:spMk id="48" creationId="{E30A3A45-140E-431E-AED0-07EF836310B3}"/>
          </ac:spMkLst>
        </pc:spChg>
        <pc:spChg chg="add del">
          <ac:chgData name="Mustafa Maru" userId="b73eeed5-edc7-4904-9fe2-3470a5ec240a" providerId="ADAL" clId="{B00A3373-470C-4B1C-B109-DDC15EC13D83}" dt="2025-08-27T05:37:12.700" v="204" actId="26606"/>
          <ac:spMkLst>
            <pc:docMk/>
            <pc:sldMk cId="96334998" sldId="257"/>
            <ac:spMk id="49" creationId="{55D4142C-5077-457F-A6AD-3FECFDB39685}"/>
          </ac:spMkLst>
        </pc:spChg>
        <pc:spChg chg="add del">
          <ac:chgData name="Mustafa Maru" userId="b73eeed5-edc7-4904-9fe2-3470a5ec240a" providerId="ADAL" clId="{B00A3373-470C-4B1C-B109-DDC15EC13D83}" dt="2025-08-27T05:37:12.700" v="204" actId="26606"/>
          <ac:spMkLst>
            <pc:docMk/>
            <pc:sldMk cId="96334998" sldId="257"/>
            <ac:spMk id="50" creationId="{7A5F0580-5EE9-419F-96EE-B6529EF6E7D0}"/>
          </ac:spMkLst>
        </pc:spChg>
        <pc:spChg chg="add del">
          <ac:chgData name="Mustafa Maru" userId="b73eeed5-edc7-4904-9fe2-3470a5ec240a" providerId="ADAL" clId="{B00A3373-470C-4B1C-B109-DDC15EC13D83}" dt="2025-08-27T13:51:23.379" v="1667" actId="26606"/>
          <ac:spMkLst>
            <pc:docMk/>
            <pc:sldMk cId="96334998" sldId="257"/>
            <ac:spMk id="52" creationId="{1BF4DD63-CE83-4A2A-994E-8598C22E6FCF}"/>
          </ac:spMkLst>
        </pc:spChg>
        <pc:spChg chg="add del">
          <ac:chgData name="Mustafa Maru" userId="b73eeed5-edc7-4904-9fe2-3470a5ec240a" providerId="ADAL" clId="{B00A3373-470C-4B1C-B109-DDC15EC13D83}" dt="2025-08-27T13:51:23.379" v="1667" actId="26606"/>
          <ac:spMkLst>
            <pc:docMk/>
            <pc:sldMk cId="96334998" sldId="257"/>
            <ac:spMk id="53" creationId="{127393A7-D6DA-410B-8699-AA56B57BF7BA}"/>
          </ac:spMkLst>
        </pc:spChg>
        <pc:spChg chg="add del">
          <ac:chgData name="Mustafa Maru" userId="b73eeed5-edc7-4904-9fe2-3470a5ec240a" providerId="ADAL" clId="{B00A3373-470C-4B1C-B109-DDC15EC13D83}" dt="2025-08-27T13:51:23.379" v="1667" actId="26606"/>
          <ac:spMkLst>
            <pc:docMk/>
            <pc:sldMk cId="96334998" sldId="257"/>
            <ac:spMk id="54" creationId="{8EC44C88-69E3-42EE-86E8-9B45F712B769}"/>
          </ac:spMkLst>
        </pc:spChg>
        <pc:spChg chg="add del">
          <ac:chgData name="Mustafa Maru" userId="b73eeed5-edc7-4904-9fe2-3470a5ec240a" providerId="ADAL" clId="{B00A3373-470C-4B1C-B109-DDC15EC13D83}" dt="2025-08-27T13:51:23.379" v="1667" actId="26606"/>
          <ac:spMkLst>
            <pc:docMk/>
            <pc:sldMk cId="96334998" sldId="257"/>
            <ac:spMk id="59" creationId="{9AA72BD9-2C5A-4EDC-931F-5AA08EACA0F3}"/>
          </ac:spMkLst>
        </pc:spChg>
        <pc:spChg chg="add del">
          <ac:chgData name="Mustafa Maru" userId="b73eeed5-edc7-4904-9fe2-3470a5ec240a" providerId="ADAL" clId="{B00A3373-470C-4B1C-B109-DDC15EC13D83}" dt="2025-08-27T13:51:23.379" v="1667" actId="26606"/>
          <ac:spMkLst>
            <pc:docMk/>
            <pc:sldMk cId="96334998" sldId="257"/>
            <ac:spMk id="61" creationId="{DD3981AC-7B61-4947-BCF3-F7AA7FA385B9}"/>
          </ac:spMkLst>
        </pc:spChg>
        <pc:spChg chg="add del">
          <ac:chgData name="Mustafa Maru" userId="b73eeed5-edc7-4904-9fe2-3470a5ec240a" providerId="ADAL" clId="{B00A3373-470C-4B1C-B109-DDC15EC13D83}" dt="2025-08-27T13:51:23.379" v="1667" actId="26606"/>
          <ac:spMkLst>
            <pc:docMk/>
            <pc:sldMk cId="96334998" sldId="257"/>
            <ac:spMk id="63" creationId="{55D4142C-5077-457F-A6AD-3FECFDB39685}"/>
          </ac:spMkLst>
        </pc:spChg>
        <pc:spChg chg="add del">
          <ac:chgData name="Mustafa Maru" userId="b73eeed5-edc7-4904-9fe2-3470a5ec240a" providerId="ADAL" clId="{B00A3373-470C-4B1C-B109-DDC15EC13D83}" dt="2025-08-27T13:51:23.379" v="1667" actId="26606"/>
          <ac:spMkLst>
            <pc:docMk/>
            <pc:sldMk cId="96334998" sldId="257"/>
            <ac:spMk id="65" creationId="{7A5F0580-5EE9-419F-96EE-B6529EF6E7D0}"/>
          </ac:spMkLst>
        </pc:spChg>
        <pc:grpChg chg="add del">
          <ac:chgData name="Mustafa Maru" userId="b73eeed5-edc7-4904-9fe2-3470a5ec240a" providerId="ADAL" clId="{B00A3373-470C-4B1C-B109-DDC15EC13D83}" dt="2025-08-27T05:34:16.060" v="167" actId="26606"/>
          <ac:grpSpMkLst>
            <pc:docMk/>
            <pc:sldMk cId="96334998" sldId="257"/>
            <ac:grpSpMk id="10" creationId="{63737881-458F-40AD-B72B-B57D267DC423}"/>
          </ac:grpSpMkLst>
        </pc:grpChg>
        <pc:picChg chg="add del mod">
          <ac:chgData name="Mustafa Maru" userId="b73eeed5-edc7-4904-9fe2-3470a5ec240a" providerId="ADAL" clId="{B00A3373-470C-4B1C-B109-DDC15EC13D83}" dt="2025-08-27T05:18:03.138" v="13" actId="478"/>
          <ac:picMkLst>
            <pc:docMk/>
            <pc:sldMk cId="96334998" sldId="257"/>
            <ac:picMk id="3" creationId="{79BF4A18-1921-DB2F-8236-C780D3B9B511}"/>
          </ac:picMkLst>
        </pc:picChg>
        <pc:picChg chg="add mod ord">
          <ac:chgData name="Mustafa Maru" userId="b73eeed5-edc7-4904-9fe2-3470a5ec240a" providerId="ADAL" clId="{B00A3373-470C-4B1C-B109-DDC15EC13D83}" dt="2025-08-29T05:15:51.855" v="1728" actId="1076"/>
          <ac:picMkLst>
            <pc:docMk/>
            <pc:sldMk cId="96334998" sldId="257"/>
            <ac:picMk id="5" creationId="{09C9C2D6-6A43-B399-A5C0-8468C2073004}"/>
          </ac:picMkLst>
        </pc:picChg>
      </pc:sldChg>
      <pc:sldChg chg="add del">
        <pc:chgData name="Mustafa Maru" userId="b73eeed5-edc7-4904-9fe2-3470a5ec240a" providerId="ADAL" clId="{B00A3373-470C-4B1C-B109-DDC15EC13D83}" dt="2025-08-27T06:31:24.224" v="537" actId="2696"/>
        <pc:sldMkLst>
          <pc:docMk/>
          <pc:sldMk cId="443769107" sldId="258"/>
        </pc:sldMkLst>
      </pc:sldChg>
      <pc:sldChg chg="new del">
        <pc:chgData name="Mustafa Maru" userId="b73eeed5-edc7-4904-9fe2-3470a5ec240a" providerId="ADAL" clId="{B00A3373-470C-4B1C-B109-DDC15EC13D83}" dt="2025-08-27T06:31:27.646" v="538" actId="2696"/>
        <pc:sldMkLst>
          <pc:docMk/>
          <pc:sldMk cId="705393905" sldId="259"/>
        </pc:sldMkLst>
      </pc:sldChg>
      <pc:sldChg chg="new del ord">
        <pc:chgData name="Mustafa Maru" userId="b73eeed5-edc7-4904-9fe2-3470a5ec240a" providerId="ADAL" clId="{B00A3373-470C-4B1C-B109-DDC15EC13D83}" dt="2025-08-27T06:31:30.962" v="539" actId="2696"/>
        <pc:sldMkLst>
          <pc:docMk/>
          <pc:sldMk cId="1002477728" sldId="260"/>
        </pc:sldMkLst>
      </pc:sldChg>
      <pc:sldChg chg="addSp delSp modSp add mod ord setClrOvrMap">
        <pc:chgData name="Mustafa Maru" userId="b73eeed5-edc7-4904-9fe2-3470a5ec240a" providerId="ADAL" clId="{B00A3373-470C-4B1C-B109-DDC15EC13D83}" dt="2025-08-29T05:17:26.213" v="1741" actId="114"/>
        <pc:sldMkLst>
          <pc:docMk/>
          <pc:sldMk cId="1950921200" sldId="261"/>
        </pc:sldMkLst>
        <pc:spChg chg="add mod">
          <ac:chgData name="Mustafa Maru" userId="b73eeed5-edc7-4904-9fe2-3470a5ec240a" providerId="ADAL" clId="{B00A3373-470C-4B1C-B109-DDC15EC13D83}" dt="2025-08-29T05:17:26.213" v="1741" actId="114"/>
          <ac:spMkLst>
            <pc:docMk/>
            <pc:sldMk cId="1950921200" sldId="261"/>
            <ac:spMk id="2" creationId="{4153FB11-F399-0086-98D1-BB2AD71D8320}"/>
          </ac:spMkLst>
        </pc:spChg>
        <pc:spChg chg="add mod">
          <ac:chgData name="Mustafa Maru" userId="b73eeed5-edc7-4904-9fe2-3470a5ec240a" providerId="ADAL" clId="{B00A3373-470C-4B1C-B109-DDC15EC13D83}" dt="2025-08-29T05:17:16.484" v="1738" actId="114"/>
          <ac:spMkLst>
            <pc:docMk/>
            <pc:sldMk cId="1950921200" sldId="261"/>
            <ac:spMk id="4" creationId="{C74BE4E2-AFF2-9740-5736-FE9BE84BC01F}"/>
          </ac:spMkLst>
        </pc:spChg>
        <pc:spChg chg="mod ord">
          <ac:chgData name="Mustafa Maru" userId="b73eeed5-edc7-4904-9fe2-3470a5ec240a" providerId="ADAL" clId="{B00A3373-470C-4B1C-B109-DDC15EC13D83}" dt="2025-08-27T06:41:19.625" v="732" actId="26606"/>
          <ac:spMkLst>
            <pc:docMk/>
            <pc:sldMk cId="1950921200" sldId="261"/>
            <ac:spMk id="5" creationId="{61A20C01-F1DC-F5CE-EA5C-A5A625948B74}"/>
          </ac:spMkLst>
        </pc:spChg>
        <pc:spChg chg="mod ord">
          <ac:chgData name="Mustafa Maru" userId="b73eeed5-edc7-4904-9fe2-3470a5ec240a" providerId="ADAL" clId="{B00A3373-470C-4B1C-B109-DDC15EC13D83}" dt="2025-08-27T06:41:19.625" v="732" actId="26606"/>
          <ac:spMkLst>
            <pc:docMk/>
            <pc:sldMk cId="1950921200" sldId="261"/>
            <ac:spMk id="9" creationId="{D74ECD7A-CF64-337F-436C-DDDC9CECDCC9}"/>
          </ac:spMkLst>
        </pc:spChg>
        <pc:spChg chg="add del">
          <ac:chgData name="Mustafa Maru" userId="b73eeed5-edc7-4904-9fe2-3470a5ec240a" providerId="ADAL" clId="{B00A3373-470C-4B1C-B109-DDC15EC13D83}" dt="2025-08-27T06:30:14.585" v="524" actId="26606"/>
          <ac:spMkLst>
            <pc:docMk/>
            <pc:sldMk cId="1950921200" sldId="261"/>
            <ac:spMk id="36" creationId="{7C432AFE-B3D2-4BFF-BF8F-96C27AFF1AC7}"/>
          </ac:spMkLst>
        </pc:spChg>
        <pc:spChg chg="add del">
          <ac:chgData name="Mustafa Maru" userId="b73eeed5-edc7-4904-9fe2-3470a5ec240a" providerId="ADAL" clId="{B00A3373-470C-4B1C-B109-DDC15EC13D83}" dt="2025-08-27T06:30:14.585" v="524" actId="26606"/>
          <ac:spMkLst>
            <pc:docMk/>
            <pc:sldMk cId="1950921200" sldId="261"/>
            <ac:spMk id="37" creationId="{AF2F604E-43BE-4DC3-B983-E071523364F8}"/>
          </ac:spMkLst>
        </pc:spChg>
        <pc:spChg chg="add del">
          <ac:chgData name="Mustafa Maru" userId="b73eeed5-edc7-4904-9fe2-3470a5ec240a" providerId="ADAL" clId="{B00A3373-470C-4B1C-B109-DDC15EC13D83}" dt="2025-08-27T06:30:14.585" v="524" actId="26606"/>
          <ac:spMkLst>
            <pc:docMk/>
            <pc:sldMk cId="1950921200" sldId="261"/>
            <ac:spMk id="38" creationId="{08C9B587-E65E-4B52-B37C-ABEBB6E87928}"/>
          </ac:spMkLst>
        </pc:spChg>
        <pc:spChg chg="add del">
          <ac:chgData name="Mustafa Maru" userId="b73eeed5-edc7-4904-9fe2-3470a5ec240a" providerId="ADAL" clId="{B00A3373-470C-4B1C-B109-DDC15EC13D83}" dt="2025-08-27T06:30:14.523" v="523" actId="26606"/>
          <ac:spMkLst>
            <pc:docMk/>
            <pc:sldMk cId="1950921200" sldId="261"/>
            <ac:spMk id="43" creationId="{32BC26D8-82FB-445E-AA49-62A77D7C1EE0}"/>
          </ac:spMkLst>
        </pc:spChg>
        <pc:spChg chg="add del">
          <ac:chgData name="Mustafa Maru" userId="b73eeed5-edc7-4904-9fe2-3470a5ec240a" providerId="ADAL" clId="{B00A3373-470C-4B1C-B109-DDC15EC13D83}" dt="2025-08-27T06:30:14.523" v="523" actId="26606"/>
          <ac:spMkLst>
            <pc:docMk/>
            <pc:sldMk cId="1950921200" sldId="261"/>
            <ac:spMk id="45" creationId="{CB44330D-EA18-4254-AA95-EB49948539B8}"/>
          </ac:spMkLst>
        </pc:spChg>
        <pc:spChg chg="add del">
          <ac:chgData name="Mustafa Maru" userId="b73eeed5-edc7-4904-9fe2-3470a5ec240a" providerId="ADAL" clId="{B00A3373-470C-4B1C-B109-DDC15EC13D83}" dt="2025-08-27T06:30:32.278" v="531" actId="26606"/>
          <ac:spMkLst>
            <pc:docMk/>
            <pc:sldMk cId="1950921200" sldId="261"/>
            <ac:spMk id="47" creationId="{2633B3B5-CC90-43F0-8714-D31D1F3F0209}"/>
          </ac:spMkLst>
        </pc:spChg>
        <pc:spChg chg="add del">
          <ac:chgData name="Mustafa Maru" userId="b73eeed5-edc7-4904-9fe2-3470a5ec240a" providerId="ADAL" clId="{B00A3373-470C-4B1C-B109-DDC15EC13D83}" dt="2025-08-27T06:30:32.278" v="531" actId="26606"/>
          <ac:spMkLst>
            <pc:docMk/>
            <pc:sldMk cId="1950921200" sldId="261"/>
            <ac:spMk id="48" creationId="{AB8C311F-7253-4AED-9701-7FC0708C41C7}"/>
          </ac:spMkLst>
        </pc:spChg>
        <pc:spChg chg="add del">
          <ac:chgData name="Mustafa Maru" userId="b73eeed5-edc7-4904-9fe2-3470a5ec240a" providerId="ADAL" clId="{B00A3373-470C-4B1C-B109-DDC15EC13D83}" dt="2025-08-27T06:30:32.278" v="531" actId="26606"/>
          <ac:spMkLst>
            <pc:docMk/>
            <pc:sldMk cId="1950921200" sldId="261"/>
            <ac:spMk id="49" creationId="{A8D57A06-A426-446D-B02C-A2DC6B62E45E}"/>
          </ac:spMkLst>
        </pc:spChg>
        <pc:spChg chg="add del">
          <ac:chgData name="Mustafa Maru" userId="b73eeed5-edc7-4904-9fe2-3470a5ec240a" providerId="ADAL" clId="{B00A3373-470C-4B1C-B109-DDC15EC13D83}" dt="2025-08-27T06:30:32.278" v="531" actId="26606"/>
          <ac:spMkLst>
            <pc:docMk/>
            <pc:sldMk cId="1950921200" sldId="261"/>
            <ac:spMk id="50" creationId="{E2384209-CB15-4CDF-9D31-C44FD9A3F20D}"/>
          </ac:spMkLst>
        </pc:spChg>
        <pc:spChg chg="add del">
          <ac:chgData name="Mustafa Maru" userId="b73eeed5-edc7-4904-9fe2-3470a5ec240a" providerId="ADAL" clId="{B00A3373-470C-4B1C-B109-DDC15EC13D83}" dt="2025-08-27T06:41:19.625" v="732" actId="26606"/>
          <ac:spMkLst>
            <pc:docMk/>
            <pc:sldMk cId="1950921200" sldId="261"/>
            <ac:spMk id="55" creationId="{3B432D73-5C38-474F-AF96-A3228731BF36}"/>
          </ac:spMkLst>
        </pc:spChg>
        <pc:spChg chg="add">
          <ac:chgData name="Mustafa Maru" userId="b73eeed5-edc7-4904-9fe2-3470a5ec240a" providerId="ADAL" clId="{B00A3373-470C-4B1C-B109-DDC15EC13D83}" dt="2025-08-27T06:41:19.625" v="732" actId="26606"/>
          <ac:spMkLst>
            <pc:docMk/>
            <pc:sldMk cId="1950921200" sldId="261"/>
            <ac:spMk id="60" creationId="{C5E6CFF1-2F42-4E10-9A97-F116F46F53FE}"/>
          </ac:spMkLst>
        </pc:spChg>
        <pc:picChg chg="mod">
          <ac:chgData name="Mustafa Maru" userId="b73eeed5-edc7-4904-9fe2-3470a5ec240a" providerId="ADAL" clId="{B00A3373-470C-4B1C-B109-DDC15EC13D83}" dt="2025-08-29T05:17:20.433" v="1739" actId="1076"/>
          <ac:picMkLst>
            <pc:docMk/>
            <pc:sldMk cId="1950921200" sldId="261"/>
            <ac:picMk id="3" creationId="{4F0D347D-C723-DC7E-A512-EDEAFC76B5FC}"/>
          </ac:picMkLst>
        </pc:picChg>
        <pc:cxnChg chg="add">
          <ac:chgData name="Mustafa Maru" userId="b73eeed5-edc7-4904-9fe2-3470a5ec240a" providerId="ADAL" clId="{B00A3373-470C-4B1C-B109-DDC15EC13D83}" dt="2025-08-27T06:41:19.625" v="732" actId="26606"/>
          <ac:cxnSpMkLst>
            <pc:docMk/>
            <pc:sldMk cId="1950921200" sldId="261"/>
            <ac:cxnSpMk id="62" creationId="{96A8629B-8289-498B-939B-1CA0C106182C}"/>
          </ac:cxnSpMkLst>
        </pc:cxnChg>
      </pc:sldChg>
      <pc:sldChg chg="addSp delSp modSp add mod setClrOvrMap">
        <pc:chgData name="Mustafa Maru" userId="b73eeed5-edc7-4904-9fe2-3470a5ec240a" providerId="ADAL" clId="{B00A3373-470C-4B1C-B109-DDC15EC13D83}" dt="2025-08-27T13:27:27.495" v="1551" actId="26606"/>
        <pc:sldMkLst>
          <pc:docMk/>
          <pc:sldMk cId="418198036" sldId="262"/>
        </pc:sldMkLst>
        <pc:spChg chg="add mod">
          <ac:chgData name="Mustafa Maru" userId="b73eeed5-edc7-4904-9fe2-3470a5ec240a" providerId="ADAL" clId="{B00A3373-470C-4B1C-B109-DDC15EC13D83}" dt="2025-08-27T13:27:27.492" v="1550" actId="26606"/>
          <ac:spMkLst>
            <pc:docMk/>
            <pc:sldMk cId="418198036" sldId="262"/>
            <ac:spMk id="2" creationId="{7AF6EE8F-CD3A-3E42-C3A3-BA2BA16C712E}"/>
          </ac:spMkLst>
        </pc:spChg>
        <pc:spChg chg="add mod">
          <ac:chgData name="Mustafa Maru" userId="b73eeed5-edc7-4904-9fe2-3470a5ec240a" providerId="ADAL" clId="{B00A3373-470C-4B1C-B109-DDC15EC13D83}" dt="2025-08-27T13:27:27.492" v="1550" actId="26606"/>
          <ac:spMkLst>
            <pc:docMk/>
            <pc:sldMk cId="418198036" sldId="262"/>
            <ac:spMk id="4" creationId="{AEAA9E6A-4283-707B-2D7C-647F5182E16A}"/>
          </ac:spMkLst>
        </pc:spChg>
        <pc:spChg chg="ord">
          <ac:chgData name="Mustafa Maru" userId="b73eeed5-edc7-4904-9fe2-3470a5ec240a" providerId="ADAL" clId="{B00A3373-470C-4B1C-B109-DDC15EC13D83}" dt="2025-08-27T13:27:04.111" v="1546" actId="26606"/>
          <ac:spMkLst>
            <pc:docMk/>
            <pc:sldMk cId="418198036" sldId="262"/>
            <ac:spMk id="5" creationId="{61A20C01-F1DC-F5CE-EA5C-A5A625948B74}"/>
          </ac:spMkLst>
        </pc:spChg>
        <pc:spChg chg="ord">
          <ac:chgData name="Mustafa Maru" userId="b73eeed5-edc7-4904-9fe2-3470a5ec240a" providerId="ADAL" clId="{B00A3373-470C-4B1C-B109-DDC15EC13D83}" dt="2025-08-27T13:27:04.111" v="1546" actId="26606"/>
          <ac:spMkLst>
            <pc:docMk/>
            <pc:sldMk cId="418198036" sldId="262"/>
            <ac:spMk id="9" creationId="{D74ECD7A-CF64-337F-436C-DDDC9CECDCC9}"/>
          </ac:spMkLst>
        </pc:spChg>
        <pc:spChg chg="add del">
          <ac:chgData name="Mustafa Maru" userId="b73eeed5-edc7-4904-9fe2-3470a5ec240a" providerId="ADAL" clId="{B00A3373-470C-4B1C-B109-DDC15EC13D83}" dt="2025-08-27T13:27:04.111" v="1546" actId="26606"/>
          <ac:spMkLst>
            <pc:docMk/>
            <pc:sldMk cId="418198036" sldId="262"/>
            <ac:spMk id="55" creationId="{3B432D73-5C38-474F-AF96-A3228731BF36}"/>
          </ac:spMkLst>
        </pc:spChg>
        <pc:spChg chg="add del">
          <ac:chgData name="Mustafa Maru" userId="b73eeed5-edc7-4904-9fe2-3470a5ec240a" providerId="ADAL" clId="{B00A3373-470C-4B1C-B109-DDC15EC13D83}" dt="2025-08-27T13:27:04.104" v="1545" actId="26606"/>
          <ac:spMkLst>
            <pc:docMk/>
            <pc:sldMk cId="418198036" sldId="262"/>
            <ac:spMk id="60" creationId="{C5E6CFF1-2F42-4E10-9A97-F116F46F53FE}"/>
          </ac:spMkLst>
        </pc:spChg>
        <pc:spChg chg="add del">
          <ac:chgData name="Mustafa Maru" userId="b73eeed5-edc7-4904-9fe2-3470a5ec240a" providerId="ADAL" clId="{B00A3373-470C-4B1C-B109-DDC15EC13D83}" dt="2025-08-27T13:27:27.495" v="1551" actId="26606"/>
          <ac:spMkLst>
            <pc:docMk/>
            <pc:sldMk cId="418198036" sldId="262"/>
            <ac:spMk id="64" creationId="{9DD005C1-8C51-42D6-9BEE-B9B83849743D}"/>
          </ac:spMkLst>
        </pc:spChg>
        <pc:spChg chg="add del">
          <ac:chgData name="Mustafa Maru" userId="b73eeed5-edc7-4904-9fe2-3470a5ec240a" providerId="ADAL" clId="{B00A3373-470C-4B1C-B109-DDC15EC13D83}" dt="2025-08-27T13:27:27.495" v="1551" actId="26606"/>
          <ac:spMkLst>
            <pc:docMk/>
            <pc:sldMk cId="418198036" sldId="262"/>
            <ac:spMk id="65" creationId="{B250C39F-3F6C-4D53-86D2-7BC6B2FF609C}"/>
          </ac:spMkLst>
        </pc:spChg>
        <pc:spChg chg="add del">
          <ac:chgData name="Mustafa Maru" userId="b73eeed5-edc7-4904-9fe2-3470a5ec240a" providerId="ADAL" clId="{B00A3373-470C-4B1C-B109-DDC15EC13D83}" dt="2025-08-27T13:27:27.495" v="1551" actId="26606"/>
          <ac:spMkLst>
            <pc:docMk/>
            <pc:sldMk cId="418198036" sldId="262"/>
            <ac:spMk id="66" creationId="{70A48D59-8581-41F7-B529-F4617FE07A9A}"/>
          </ac:spMkLst>
        </pc:spChg>
        <pc:spChg chg="add del">
          <ac:chgData name="Mustafa Maru" userId="b73eeed5-edc7-4904-9fe2-3470a5ec240a" providerId="ADAL" clId="{B00A3373-470C-4B1C-B109-DDC15EC13D83}" dt="2025-08-27T13:27:23.884" v="1548" actId="26606"/>
          <ac:spMkLst>
            <pc:docMk/>
            <pc:sldMk cId="418198036" sldId="262"/>
            <ac:spMk id="71" creationId="{E8A8EAB8-D2FF-444D-B34B-7D32F106AD0E}"/>
          </ac:spMkLst>
        </pc:spChg>
        <pc:spChg chg="add del">
          <ac:chgData name="Mustafa Maru" userId="b73eeed5-edc7-4904-9fe2-3470a5ec240a" providerId="ADAL" clId="{B00A3373-470C-4B1C-B109-DDC15EC13D83}" dt="2025-08-27T13:27:27.492" v="1550" actId="26606"/>
          <ac:spMkLst>
            <pc:docMk/>
            <pc:sldMk cId="418198036" sldId="262"/>
            <ac:spMk id="77" creationId="{C5E6CFF1-2F42-4E10-9A97-F116F46F53FE}"/>
          </ac:spMkLst>
        </pc:spChg>
        <pc:spChg chg="add">
          <ac:chgData name="Mustafa Maru" userId="b73eeed5-edc7-4904-9fe2-3470a5ec240a" providerId="ADAL" clId="{B00A3373-470C-4B1C-B109-DDC15EC13D83}" dt="2025-08-27T13:27:27.495" v="1551" actId="26606"/>
          <ac:spMkLst>
            <pc:docMk/>
            <pc:sldMk cId="418198036" sldId="262"/>
            <ac:spMk id="80" creationId="{B250C39F-3F6C-4D53-86D2-7BC6B2FF609C}"/>
          </ac:spMkLst>
        </pc:spChg>
        <pc:spChg chg="add">
          <ac:chgData name="Mustafa Maru" userId="b73eeed5-edc7-4904-9fe2-3470a5ec240a" providerId="ADAL" clId="{B00A3373-470C-4B1C-B109-DDC15EC13D83}" dt="2025-08-27T13:27:27.495" v="1551" actId="26606"/>
          <ac:spMkLst>
            <pc:docMk/>
            <pc:sldMk cId="418198036" sldId="262"/>
            <ac:spMk id="81" creationId="{70A48D59-8581-41F7-B529-F4617FE07A9A}"/>
          </ac:spMkLst>
        </pc:spChg>
        <pc:spChg chg="add">
          <ac:chgData name="Mustafa Maru" userId="b73eeed5-edc7-4904-9fe2-3470a5ec240a" providerId="ADAL" clId="{B00A3373-470C-4B1C-B109-DDC15EC13D83}" dt="2025-08-27T13:27:27.495" v="1551" actId="26606"/>
          <ac:spMkLst>
            <pc:docMk/>
            <pc:sldMk cId="418198036" sldId="262"/>
            <ac:spMk id="82" creationId="{9DD005C1-8C51-42D6-9BEE-B9B83849743D}"/>
          </ac:spMkLst>
        </pc:spChg>
        <pc:picChg chg="mod ord">
          <ac:chgData name="Mustafa Maru" userId="b73eeed5-edc7-4904-9fe2-3470a5ec240a" providerId="ADAL" clId="{B00A3373-470C-4B1C-B109-DDC15EC13D83}" dt="2025-08-27T13:27:27.492" v="1550" actId="26606"/>
          <ac:picMkLst>
            <pc:docMk/>
            <pc:sldMk cId="418198036" sldId="262"/>
            <ac:picMk id="3" creationId="{4F0D347D-C723-DC7E-A512-EDEAFC76B5FC}"/>
          </ac:picMkLst>
        </pc:picChg>
        <pc:cxnChg chg="add del">
          <ac:chgData name="Mustafa Maru" userId="b73eeed5-edc7-4904-9fe2-3470a5ec240a" providerId="ADAL" clId="{B00A3373-470C-4B1C-B109-DDC15EC13D83}" dt="2025-08-27T13:27:04.104" v="1545" actId="26606"/>
          <ac:cxnSpMkLst>
            <pc:docMk/>
            <pc:sldMk cId="418198036" sldId="262"/>
            <ac:cxnSpMk id="62" creationId="{96A8629B-8289-498B-939B-1CA0C106182C}"/>
          </ac:cxnSpMkLst>
        </pc:cxnChg>
        <pc:cxnChg chg="add del">
          <ac:chgData name="Mustafa Maru" userId="b73eeed5-edc7-4904-9fe2-3470a5ec240a" providerId="ADAL" clId="{B00A3373-470C-4B1C-B109-DDC15EC13D83}" dt="2025-08-27T13:27:23.884" v="1548" actId="26606"/>
          <ac:cxnSpMkLst>
            <pc:docMk/>
            <pc:sldMk cId="418198036" sldId="262"/>
            <ac:cxnSpMk id="73" creationId="{EEA38897-7BA3-4408-8083-3235339C4A60}"/>
          </ac:cxnSpMkLst>
        </pc:cxnChg>
        <pc:cxnChg chg="add del">
          <ac:chgData name="Mustafa Maru" userId="b73eeed5-edc7-4904-9fe2-3470a5ec240a" providerId="ADAL" clId="{B00A3373-470C-4B1C-B109-DDC15EC13D83}" dt="2025-08-27T13:27:23.884" v="1548" actId="26606"/>
          <ac:cxnSpMkLst>
            <pc:docMk/>
            <pc:sldMk cId="418198036" sldId="262"/>
            <ac:cxnSpMk id="75" creationId="{F11AD06B-AB20-4097-8606-5DA00DBACE88}"/>
          </ac:cxnSpMkLst>
        </pc:cxnChg>
        <pc:cxnChg chg="add del">
          <ac:chgData name="Mustafa Maru" userId="b73eeed5-edc7-4904-9fe2-3470a5ec240a" providerId="ADAL" clId="{B00A3373-470C-4B1C-B109-DDC15EC13D83}" dt="2025-08-27T13:27:27.492" v="1550" actId="26606"/>
          <ac:cxnSpMkLst>
            <pc:docMk/>
            <pc:sldMk cId="418198036" sldId="262"/>
            <ac:cxnSpMk id="78" creationId="{96A8629B-8289-498B-939B-1CA0C106182C}"/>
          </ac:cxnSpMkLst>
        </pc:cxnChg>
      </pc:sldChg>
      <pc:sldChg chg="addSp delSp modSp add mod setClrOvrMap">
        <pc:chgData name="Mustafa Maru" userId="b73eeed5-edc7-4904-9fe2-3470a5ec240a" providerId="ADAL" clId="{B00A3373-470C-4B1C-B109-DDC15EC13D83}" dt="2025-08-30T05:48:09.278" v="1758" actId="478"/>
        <pc:sldMkLst>
          <pc:docMk/>
          <pc:sldMk cId="793807283" sldId="263"/>
        </pc:sldMkLst>
        <pc:spChg chg="add mod ord">
          <ac:chgData name="Mustafa Maru" userId="b73eeed5-edc7-4904-9fe2-3470a5ec240a" providerId="ADAL" clId="{B00A3373-470C-4B1C-B109-DDC15EC13D83}" dt="2025-08-29T05:20:07.507" v="1754" actId="6549"/>
          <ac:spMkLst>
            <pc:docMk/>
            <pc:sldMk cId="793807283" sldId="263"/>
            <ac:spMk id="2" creationId="{63DFD69F-F34C-3E38-29A3-AFF9BF036AEE}"/>
          </ac:spMkLst>
        </pc:spChg>
        <pc:spChg chg="add del mod">
          <ac:chgData name="Mustafa Maru" userId="b73eeed5-edc7-4904-9fe2-3470a5ec240a" providerId="ADAL" clId="{B00A3373-470C-4B1C-B109-DDC15EC13D83}" dt="2025-08-30T05:48:09.278" v="1758" actId="478"/>
          <ac:spMkLst>
            <pc:docMk/>
            <pc:sldMk cId="793807283" sldId="263"/>
            <ac:spMk id="6" creationId="{354A0CBA-5E6C-DAD5-9CDF-384B0498DD74}"/>
          </ac:spMkLst>
        </pc:spChg>
        <pc:spChg chg="del">
          <ac:chgData name="Mustafa Maru" userId="b73eeed5-edc7-4904-9fe2-3470a5ec240a" providerId="ADAL" clId="{B00A3373-470C-4B1C-B109-DDC15EC13D83}" dt="2025-08-27T13:18:52.620" v="1314" actId="26606"/>
          <ac:spMkLst>
            <pc:docMk/>
            <pc:sldMk cId="793807283" sldId="263"/>
            <ac:spMk id="55" creationId="{3B432D73-5C38-474F-AF96-A3228731BF36}"/>
          </ac:spMkLst>
        </pc:spChg>
        <pc:spChg chg="add del">
          <ac:chgData name="Mustafa Maru" userId="b73eeed5-edc7-4904-9fe2-3470a5ec240a" providerId="ADAL" clId="{B00A3373-470C-4B1C-B109-DDC15EC13D83}" dt="2025-08-27T13:23:18.918" v="1428" actId="26606"/>
          <ac:spMkLst>
            <pc:docMk/>
            <pc:sldMk cId="793807283" sldId="263"/>
            <ac:spMk id="60" creationId="{C5E6CFF1-2F42-4E10-9A97-F116F46F53FE}"/>
          </ac:spMkLst>
        </pc:spChg>
        <pc:spChg chg="add">
          <ac:chgData name="Mustafa Maru" userId="b73eeed5-edc7-4904-9fe2-3470a5ec240a" providerId="ADAL" clId="{B00A3373-470C-4B1C-B109-DDC15EC13D83}" dt="2025-08-27T13:23:18.918" v="1428" actId="26606"/>
          <ac:spMkLst>
            <pc:docMk/>
            <pc:sldMk cId="793807283" sldId="263"/>
            <ac:spMk id="67" creationId="{C5E6CFF1-2F42-4E10-9A97-F116F46F53FE}"/>
          </ac:spMkLst>
        </pc:spChg>
        <pc:picChg chg="mod">
          <ac:chgData name="Mustafa Maru" userId="b73eeed5-edc7-4904-9fe2-3470a5ec240a" providerId="ADAL" clId="{B00A3373-470C-4B1C-B109-DDC15EC13D83}" dt="2025-08-29T05:20:11.076" v="1755" actId="1076"/>
          <ac:picMkLst>
            <pc:docMk/>
            <pc:sldMk cId="793807283" sldId="263"/>
            <ac:picMk id="3" creationId="{4F0D347D-C723-DC7E-A512-EDEAFC76B5FC}"/>
          </ac:picMkLst>
        </pc:picChg>
        <pc:cxnChg chg="add del">
          <ac:chgData name="Mustafa Maru" userId="b73eeed5-edc7-4904-9fe2-3470a5ec240a" providerId="ADAL" clId="{B00A3373-470C-4B1C-B109-DDC15EC13D83}" dt="2025-08-27T13:23:18.918" v="1428" actId="26606"/>
          <ac:cxnSpMkLst>
            <pc:docMk/>
            <pc:sldMk cId="793807283" sldId="263"/>
            <ac:cxnSpMk id="62" creationId="{96A8629B-8289-498B-939B-1CA0C106182C}"/>
          </ac:cxnSpMkLst>
        </pc:cxnChg>
        <pc:cxnChg chg="add">
          <ac:chgData name="Mustafa Maru" userId="b73eeed5-edc7-4904-9fe2-3470a5ec240a" providerId="ADAL" clId="{B00A3373-470C-4B1C-B109-DDC15EC13D83}" dt="2025-08-27T13:23:18.918" v="1428" actId="26606"/>
          <ac:cxnSpMkLst>
            <pc:docMk/>
            <pc:sldMk cId="793807283" sldId="263"/>
            <ac:cxnSpMk id="69" creationId="{96A8629B-8289-498B-939B-1CA0C106182C}"/>
          </ac:cxnSpMkLst>
        </pc:cxnChg>
      </pc:sldChg>
      <pc:sldChg chg="addSp delSp modSp add mod">
        <pc:chgData name="Mustafa Maru" userId="b73eeed5-edc7-4904-9fe2-3470a5ec240a" providerId="ADAL" clId="{B00A3373-470C-4B1C-B109-DDC15EC13D83}" dt="2025-08-29T05:18:57.955" v="1749" actId="1076"/>
        <pc:sldMkLst>
          <pc:docMk/>
          <pc:sldMk cId="1448838943" sldId="264"/>
        </pc:sldMkLst>
        <pc:spChg chg="add del mod">
          <ac:chgData name="Mustafa Maru" userId="b73eeed5-edc7-4904-9fe2-3470a5ec240a" providerId="ADAL" clId="{B00A3373-470C-4B1C-B109-DDC15EC13D83}" dt="2025-08-27T13:09:42.207" v="1274" actId="47"/>
          <ac:spMkLst>
            <pc:docMk/>
            <pc:sldMk cId="1448838943" sldId="264"/>
            <ac:spMk id="2" creationId="{F60FBE23-A602-5535-E8A8-ECFA9D6746B2}"/>
          </ac:spMkLst>
        </pc:spChg>
        <pc:spChg chg="add del">
          <ac:chgData name="Mustafa Maru" userId="b73eeed5-edc7-4904-9fe2-3470a5ec240a" providerId="ADAL" clId="{B00A3373-470C-4B1C-B109-DDC15EC13D83}" dt="2025-08-27T13:09:42.580" v="1275"/>
          <ac:spMkLst>
            <pc:docMk/>
            <pc:sldMk cId="1448838943" sldId="264"/>
            <ac:spMk id="4" creationId="{2D6F27F8-4EA4-53D6-02F7-C9295476755C}"/>
          </ac:spMkLst>
        </pc:spChg>
        <pc:spChg chg="add del mod">
          <ac:chgData name="Mustafa Maru" userId="b73eeed5-edc7-4904-9fe2-3470a5ec240a" providerId="ADAL" clId="{B00A3373-470C-4B1C-B109-DDC15EC13D83}" dt="2025-08-27T13:09:41.822" v="1273" actId="767"/>
          <ac:spMkLst>
            <pc:docMk/>
            <pc:sldMk cId="1448838943" sldId="264"/>
            <ac:spMk id="6" creationId="{C3254D54-9B7C-37D0-8762-047B95A71625}"/>
          </ac:spMkLst>
        </pc:spChg>
        <pc:spChg chg="add del mod">
          <ac:chgData name="Mustafa Maru" userId="b73eeed5-edc7-4904-9fe2-3470a5ec240a" providerId="ADAL" clId="{B00A3373-470C-4B1C-B109-DDC15EC13D83}" dt="2025-08-27T13:09:38.663" v="1268"/>
          <ac:spMkLst>
            <pc:docMk/>
            <pc:sldMk cId="1448838943" sldId="264"/>
            <ac:spMk id="7" creationId="{52F1795B-A8CF-89E7-A17B-C85DA102BE48}"/>
          </ac:spMkLst>
        </pc:spChg>
        <pc:spChg chg="add mod ord">
          <ac:chgData name="Mustafa Maru" userId="b73eeed5-edc7-4904-9fe2-3470a5ec240a" providerId="ADAL" clId="{B00A3373-470C-4B1C-B109-DDC15EC13D83}" dt="2025-08-27T13:12:36.138" v="1306" actId="26606"/>
          <ac:spMkLst>
            <pc:docMk/>
            <pc:sldMk cId="1448838943" sldId="264"/>
            <ac:spMk id="8" creationId="{4C8D790A-7058-B5C8-2F40-CE4ACBD6F8DC}"/>
          </ac:spMkLst>
        </pc:spChg>
        <pc:spChg chg="del">
          <ac:chgData name="Mustafa Maru" userId="b73eeed5-edc7-4904-9fe2-3470a5ec240a" providerId="ADAL" clId="{B00A3373-470C-4B1C-B109-DDC15EC13D83}" dt="2025-08-27T13:04:43.487" v="1259" actId="26606"/>
          <ac:spMkLst>
            <pc:docMk/>
            <pc:sldMk cId="1448838943" sldId="264"/>
            <ac:spMk id="55" creationId="{3B432D73-5C38-474F-AF96-A3228731BF36}"/>
          </ac:spMkLst>
        </pc:spChg>
        <pc:spChg chg="add del">
          <ac:chgData name="Mustafa Maru" userId="b73eeed5-edc7-4904-9fe2-3470a5ec240a" providerId="ADAL" clId="{B00A3373-470C-4B1C-B109-DDC15EC13D83}" dt="2025-08-27T13:11:32.903" v="1289" actId="26606"/>
          <ac:spMkLst>
            <pc:docMk/>
            <pc:sldMk cId="1448838943" sldId="264"/>
            <ac:spMk id="73" creationId="{04812C46-200A-4DEB-A05E-3ED6C68C2387}"/>
          </ac:spMkLst>
        </pc:spChg>
        <pc:spChg chg="add del">
          <ac:chgData name="Mustafa Maru" userId="b73eeed5-edc7-4904-9fe2-3470a5ec240a" providerId="ADAL" clId="{B00A3373-470C-4B1C-B109-DDC15EC13D83}" dt="2025-08-27T13:11:32.903" v="1289" actId="26606"/>
          <ac:spMkLst>
            <pc:docMk/>
            <pc:sldMk cId="1448838943" sldId="264"/>
            <ac:spMk id="75" creationId="{D1EA859B-E555-4109-94F3-6700E046E008}"/>
          </ac:spMkLst>
        </pc:spChg>
        <pc:spChg chg="add del">
          <ac:chgData name="Mustafa Maru" userId="b73eeed5-edc7-4904-9fe2-3470a5ec240a" providerId="ADAL" clId="{B00A3373-470C-4B1C-B109-DDC15EC13D83}" dt="2025-08-27T13:11:41.817" v="1291" actId="26606"/>
          <ac:spMkLst>
            <pc:docMk/>
            <pc:sldMk cId="1448838943" sldId="264"/>
            <ac:spMk id="77" creationId="{8EC44C88-69E3-42EE-86E8-9B45F712B769}"/>
          </ac:spMkLst>
        </pc:spChg>
        <pc:spChg chg="add del">
          <ac:chgData name="Mustafa Maru" userId="b73eeed5-edc7-4904-9fe2-3470a5ec240a" providerId="ADAL" clId="{B00A3373-470C-4B1C-B109-DDC15EC13D83}" dt="2025-08-27T13:11:41.817" v="1291" actId="26606"/>
          <ac:spMkLst>
            <pc:docMk/>
            <pc:sldMk cId="1448838943" sldId="264"/>
            <ac:spMk id="78" creationId="{1BF4DD63-CE83-4A2A-994E-8598C22E6FCF}"/>
          </ac:spMkLst>
        </pc:spChg>
        <pc:spChg chg="add del">
          <ac:chgData name="Mustafa Maru" userId="b73eeed5-edc7-4904-9fe2-3470a5ec240a" providerId="ADAL" clId="{B00A3373-470C-4B1C-B109-DDC15EC13D83}" dt="2025-08-27T13:11:41.817" v="1291" actId="26606"/>
          <ac:spMkLst>
            <pc:docMk/>
            <pc:sldMk cId="1448838943" sldId="264"/>
            <ac:spMk id="79" creationId="{127393A7-D6DA-410B-8699-AA56B57BF7BA}"/>
          </ac:spMkLst>
        </pc:spChg>
        <pc:spChg chg="add del">
          <ac:chgData name="Mustafa Maru" userId="b73eeed5-edc7-4904-9fe2-3470a5ec240a" providerId="ADAL" clId="{B00A3373-470C-4B1C-B109-DDC15EC13D83}" dt="2025-08-27T13:11:44.694" v="1293" actId="26606"/>
          <ac:spMkLst>
            <pc:docMk/>
            <pc:sldMk cId="1448838943" sldId="264"/>
            <ac:spMk id="81" creationId="{AE3A741D-C19B-960A-5803-1C5887147820}"/>
          </ac:spMkLst>
        </pc:spChg>
        <pc:spChg chg="add del">
          <ac:chgData name="Mustafa Maru" userId="b73eeed5-edc7-4904-9fe2-3470a5ec240a" providerId="ADAL" clId="{B00A3373-470C-4B1C-B109-DDC15EC13D83}" dt="2025-08-27T13:11:44.694" v="1293" actId="26606"/>
          <ac:spMkLst>
            <pc:docMk/>
            <pc:sldMk cId="1448838943" sldId="264"/>
            <ac:spMk id="82" creationId="{DC39DE25-0E4E-0AA7-0932-1D78C2372786}"/>
          </ac:spMkLst>
        </pc:spChg>
        <pc:spChg chg="add del">
          <ac:chgData name="Mustafa Maru" userId="b73eeed5-edc7-4904-9fe2-3470a5ec240a" providerId="ADAL" clId="{B00A3373-470C-4B1C-B109-DDC15EC13D83}" dt="2025-08-27T13:11:44.694" v="1293" actId="26606"/>
          <ac:spMkLst>
            <pc:docMk/>
            <pc:sldMk cId="1448838943" sldId="264"/>
            <ac:spMk id="83" creationId="{8D6EA299-0840-6DEA-E670-C49AEBC87E89}"/>
          </ac:spMkLst>
        </pc:spChg>
        <pc:spChg chg="add del">
          <ac:chgData name="Mustafa Maru" userId="b73eeed5-edc7-4904-9fe2-3470a5ec240a" providerId="ADAL" clId="{B00A3373-470C-4B1C-B109-DDC15EC13D83}" dt="2025-08-27T13:11:54.322" v="1295" actId="26606"/>
          <ac:spMkLst>
            <pc:docMk/>
            <pc:sldMk cId="1448838943" sldId="264"/>
            <ac:spMk id="85" creationId="{1BF4DD63-CE83-4A2A-994E-8598C22E6FCF}"/>
          </ac:spMkLst>
        </pc:spChg>
        <pc:spChg chg="add del">
          <ac:chgData name="Mustafa Maru" userId="b73eeed5-edc7-4904-9fe2-3470a5ec240a" providerId="ADAL" clId="{B00A3373-470C-4B1C-B109-DDC15EC13D83}" dt="2025-08-27T13:11:54.322" v="1295" actId="26606"/>
          <ac:spMkLst>
            <pc:docMk/>
            <pc:sldMk cId="1448838943" sldId="264"/>
            <ac:spMk id="86" creationId="{127393A7-D6DA-410B-8699-AA56B57BF7BA}"/>
          </ac:spMkLst>
        </pc:spChg>
        <pc:spChg chg="add del">
          <ac:chgData name="Mustafa Maru" userId="b73eeed5-edc7-4904-9fe2-3470a5ec240a" providerId="ADAL" clId="{B00A3373-470C-4B1C-B109-DDC15EC13D83}" dt="2025-08-27T13:11:54.322" v="1295" actId="26606"/>
          <ac:spMkLst>
            <pc:docMk/>
            <pc:sldMk cId="1448838943" sldId="264"/>
            <ac:spMk id="87" creationId="{8EC44C88-69E3-42EE-86E8-9B45F712B769}"/>
          </ac:spMkLst>
        </pc:spChg>
        <pc:spChg chg="add del">
          <ac:chgData name="Mustafa Maru" userId="b73eeed5-edc7-4904-9fe2-3470a5ec240a" providerId="ADAL" clId="{B00A3373-470C-4B1C-B109-DDC15EC13D83}" dt="2025-08-27T13:12:36.138" v="1306" actId="26606"/>
          <ac:spMkLst>
            <pc:docMk/>
            <pc:sldMk cId="1448838943" sldId="264"/>
            <ac:spMk id="92" creationId="{1BF4DD63-CE83-4A2A-994E-8598C22E6FCF}"/>
          </ac:spMkLst>
        </pc:spChg>
        <pc:spChg chg="add del">
          <ac:chgData name="Mustafa Maru" userId="b73eeed5-edc7-4904-9fe2-3470a5ec240a" providerId="ADAL" clId="{B00A3373-470C-4B1C-B109-DDC15EC13D83}" dt="2025-08-27T13:12:36.138" v="1306" actId="26606"/>
          <ac:spMkLst>
            <pc:docMk/>
            <pc:sldMk cId="1448838943" sldId="264"/>
            <ac:spMk id="93" creationId="{127393A7-D6DA-410B-8699-AA56B57BF7BA}"/>
          </ac:spMkLst>
        </pc:spChg>
        <pc:spChg chg="add del">
          <ac:chgData name="Mustafa Maru" userId="b73eeed5-edc7-4904-9fe2-3470a5ec240a" providerId="ADAL" clId="{B00A3373-470C-4B1C-B109-DDC15EC13D83}" dt="2025-08-27T13:12:36.138" v="1306" actId="26606"/>
          <ac:spMkLst>
            <pc:docMk/>
            <pc:sldMk cId="1448838943" sldId="264"/>
            <ac:spMk id="94" creationId="{8EC44C88-69E3-42EE-86E8-9B45F712B769}"/>
          </ac:spMkLst>
        </pc:spChg>
        <pc:spChg chg="add del">
          <ac:chgData name="Mustafa Maru" userId="b73eeed5-edc7-4904-9fe2-3470a5ec240a" providerId="ADAL" clId="{B00A3373-470C-4B1C-B109-DDC15EC13D83}" dt="2025-08-27T13:12:36.138" v="1306" actId="26606"/>
          <ac:spMkLst>
            <pc:docMk/>
            <pc:sldMk cId="1448838943" sldId="264"/>
            <ac:spMk id="99" creationId="{35C956CA-A8FB-4F91-A258-FBE459CD99FC}"/>
          </ac:spMkLst>
        </pc:spChg>
        <pc:spChg chg="add del">
          <ac:chgData name="Mustafa Maru" userId="b73eeed5-edc7-4904-9fe2-3470a5ec240a" providerId="ADAL" clId="{B00A3373-470C-4B1C-B109-DDC15EC13D83}" dt="2025-08-27T13:12:36.138" v="1306" actId="26606"/>
          <ac:spMkLst>
            <pc:docMk/>
            <pc:sldMk cId="1448838943" sldId="264"/>
            <ac:spMk id="101" creationId="{70A48D59-8581-41F7-B529-F4617FE07A9A}"/>
          </ac:spMkLst>
        </pc:spChg>
        <pc:grpChg chg="add del">
          <ac:chgData name="Mustafa Maru" userId="b73eeed5-edc7-4904-9fe2-3470a5ec240a" providerId="ADAL" clId="{B00A3373-470C-4B1C-B109-DDC15EC13D83}" dt="2025-08-27T13:11:57.340" v="1298" actId="26606"/>
          <ac:grpSpMkLst>
            <pc:docMk/>
            <pc:sldMk cId="1448838943" sldId="264"/>
            <ac:grpSpMk id="60" creationId="{63737881-458F-40AD-B72B-B57D267DC423}"/>
          </ac:grpSpMkLst>
        </pc:grpChg>
        <pc:grpChg chg="add del">
          <ac:chgData name="Mustafa Maru" userId="b73eeed5-edc7-4904-9fe2-3470a5ec240a" providerId="ADAL" clId="{B00A3373-470C-4B1C-B109-DDC15EC13D83}" dt="2025-08-27T13:11:57.325" v="1297" actId="26606"/>
          <ac:grpSpMkLst>
            <pc:docMk/>
            <pc:sldMk cId="1448838943" sldId="264"/>
            <ac:grpSpMk id="89" creationId="{6258F736-B256-8039-9DC6-F4E49A5C5AD5}"/>
          </ac:grpSpMkLst>
        </pc:grpChg>
        <pc:picChg chg="mod">
          <ac:chgData name="Mustafa Maru" userId="b73eeed5-edc7-4904-9fe2-3470a5ec240a" providerId="ADAL" clId="{B00A3373-470C-4B1C-B109-DDC15EC13D83}" dt="2025-08-29T05:18:57.955" v="1749" actId="1076"/>
          <ac:picMkLst>
            <pc:docMk/>
            <pc:sldMk cId="1448838943" sldId="264"/>
            <ac:picMk id="3" creationId="{4F0D347D-C723-DC7E-A512-EDEAFC76B5FC}"/>
          </ac:picMkLst>
        </pc:picChg>
        <pc:picChg chg="add del mod ord">
          <ac:chgData name="Mustafa Maru" userId="b73eeed5-edc7-4904-9fe2-3470a5ec240a" providerId="ADAL" clId="{B00A3373-470C-4B1C-B109-DDC15EC13D83}" dt="2025-08-27T13:12:39.573" v="1309" actId="931"/>
          <ac:picMkLst>
            <pc:docMk/>
            <pc:sldMk cId="1448838943" sldId="264"/>
            <ac:picMk id="11" creationId="{B1FC3591-9A3C-A826-373F-FCB633FA4531}"/>
          </ac:picMkLst>
        </pc:picChg>
        <pc:cxnChg chg="add del">
          <ac:chgData name="Mustafa Maru" userId="b73eeed5-edc7-4904-9fe2-3470a5ec240a" providerId="ADAL" clId="{B00A3373-470C-4B1C-B109-DDC15EC13D83}" dt="2025-08-27T13:12:36.138" v="1306" actId="26606"/>
          <ac:cxnSpMkLst>
            <pc:docMk/>
            <pc:sldMk cId="1448838943" sldId="264"/>
            <ac:cxnSpMk id="103" creationId="{967F2066-0253-4771-A5F6-68111E1FE832}"/>
          </ac:cxnSpMkLst>
        </pc:cxnChg>
      </pc:sldChg>
      <pc:sldChg chg="addSp delSp modSp add mod">
        <pc:chgData name="Mustafa Maru" userId="b73eeed5-edc7-4904-9fe2-3470a5ec240a" providerId="ADAL" clId="{B00A3373-470C-4B1C-B109-DDC15EC13D83}" dt="2025-08-29T05:18:35.752" v="1747" actId="1076"/>
        <pc:sldMkLst>
          <pc:docMk/>
          <pc:sldMk cId="2245000675" sldId="265"/>
        </pc:sldMkLst>
        <pc:spChg chg="add mod">
          <ac:chgData name="Mustafa Maru" userId="b73eeed5-edc7-4904-9fe2-3470a5ec240a" providerId="ADAL" clId="{B00A3373-470C-4B1C-B109-DDC15EC13D83}" dt="2025-08-29T05:18:22.475" v="1746" actId="14100"/>
          <ac:spMkLst>
            <pc:docMk/>
            <pc:sldMk cId="2245000675" sldId="265"/>
            <ac:spMk id="2" creationId="{4BC0C45E-F6B1-8113-F6BE-194C4DD4CD99}"/>
          </ac:spMkLst>
        </pc:spChg>
        <pc:spChg chg="add del mod">
          <ac:chgData name="Mustafa Maru" userId="b73eeed5-edc7-4904-9fe2-3470a5ec240a" providerId="ADAL" clId="{B00A3373-470C-4B1C-B109-DDC15EC13D83}" dt="2025-08-27T12:55:36.825" v="1202"/>
          <ac:spMkLst>
            <pc:docMk/>
            <pc:sldMk cId="2245000675" sldId="265"/>
            <ac:spMk id="4" creationId="{3B8DEFD5-D548-D99E-7752-58E39E90A4E7}"/>
          </ac:spMkLst>
        </pc:spChg>
        <pc:spChg chg="add del">
          <ac:chgData name="Mustafa Maru" userId="b73eeed5-edc7-4904-9fe2-3470a5ec240a" providerId="ADAL" clId="{B00A3373-470C-4B1C-B109-DDC15EC13D83}" dt="2025-08-27T12:51:53.823" v="1150"/>
          <ac:spMkLst>
            <pc:docMk/>
            <pc:sldMk cId="2245000675" sldId="265"/>
            <ac:spMk id="6" creationId="{A6DE8AA2-860E-B894-0299-E080E37DE51B}"/>
          </ac:spMkLst>
        </pc:spChg>
        <pc:spChg chg="add del">
          <ac:chgData name="Mustafa Maru" userId="b73eeed5-edc7-4904-9fe2-3470a5ec240a" providerId="ADAL" clId="{B00A3373-470C-4B1C-B109-DDC15EC13D83}" dt="2025-08-27T12:52:12.048" v="1155"/>
          <ac:spMkLst>
            <pc:docMk/>
            <pc:sldMk cId="2245000675" sldId="265"/>
            <ac:spMk id="7" creationId="{C2F89DC2-284A-0632-09E1-39744AC84365}"/>
          </ac:spMkLst>
        </pc:spChg>
        <pc:spChg chg="add mod">
          <ac:chgData name="Mustafa Maru" userId="b73eeed5-edc7-4904-9fe2-3470a5ec240a" providerId="ADAL" clId="{B00A3373-470C-4B1C-B109-DDC15EC13D83}" dt="2025-08-27T13:54:38.146" v="1700" actId="20577"/>
          <ac:spMkLst>
            <pc:docMk/>
            <pc:sldMk cId="2245000675" sldId="265"/>
            <ac:spMk id="8" creationId="{7786A204-2BB9-6926-E465-1F7F70399606}"/>
          </ac:spMkLst>
        </pc:spChg>
        <pc:spChg chg="add mod">
          <ac:chgData name="Mustafa Maru" userId="b73eeed5-edc7-4904-9fe2-3470a5ec240a" providerId="ADAL" clId="{B00A3373-470C-4B1C-B109-DDC15EC13D83}" dt="2025-08-29T05:18:04.079" v="1744" actId="14100"/>
          <ac:spMkLst>
            <pc:docMk/>
            <pc:sldMk cId="2245000675" sldId="265"/>
            <ac:spMk id="10" creationId="{39B57D23-3DE3-4B4C-EDD1-8AA8A988D5B2}"/>
          </ac:spMkLst>
        </pc:spChg>
        <pc:spChg chg="add mod">
          <ac:chgData name="Mustafa Maru" userId="b73eeed5-edc7-4904-9fe2-3470a5ec240a" providerId="ADAL" clId="{B00A3373-470C-4B1C-B109-DDC15EC13D83}" dt="2025-08-29T05:18:13.671" v="1745" actId="14100"/>
          <ac:spMkLst>
            <pc:docMk/>
            <pc:sldMk cId="2245000675" sldId="265"/>
            <ac:spMk id="11" creationId="{A3278F59-8CDD-8526-5D6A-4CCD3F5ABF88}"/>
          </ac:spMkLst>
        </pc:spChg>
        <pc:picChg chg="mod">
          <ac:chgData name="Mustafa Maru" userId="b73eeed5-edc7-4904-9fe2-3470a5ec240a" providerId="ADAL" clId="{B00A3373-470C-4B1C-B109-DDC15EC13D83}" dt="2025-08-29T05:18:35.752" v="1747" actId="1076"/>
          <ac:picMkLst>
            <pc:docMk/>
            <pc:sldMk cId="2245000675" sldId="265"/>
            <ac:picMk id="3" creationId="{4F0D347D-C723-DC7E-A512-EDEAFC76B5FC}"/>
          </ac:picMkLst>
        </pc:picChg>
      </pc:sldChg>
      <pc:sldChg chg="addSp delSp modSp add mod ord setClrOvrMap">
        <pc:chgData name="Mustafa Maru" userId="b73eeed5-edc7-4904-9fe2-3470a5ec240a" providerId="ADAL" clId="{B00A3373-470C-4B1C-B109-DDC15EC13D83}" dt="2025-08-27T13:02:23.645" v="1253"/>
        <pc:sldMkLst>
          <pc:docMk/>
          <pc:sldMk cId="3857899970" sldId="266"/>
        </pc:sldMkLst>
        <pc:spChg chg="add mod ord">
          <ac:chgData name="Mustafa Maru" userId="b73eeed5-edc7-4904-9fe2-3470a5ec240a" providerId="ADAL" clId="{B00A3373-470C-4B1C-B109-DDC15EC13D83}" dt="2025-08-27T12:36:28.585" v="1122" actId="26606"/>
          <ac:spMkLst>
            <pc:docMk/>
            <pc:sldMk cId="3857899970" sldId="266"/>
            <ac:spMk id="2" creationId="{360D9BD9-DAF5-F667-16C5-6D1770CE63AC}"/>
          </ac:spMkLst>
        </pc:spChg>
        <pc:spChg chg="add del mod">
          <ac:chgData name="Mustafa Maru" userId="b73eeed5-edc7-4904-9fe2-3470a5ec240a" providerId="ADAL" clId="{B00A3373-470C-4B1C-B109-DDC15EC13D83}" dt="2025-08-27T12:34:45.028" v="1088"/>
          <ac:spMkLst>
            <pc:docMk/>
            <pc:sldMk cId="3857899970" sldId="266"/>
            <ac:spMk id="4" creationId="{5EE4904E-3D83-B679-6AD6-F20A760415FC}"/>
          </ac:spMkLst>
        </pc:spChg>
        <pc:spChg chg="ord">
          <ac:chgData name="Mustafa Maru" userId="b73eeed5-edc7-4904-9fe2-3470a5ec240a" providerId="ADAL" clId="{B00A3373-470C-4B1C-B109-DDC15EC13D83}" dt="2025-08-27T12:35:37.739" v="1111" actId="26606"/>
          <ac:spMkLst>
            <pc:docMk/>
            <pc:sldMk cId="3857899970" sldId="266"/>
            <ac:spMk id="5" creationId="{61A20C01-F1DC-F5CE-EA5C-A5A625948B74}"/>
          </ac:spMkLst>
        </pc:spChg>
        <pc:spChg chg="add del mod">
          <ac:chgData name="Mustafa Maru" userId="b73eeed5-edc7-4904-9fe2-3470a5ec240a" providerId="ADAL" clId="{B00A3373-470C-4B1C-B109-DDC15EC13D83}" dt="2025-08-27T12:34:45.030" v="1090"/>
          <ac:spMkLst>
            <pc:docMk/>
            <pc:sldMk cId="3857899970" sldId="266"/>
            <ac:spMk id="6" creationId="{BE806549-3497-4ECC-4F0B-A94E2E40752F}"/>
          </ac:spMkLst>
        </pc:spChg>
        <pc:spChg chg="add mod ord">
          <ac:chgData name="Mustafa Maru" userId="b73eeed5-edc7-4904-9fe2-3470a5ec240a" providerId="ADAL" clId="{B00A3373-470C-4B1C-B109-DDC15EC13D83}" dt="2025-08-27T12:36:28.585" v="1122" actId="26606"/>
          <ac:spMkLst>
            <pc:docMk/>
            <pc:sldMk cId="3857899970" sldId="266"/>
            <ac:spMk id="7" creationId="{F8C7A97E-19B9-2334-2DD1-7187286E2369}"/>
          </ac:spMkLst>
        </pc:spChg>
        <pc:spChg chg="ord">
          <ac:chgData name="Mustafa Maru" userId="b73eeed5-edc7-4904-9fe2-3470a5ec240a" providerId="ADAL" clId="{B00A3373-470C-4B1C-B109-DDC15EC13D83}" dt="2025-08-27T12:35:37.739" v="1111" actId="26606"/>
          <ac:spMkLst>
            <pc:docMk/>
            <pc:sldMk cId="3857899970" sldId="266"/>
            <ac:spMk id="9" creationId="{D74ECD7A-CF64-337F-436C-DDDC9CECDCC9}"/>
          </ac:spMkLst>
        </pc:spChg>
        <pc:spChg chg="add del">
          <ac:chgData name="Mustafa Maru" userId="b73eeed5-edc7-4904-9fe2-3470a5ec240a" providerId="ADAL" clId="{B00A3373-470C-4B1C-B109-DDC15EC13D83}" dt="2025-08-27T12:35:37.739" v="1111" actId="26606"/>
          <ac:spMkLst>
            <pc:docMk/>
            <pc:sldMk cId="3857899970" sldId="266"/>
            <ac:spMk id="55" creationId="{3B432D73-5C38-474F-AF96-A3228731BF36}"/>
          </ac:spMkLst>
        </pc:spChg>
        <pc:spChg chg="add del">
          <ac:chgData name="Mustafa Maru" userId="b73eeed5-edc7-4904-9fe2-3470a5ec240a" providerId="ADAL" clId="{B00A3373-470C-4B1C-B109-DDC15EC13D83}" dt="2025-08-27T12:35:06.094" v="1092" actId="26606"/>
          <ac:spMkLst>
            <pc:docMk/>
            <pc:sldMk cId="3857899970" sldId="266"/>
            <ac:spMk id="60" creationId="{B250C39F-3F6C-4D53-86D2-7BC6B2FF609C}"/>
          </ac:spMkLst>
        </pc:spChg>
        <pc:spChg chg="add del">
          <ac:chgData name="Mustafa Maru" userId="b73eeed5-edc7-4904-9fe2-3470a5ec240a" providerId="ADAL" clId="{B00A3373-470C-4B1C-B109-DDC15EC13D83}" dt="2025-08-27T12:35:06.094" v="1092" actId="26606"/>
          <ac:spMkLst>
            <pc:docMk/>
            <pc:sldMk cId="3857899970" sldId="266"/>
            <ac:spMk id="62" creationId="{70A48D59-8581-41F7-B529-F4617FE07A9A}"/>
          </ac:spMkLst>
        </pc:spChg>
        <pc:spChg chg="add del">
          <ac:chgData name="Mustafa Maru" userId="b73eeed5-edc7-4904-9fe2-3470a5ec240a" providerId="ADAL" clId="{B00A3373-470C-4B1C-B109-DDC15EC13D83}" dt="2025-08-27T12:35:06.094" v="1092" actId="26606"/>
          <ac:spMkLst>
            <pc:docMk/>
            <pc:sldMk cId="3857899970" sldId="266"/>
            <ac:spMk id="64" creationId="{9DD005C1-8C51-42D6-9BEE-B9B83849743D}"/>
          </ac:spMkLst>
        </pc:spChg>
        <pc:spChg chg="add del">
          <ac:chgData name="Mustafa Maru" userId="b73eeed5-edc7-4904-9fe2-3470a5ec240a" providerId="ADAL" clId="{B00A3373-470C-4B1C-B109-DDC15EC13D83}" dt="2025-08-27T12:35:09.242" v="1094" actId="26606"/>
          <ac:spMkLst>
            <pc:docMk/>
            <pc:sldMk cId="3857899970" sldId="266"/>
            <ac:spMk id="66" creationId="{102382E0-0A09-46AE-B955-B911CAFE7F00}"/>
          </ac:spMkLst>
        </pc:spChg>
        <pc:spChg chg="add del">
          <ac:chgData name="Mustafa Maru" userId="b73eeed5-edc7-4904-9fe2-3470a5ec240a" providerId="ADAL" clId="{B00A3373-470C-4B1C-B109-DDC15EC13D83}" dt="2025-08-27T12:35:09.242" v="1094" actId="26606"/>
          <ac:spMkLst>
            <pc:docMk/>
            <pc:sldMk cId="3857899970" sldId="266"/>
            <ac:spMk id="67" creationId="{0D7B6173-1D58-48E2-83CF-37350F315F75}"/>
          </ac:spMkLst>
        </pc:spChg>
        <pc:spChg chg="add del">
          <ac:chgData name="Mustafa Maru" userId="b73eeed5-edc7-4904-9fe2-3470a5ec240a" providerId="ADAL" clId="{B00A3373-470C-4B1C-B109-DDC15EC13D83}" dt="2025-08-27T12:35:09.242" v="1094" actId="26606"/>
          <ac:spMkLst>
            <pc:docMk/>
            <pc:sldMk cId="3857899970" sldId="266"/>
            <ac:spMk id="68" creationId="{7DE75D4A-0965-4973-BE75-DECCAC9A9614}"/>
          </ac:spMkLst>
        </pc:spChg>
        <pc:spChg chg="add del">
          <ac:chgData name="Mustafa Maru" userId="b73eeed5-edc7-4904-9fe2-3470a5ec240a" providerId="ADAL" clId="{B00A3373-470C-4B1C-B109-DDC15EC13D83}" dt="2025-08-27T12:35:09.242" v="1094" actId="26606"/>
          <ac:spMkLst>
            <pc:docMk/>
            <pc:sldMk cId="3857899970" sldId="266"/>
            <ac:spMk id="69" creationId="{2F36CA75-CFBF-4844-B719-8FE9EBADA9AF}"/>
          </ac:spMkLst>
        </pc:spChg>
        <pc:spChg chg="add del">
          <ac:chgData name="Mustafa Maru" userId="b73eeed5-edc7-4904-9fe2-3470a5ec240a" providerId="ADAL" clId="{B00A3373-470C-4B1C-B109-DDC15EC13D83}" dt="2025-08-27T12:35:09.242" v="1094" actId="26606"/>
          <ac:spMkLst>
            <pc:docMk/>
            <pc:sldMk cId="3857899970" sldId="266"/>
            <ac:spMk id="71" creationId="{3D4A84B9-E564-4DD0-97F8-DBF1C460C28A}"/>
          </ac:spMkLst>
        </pc:spChg>
        <pc:spChg chg="add del">
          <ac:chgData name="Mustafa Maru" userId="b73eeed5-edc7-4904-9fe2-3470a5ec240a" providerId="ADAL" clId="{B00A3373-470C-4B1C-B109-DDC15EC13D83}" dt="2025-08-27T12:35:14.074" v="1098" actId="26606"/>
          <ac:spMkLst>
            <pc:docMk/>
            <pc:sldMk cId="3857899970" sldId="266"/>
            <ac:spMk id="72" creationId="{59E7F326-090A-45F0-9F6C-D98AF5160A77}"/>
          </ac:spMkLst>
        </pc:spChg>
        <pc:spChg chg="add del">
          <ac:chgData name="Mustafa Maru" userId="b73eeed5-edc7-4904-9fe2-3470a5ec240a" providerId="ADAL" clId="{B00A3373-470C-4B1C-B109-DDC15EC13D83}" dt="2025-08-27T12:35:11.292" v="1096" actId="26606"/>
          <ac:spMkLst>
            <pc:docMk/>
            <pc:sldMk cId="3857899970" sldId="266"/>
            <ac:spMk id="73" creationId="{1A9F7B4E-B03D-4F64-BE33-00D074458D45}"/>
          </ac:spMkLst>
        </pc:spChg>
        <pc:spChg chg="add del">
          <ac:chgData name="Mustafa Maru" userId="b73eeed5-edc7-4904-9fe2-3470a5ec240a" providerId="ADAL" clId="{B00A3373-470C-4B1C-B109-DDC15EC13D83}" dt="2025-08-27T12:35:11.292" v="1096" actId="26606"/>
          <ac:spMkLst>
            <pc:docMk/>
            <pc:sldMk cId="3857899970" sldId="266"/>
            <ac:spMk id="74" creationId="{7E2BE7F7-CA89-4002-ACCE-A478AEA24F5E}"/>
          </ac:spMkLst>
        </pc:spChg>
        <pc:spChg chg="add del">
          <ac:chgData name="Mustafa Maru" userId="b73eeed5-edc7-4904-9fe2-3470a5ec240a" providerId="ADAL" clId="{B00A3373-470C-4B1C-B109-DDC15EC13D83}" dt="2025-08-27T12:35:14.074" v="1098" actId="26606"/>
          <ac:spMkLst>
            <pc:docMk/>
            <pc:sldMk cId="3857899970" sldId="266"/>
            <ac:spMk id="81" creationId="{3DC28794-3B89-462C-BE95-927A51D7D219}"/>
          </ac:spMkLst>
        </pc:spChg>
        <pc:spChg chg="add del">
          <ac:chgData name="Mustafa Maru" userId="b73eeed5-edc7-4904-9fe2-3470a5ec240a" providerId="ADAL" clId="{B00A3373-470C-4B1C-B109-DDC15EC13D83}" dt="2025-08-27T12:35:14.074" v="1098" actId="26606"/>
          <ac:spMkLst>
            <pc:docMk/>
            <pc:sldMk cId="3857899970" sldId="266"/>
            <ac:spMk id="87" creationId="{8BF1BF76-D9C8-49D3-9A7F-D43C497C3A82}"/>
          </ac:spMkLst>
        </pc:spChg>
        <pc:spChg chg="add del">
          <ac:chgData name="Mustafa Maru" userId="b73eeed5-edc7-4904-9fe2-3470a5ec240a" providerId="ADAL" clId="{B00A3373-470C-4B1C-B109-DDC15EC13D83}" dt="2025-08-27T12:35:14.074" v="1098" actId="26606"/>
          <ac:spMkLst>
            <pc:docMk/>
            <pc:sldMk cId="3857899970" sldId="266"/>
            <ac:spMk id="94" creationId="{DF20FE9C-08B6-451E-BEDA-401A81BD4F2F}"/>
          </ac:spMkLst>
        </pc:spChg>
        <pc:spChg chg="add del">
          <ac:chgData name="Mustafa Maru" userId="b73eeed5-edc7-4904-9fe2-3470a5ec240a" providerId="ADAL" clId="{B00A3373-470C-4B1C-B109-DDC15EC13D83}" dt="2025-08-27T12:35:17.661" v="1102" actId="26606"/>
          <ac:spMkLst>
            <pc:docMk/>
            <pc:sldMk cId="3857899970" sldId="266"/>
            <ac:spMk id="98" creationId="{3DC28794-3B89-462C-BE95-927A51D7D219}"/>
          </ac:spMkLst>
        </pc:spChg>
        <pc:spChg chg="add del">
          <ac:chgData name="Mustafa Maru" userId="b73eeed5-edc7-4904-9fe2-3470a5ec240a" providerId="ADAL" clId="{B00A3373-470C-4B1C-B109-DDC15EC13D83}" dt="2025-08-27T12:35:17.661" v="1102" actId="26606"/>
          <ac:spMkLst>
            <pc:docMk/>
            <pc:sldMk cId="3857899970" sldId="266"/>
            <ac:spMk id="99" creationId="{8BF1BF76-D9C8-49D3-9A7F-D43C497C3A82}"/>
          </ac:spMkLst>
        </pc:spChg>
        <pc:spChg chg="add del">
          <ac:chgData name="Mustafa Maru" userId="b73eeed5-edc7-4904-9fe2-3470a5ec240a" providerId="ADAL" clId="{B00A3373-470C-4B1C-B109-DDC15EC13D83}" dt="2025-08-27T12:35:17.661" v="1102" actId="26606"/>
          <ac:spMkLst>
            <pc:docMk/>
            <pc:sldMk cId="3857899970" sldId="266"/>
            <ac:spMk id="106" creationId="{59E7F326-090A-45F0-9F6C-D98AF5160A77}"/>
          </ac:spMkLst>
        </pc:spChg>
        <pc:spChg chg="add del">
          <ac:chgData name="Mustafa Maru" userId="b73eeed5-edc7-4904-9fe2-3470a5ec240a" providerId="ADAL" clId="{B00A3373-470C-4B1C-B109-DDC15EC13D83}" dt="2025-08-27T12:35:17.661" v="1102" actId="26606"/>
          <ac:spMkLst>
            <pc:docMk/>
            <pc:sldMk cId="3857899970" sldId="266"/>
            <ac:spMk id="107" creationId="{DF20FE9C-08B6-451E-BEDA-401A81BD4F2F}"/>
          </ac:spMkLst>
        </pc:spChg>
        <pc:spChg chg="add del">
          <ac:chgData name="Mustafa Maru" userId="b73eeed5-edc7-4904-9fe2-3470a5ec240a" providerId="ADAL" clId="{B00A3373-470C-4B1C-B109-DDC15EC13D83}" dt="2025-08-27T12:35:24.475" v="1104" actId="26606"/>
          <ac:spMkLst>
            <pc:docMk/>
            <pc:sldMk cId="3857899970" sldId="266"/>
            <ac:spMk id="111" creationId="{B250C39F-3F6C-4D53-86D2-7BC6B2FF609C}"/>
          </ac:spMkLst>
        </pc:spChg>
        <pc:spChg chg="add del">
          <ac:chgData name="Mustafa Maru" userId="b73eeed5-edc7-4904-9fe2-3470a5ec240a" providerId="ADAL" clId="{B00A3373-470C-4B1C-B109-DDC15EC13D83}" dt="2025-08-27T12:35:24.475" v="1104" actId="26606"/>
          <ac:spMkLst>
            <pc:docMk/>
            <pc:sldMk cId="3857899970" sldId="266"/>
            <ac:spMk id="112" creationId="{70A48D59-8581-41F7-B529-F4617FE07A9A}"/>
          </ac:spMkLst>
        </pc:spChg>
        <pc:spChg chg="add del">
          <ac:chgData name="Mustafa Maru" userId="b73eeed5-edc7-4904-9fe2-3470a5ec240a" providerId="ADAL" clId="{B00A3373-470C-4B1C-B109-DDC15EC13D83}" dt="2025-08-27T12:35:24.475" v="1104" actId="26606"/>
          <ac:spMkLst>
            <pc:docMk/>
            <pc:sldMk cId="3857899970" sldId="266"/>
            <ac:spMk id="113" creationId="{9DD005C1-8C51-42D6-9BEE-B9B83849743D}"/>
          </ac:spMkLst>
        </pc:spChg>
        <pc:spChg chg="add del">
          <ac:chgData name="Mustafa Maru" userId="b73eeed5-edc7-4904-9fe2-3470a5ec240a" providerId="ADAL" clId="{B00A3373-470C-4B1C-B109-DDC15EC13D83}" dt="2025-08-27T12:35:26.525" v="1106" actId="26606"/>
          <ac:spMkLst>
            <pc:docMk/>
            <pc:sldMk cId="3857899970" sldId="266"/>
            <ac:spMk id="115" creationId="{0D7B6173-1D58-48E2-83CF-37350F315F75}"/>
          </ac:spMkLst>
        </pc:spChg>
        <pc:spChg chg="add del">
          <ac:chgData name="Mustafa Maru" userId="b73eeed5-edc7-4904-9fe2-3470a5ec240a" providerId="ADAL" clId="{B00A3373-470C-4B1C-B109-DDC15EC13D83}" dt="2025-08-27T12:35:26.525" v="1106" actId="26606"/>
          <ac:spMkLst>
            <pc:docMk/>
            <pc:sldMk cId="3857899970" sldId="266"/>
            <ac:spMk id="116" creationId="{2F36CA75-CFBF-4844-B719-8FE9EBADA9AF}"/>
          </ac:spMkLst>
        </pc:spChg>
        <pc:spChg chg="add del">
          <ac:chgData name="Mustafa Maru" userId="b73eeed5-edc7-4904-9fe2-3470a5ec240a" providerId="ADAL" clId="{B00A3373-470C-4B1C-B109-DDC15EC13D83}" dt="2025-08-27T12:35:26.525" v="1106" actId="26606"/>
          <ac:spMkLst>
            <pc:docMk/>
            <pc:sldMk cId="3857899970" sldId="266"/>
            <ac:spMk id="117" creationId="{3D4A84B9-E564-4DD0-97F8-DBF1C460C28A}"/>
          </ac:spMkLst>
        </pc:spChg>
        <pc:spChg chg="add del">
          <ac:chgData name="Mustafa Maru" userId="b73eeed5-edc7-4904-9fe2-3470a5ec240a" providerId="ADAL" clId="{B00A3373-470C-4B1C-B109-DDC15EC13D83}" dt="2025-08-27T12:35:26.525" v="1106" actId="26606"/>
          <ac:spMkLst>
            <pc:docMk/>
            <pc:sldMk cId="3857899970" sldId="266"/>
            <ac:spMk id="118" creationId="{102382E0-0A09-46AE-B955-B911CAFE7F00}"/>
          </ac:spMkLst>
        </pc:spChg>
        <pc:spChg chg="add del">
          <ac:chgData name="Mustafa Maru" userId="b73eeed5-edc7-4904-9fe2-3470a5ec240a" providerId="ADAL" clId="{B00A3373-470C-4B1C-B109-DDC15EC13D83}" dt="2025-08-27T12:35:26.525" v="1106" actId="26606"/>
          <ac:spMkLst>
            <pc:docMk/>
            <pc:sldMk cId="3857899970" sldId="266"/>
            <ac:spMk id="119" creationId="{7DE75D4A-0965-4973-BE75-DECCAC9A9614}"/>
          </ac:spMkLst>
        </pc:spChg>
        <pc:spChg chg="add del">
          <ac:chgData name="Mustafa Maru" userId="b73eeed5-edc7-4904-9fe2-3470a5ec240a" providerId="ADAL" clId="{B00A3373-470C-4B1C-B109-DDC15EC13D83}" dt="2025-08-27T12:35:35.143" v="1108" actId="26606"/>
          <ac:spMkLst>
            <pc:docMk/>
            <pc:sldMk cId="3857899970" sldId="266"/>
            <ac:spMk id="122" creationId="{1A9F7B4E-B03D-4F64-BE33-00D074458D45}"/>
          </ac:spMkLst>
        </pc:spChg>
        <pc:spChg chg="add del">
          <ac:chgData name="Mustafa Maru" userId="b73eeed5-edc7-4904-9fe2-3470a5ec240a" providerId="ADAL" clId="{B00A3373-470C-4B1C-B109-DDC15EC13D83}" dt="2025-08-27T12:35:35.143" v="1108" actId="26606"/>
          <ac:spMkLst>
            <pc:docMk/>
            <pc:sldMk cId="3857899970" sldId="266"/>
            <ac:spMk id="123" creationId="{7E2BE7F7-CA89-4002-ACCE-A478AEA24F5E}"/>
          </ac:spMkLst>
        </pc:spChg>
        <pc:spChg chg="add del">
          <ac:chgData name="Mustafa Maru" userId="b73eeed5-edc7-4904-9fe2-3470a5ec240a" providerId="ADAL" clId="{B00A3373-470C-4B1C-B109-DDC15EC13D83}" dt="2025-08-27T12:35:37.692" v="1110" actId="26606"/>
          <ac:spMkLst>
            <pc:docMk/>
            <pc:sldMk cId="3857899970" sldId="266"/>
            <ac:spMk id="125" creationId="{B250C39F-3F6C-4D53-86D2-7BC6B2FF609C}"/>
          </ac:spMkLst>
        </pc:spChg>
        <pc:spChg chg="add del">
          <ac:chgData name="Mustafa Maru" userId="b73eeed5-edc7-4904-9fe2-3470a5ec240a" providerId="ADAL" clId="{B00A3373-470C-4B1C-B109-DDC15EC13D83}" dt="2025-08-27T12:35:37.692" v="1110" actId="26606"/>
          <ac:spMkLst>
            <pc:docMk/>
            <pc:sldMk cId="3857899970" sldId="266"/>
            <ac:spMk id="126" creationId="{70A48D59-8581-41F7-B529-F4617FE07A9A}"/>
          </ac:spMkLst>
        </pc:spChg>
        <pc:spChg chg="add del">
          <ac:chgData name="Mustafa Maru" userId="b73eeed5-edc7-4904-9fe2-3470a5ec240a" providerId="ADAL" clId="{B00A3373-470C-4B1C-B109-DDC15EC13D83}" dt="2025-08-27T12:35:37.692" v="1110" actId="26606"/>
          <ac:spMkLst>
            <pc:docMk/>
            <pc:sldMk cId="3857899970" sldId="266"/>
            <ac:spMk id="127" creationId="{9DD005C1-8C51-42D6-9BEE-B9B83849743D}"/>
          </ac:spMkLst>
        </pc:spChg>
        <pc:spChg chg="add del">
          <ac:chgData name="Mustafa Maru" userId="b73eeed5-edc7-4904-9fe2-3470a5ec240a" providerId="ADAL" clId="{B00A3373-470C-4B1C-B109-DDC15EC13D83}" dt="2025-08-27T12:35:54.991" v="1113" actId="26606"/>
          <ac:spMkLst>
            <pc:docMk/>
            <pc:sldMk cId="3857899970" sldId="266"/>
            <ac:spMk id="129" creationId="{0D7B6173-1D58-48E2-83CF-37350F315F75}"/>
          </ac:spMkLst>
        </pc:spChg>
        <pc:spChg chg="add del">
          <ac:chgData name="Mustafa Maru" userId="b73eeed5-edc7-4904-9fe2-3470a5ec240a" providerId="ADAL" clId="{B00A3373-470C-4B1C-B109-DDC15EC13D83}" dt="2025-08-27T12:35:54.991" v="1113" actId="26606"/>
          <ac:spMkLst>
            <pc:docMk/>
            <pc:sldMk cId="3857899970" sldId="266"/>
            <ac:spMk id="130" creationId="{2F36CA75-CFBF-4844-B719-8FE9EBADA9AF}"/>
          </ac:spMkLst>
        </pc:spChg>
        <pc:spChg chg="add del">
          <ac:chgData name="Mustafa Maru" userId="b73eeed5-edc7-4904-9fe2-3470a5ec240a" providerId="ADAL" clId="{B00A3373-470C-4B1C-B109-DDC15EC13D83}" dt="2025-08-27T12:35:54.991" v="1113" actId="26606"/>
          <ac:spMkLst>
            <pc:docMk/>
            <pc:sldMk cId="3857899970" sldId="266"/>
            <ac:spMk id="131" creationId="{3D4A84B9-E564-4DD0-97F8-DBF1C460C28A}"/>
          </ac:spMkLst>
        </pc:spChg>
        <pc:spChg chg="add del">
          <ac:chgData name="Mustafa Maru" userId="b73eeed5-edc7-4904-9fe2-3470a5ec240a" providerId="ADAL" clId="{B00A3373-470C-4B1C-B109-DDC15EC13D83}" dt="2025-08-27T12:35:54.991" v="1113" actId="26606"/>
          <ac:spMkLst>
            <pc:docMk/>
            <pc:sldMk cId="3857899970" sldId="266"/>
            <ac:spMk id="132" creationId="{102382E0-0A09-46AE-B955-B911CAFE7F00}"/>
          </ac:spMkLst>
        </pc:spChg>
        <pc:spChg chg="add del">
          <ac:chgData name="Mustafa Maru" userId="b73eeed5-edc7-4904-9fe2-3470a5ec240a" providerId="ADAL" clId="{B00A3373-470C-4B1C-B109-DDC15EC13D83}" dt="2025-08-27T12:35:54.991" v="1113" actId="26606"/>
          <ac:spMkLst>
            <pc:docMk/>
            <pc:sldMk cId="3857899970" sldId="266"/>
            <ac:spMk id="133" creationId="{7DE75D4A-0965-4973-BE75-DECCAC9A9614}"/>
          </ac:spMkLst>
        </pc:spChg>
        <pc:spChg chg="add del">
          <ac:chgData name="Mustafa Maru" userId="b73eeed5-edc7-4904-9fe2-3470a5ec240a" providerId="ADAL" clId="{B00A3373-470C-4B1C-B109-DDC15EC13D83}" dt="2025-08-27T12:36:28.589" v="1123" actId="26606"/>
          <ac:spMkLst>
            <pc:docMk/>
            <pc:sldMk cId="3857899970" sldId="266"/>
            <ac:spMk id="139" creationId="{7C432AFE-B3D2-4BFF-BF8F-96C27AFF1AC7}"/>
          </ac:spMkLst>
        </pc:spChg>
        <pc:spChg chg="add del">
          <ac:chgData name="Mustafa Maru" userId="b73eeed5-edc7-4904-9fe2-3470a5ec240a" providerId="ADAL" clId="{B00A3373-470C-4B1C-B109-DDC15EC13D83}" dt="2025-08-27T12:36:28.589" v="1123" actId="26606"/>
          <ac:spMkLst>
            <pc:docMk/>
            <pc:sldMk cId="3857899970" sldId="266"/>
            <ac:spMk id="141" creationId="{AF2F604E-43BE-4DC3-B983-E071523364F8}"/>
          </ac:spMkLst>
        </pc:spChg>
        <pc:spChg chg="add del">
          <ac:chgData name="Mustafa Maru" userId="b73eeed5-edc7-4904-9fe2-3470a5ec240a" providerId="ADAL" clId="{B00A3373-470C-4B1C-B109-DDC15EC13D83}" dt="2025-08-27T12:36:28.589" v="1123" actId="26606"/>
          <ac:spMkLst>
            <pc:docMk/>
            <pc:sldMk cId="3857899970" sldId="266"/>
            <ac:spMk id="143" creationId="{08C9B587-E65E-4B52-B37C-ABEBB6E87928}"/>
          </ac:spMkLst>
        </pc:spChg>
        <pc:spChg chg="add del">
          <ac:chgData name="Mustafa Maru" userId="b73eeed5-edc7-4904-9fe2-3470a5ec240a" providerId="ADAL" clId="{B00A3373-470C-4B1C-B109-DDC15EC13D83}" dt="2025-08-27T12:36:15.468" v="1116" actId="26606"/>
          <ac:spMkLst>
            <pc:docMk/>
            <pc:sldMk cId="3857899970" sldId="266"/>
            <ac:spMk id="148" creationId="{C5E6CFF1-2F42-4E10-9A97-F116F46F53FE}"/>
          </ac:spMkLst>
        </pc:spChg>
        <pc:spChg chg="add del">
          <ac:chgData name="Mustafa Maru" userId="b73eeed5-edc7-4904-9fe2-3470a5ec240a" providerId="ADAL" clId="{B00A3373-470C-4B1C-B109-DDC15EC13D83}" dt="2025-08-27T12:36:17.395" v="1118" actId="26606"/>
          <ac:spMkLst>
            <pc:docMk/>
            <pc:sldMk cId="3857899970" sldId="266"/>
            <ac:spMk id="152" creationId="{1A9F7B4E-B03D-4F64-BE33-00D074458D45}"/>
          </ac:spMkLst>
        </pc:spChg>
        <pc:spChg chg="add del">
          <ac:chgData name="Mustafa Maru" userId="b73eeed5-edc7-4904-9fe2-3470a5ec240a" providerId="ADAL" clId="{B00A3373-470C-4B1C-B109-DDC15EC13D83}" dt="2025-08-27T12:36:17.395" v="1118" actId="26606"/>
          <ac:spMkLst>
            <pc:docMk/>
            <pc:sldMk cId="3857899970" sldId="266"/>
            <ac:spMk id="153" creationId="{7E2BE7F7-CA89-4002-ACCE-A478AEA24F5E}"/>
          </ac:spMkLst>
        </pc:spChg>
        <pc:spChg chg="add del">
          <ac:chgData name="Mustafa Maru" userId="b73eeed5-edc7-4904-9fe2-3470a5ec240a" providerId="ADAL" clId="{B00A3373-470C-4B1C-B109-DDC15EC13D83}" dt="2025-08-27T12:36:22.671" v="1120" actId="26606"/>
          <ac:spMkLst>
            <pc:docMk/>
            <pc:sldMk cId="3857899970" sldId="266"/>
            <ac:spMk id="155" creationId="{C5E6CFF1-2F42-4E10-9A97-F116F46F53FE}"/>
          </ac:spMkLst>
        </pc:spChg>
        <pc:spChg chg="add del">
          <ac:chgData name="Mustafa Maru" userId="b73eeed5-edc7-4904-9fe2-3470a5ec240a" providerId="ADAL" clId="{B00A3373-470C-4B1C-B109-DDC15EC13D83}" dt="2025-08-27T12:36:28.585" v="1122" actId="26606"/>
          <ac:spMkLst>
            <pc:docMk/>
            <pc:sldMk cId="3857899970" sldId="266"/>
            <ac:spMk id="158" creationId="{1A9F7B4E-B03D-4F64-BE33-00D074458D45}"/>
          </ac:spMkLst>
        </pc:spChg>
        <pc:spChg chg="add del">
          <ac:chgData name="Mustafa Maru" userId="b73eeed5-edc7-4904-9fe2-3470a5ec240a" providerId="ADAL" clId="{B00A3373-470C-4B1C-B109-DDC15EC13D83}" dt="2025-08-27T12:36:28.585" v="1122" actId="26606"/>
          <ac:spMkLst>
            <pc:docMk/>
            <pc:sldMk cId="3857899970" sldId="266"/>
            <ac:spMk id="159" creationId="{7E2BE7F7-CA89-4002-ACCE-A478AEA24F5E}"/>
          </ac:spMkLst>
        </pc:spChg>
        <pc:spChg chg="add">
          <ac:chgData name="Mustafa Maru" userId="b73eeed5-edc7-4904-9fe2-3470a5ec240a" providerId="ADAL" clId="{B00A3373-470C-4B1C-B109-DDC15EC13D83}" dt="2025-08-27T12:36:28.589" v="1123" actId="26606"/>
          <ac:spMkLst>
            <pc:docMk/>
            <pc:sldMk cId="3857899970" sldId="266"/>
            <ac:spMk id="161" creationId="{7C432AFE-B3D2-4BFF-BF8F-96C27AFF1AC7}"/>
          </ac:spMkLst>
        </pc:spChg>
        <pc:spChg chg="add">
          <ac:chgData name="Mustafa Maru" userId="b73eeed5-edc7-4904-9fe2-3470a5ec240a" providerId="ADAL" clId="{B00A3373-470C-4B1C-B109-DDC15EC13D83}" dt="2025-08-27T12:36:28.589" v="1123" actId="26606"/>
          <ac:spMkLst>
            <pc:docMk/>
            <pc:sldMk cId="3857899970" sldId="266"/>
            <ac:spMk id="162" creationId="{AF2F604E-43BE-4DC3-B983-E071523364F8}"/>
          </ac:spMkLst>
        </pc:spChg>
        <pc:spChg chg="add">
          <ac:chgData name="Mustafa Maru" userId="b73eeed5-edc7-4904-9fe2-3470a5ec240a" providerId="ADAL" clId="{B00A3373-470C-4B1C-B109-DDC15EC13D83}" dt="2025-08-27T12:36:28.589" v="1123" actId="26606"/>
          <ac:spMkLst>
            <pc:docMk/>
            <pc:sldMk cId="3857899970" sldId="266"/>
            <ac:spMk id="163" creationId="{08C9B587-E65E-4B52-B37C-ABEBB6E87928}"/>
          </ac:spMkLst>
        </pc:spChg>
        <pc:grpChg chg="add del">
          <ac:chgData name="Mustafa Maru" userId="b73eeed5-edc7-4904-9fe2-3470a5ec240a" providerId="ADAL" clId="{B00A3373-470C-4B1C-B109-DDC15EC13D83}" dt="2025-08-27T12:35:14.074" v="1098" actId="26606"/>
          <ac:grpSpMkLst>
            <pc:docMk/>
            <pc:sldMk cId="3857899970" sldId="266"/>
            <ac:grpSpMk id="76" creationId="{80864D66-4BEF-4628-B9DC-C382A4BC26FB}"/>
          </ac:grpSpMkLst>
        </pc:grpChg>
        <pc:grpChg chg="add del">
          <ac:chgData name="Mustafa Maru" userId="b73eeed5-edc7-4904-9fe2-3470a5ec240a" providerId="ADAL" clId="{B00A3373-470C-4B1C-B109-DDC15EC13D83}" dt="2025-08-27T12:35:14.074" v="1098" actId="26606"/>
          <ac:grpSpMkLst>
            <pc:docMk/>
            <pc:sldMk cId="3857899970" sldId="266"/>
            <ac:grpSpMk id="82" creationId="{F67C7EE6-E29C-4D84-B2C6-7B20A0FDAF23}"/>
          </ac:grpSpMkLst>
        </pc:grpChg>
        <pc:grpChg chg="add del">
          <ac:chgData name="Mustafa Maru" userId="b73eeed5-edc7-4904-9fe2-3470a5ec240a" providerId="ADAL" clId="{B00A3373-470C-4B1C-B109-DDC15EC13D83}" dt="2025-08-27T12:35:14.074" v="1098" actId="26606"/>
          <ac:grpSpMkLst>
            <pc:docMk/>
            <pc:sldMk cId="3857899970" sldId="266"/>
            <ac:grpSpMk id="88" creationId="{38E62E29-CCA4-46D9-A2B7-FFBB63215A7C}"/>
          </ac:grpSpMkLst>
        </pc:grpChg>
        <pc:grpChg chg="add del">
          <ac:chgData name="Mustafa Maru" userId="b73eeed5-edc7-4904-9fe2-3470a5ec240a" providerId="ADAL" clId="{B00A3373-470C-4B1C-B109-DDC15EC13D83}" dt="2025-08-27T12:35:17.661" v="1102" actId="26606"/>
          <ac:grpSpMkLst>
            <pc:docMk/>
            <pc:sldMk cId="3857899970" sldId="266"/>
            <ac:grpSpMk id="100" creationId="{38E62E29-CCA4-46D9-A2B7-FFBB63215A7C}"/>
          </ac:grpSpMkLst>
        </pc:grpChg>
        <pc:grpChg chg="add del">
          <ac:chgData name="Mustafa Maru" userId="b73eeed5-edc7-4904-9fe2-3470a5ec240a" providerId="ADAL" clId="{B00A3373-470C-4B1C-B109-DDC15EC13D83}" dt="2025-08-27T12:35:17.661" v="1102" actId="26606"/>
          <ac:grpSpMkLst>
            <pc:docMk/>
            <pc:sldMk cId="3857899970" sldId="266"/>
            <ac:grpSpMk id="108" creationId="{80864D66-4BEF-4628-B9DC-C382A4BC26FB}"/>
          </ac:grpSpMkLst>
        </pc:grpChg>
        <pc:grpChg chg="add del">
          <ac:chgData name="Mustafa Maru" userId="b73eeed5-edc7-4904-9fe2-3470a5ec240a" providerId="ADAL" clId="{B00A3373-470C-4B1C-B109-DDC15EC13D83}" dt="2025-08-27T12:35:17.661" v="1102" actId="26606"/>
          <ac:grpSpMkLst>
            <pc:docMk/>
            <pc:sldMk cId="3857899970" sldId="266"/>
            <ac:grpSpMk id="109" creationId="{F67C7EE6-E29C-4D84-B2C6-7B20A0FDAF23}"/>
          </ac:grpSpMkLst>
        </pc:grpChg>
        <pc:picChg chg="mod">
          <ac:chgData name="Mustafa Maru" userId="b73eeed5-edc7-4904-9fe2-3470a5ec240a" providerId="ADAL" clId="{B00A3373-470C-4B1C-B109-DDC15EC13D83}" dt="2025-08-27T12:36:22.671" v="1120" actId="26606"/>
          <ac:picMkLst>
            <pc:docMk/>
            <pc:sldMk cId="3857899970" sldId="266"/>
            <ac:picMk id="3" creationId="{4F0D347D-C723-DC7E-A512-EDEAFC76B5FC}"/>
          </ac:picMkLst>
        </pc:picChg>
        <pc:picChg chg="add del">
          <ac:chgData name="Mustafa Maru" userId="b73eeed5-edc7-4904-9fe2-3470a5ec240a" providerId="ADAL" clId="{B00A3373-470C-4B1C-B109-DDC15EC13D83}" dt="2025-08-27T12:35:09.242" v="1094" actId="26606"/>
          <ac:picMkLst>
            <pc:docMk/>
            <pc:sldMk cId="3857899970" sldId="266"/>
            <ac:picMk id="70" creationId="{4A599609-F5C2-4A0B-A992-913F814A631A}"/>
          </ac:picMkLst>
        </pc:picChg>
        <pc:picChg chg="add del">
          <ac:chgData name="Mustafa Maru" userId="b73eeed5-edc7-4904-9fe2-3470a5ec240a" providerId="ADAL" clId="{B00A3373-470C-4B1C-B109-DDC15EC13D83}" dt="2025-08-27T12:35:26.525" v="1106" actId="26606"/>
          <ac:picMkLst>
            <pc:docMk/>
            <pc:sldMk cId="3857899970" sldId="266"/>
            <ac:picMk id="120" creationId="{4A599609-F5C2-4A0B-A992-913F814A631A}"/>
          </ac:picMkLst>
        </pc:picChg>
        <pc:picChg chg="add del">
          <ac:chgData name="Mustafa Maru" userId="b73eeed5-edc7-4904-9fe2-3470a5ec240a" providerId="ADAL" clId="{B00A3373-470C-4B1C-B109-DDC15EC13D83}" dt="2025-08-27T12:35:54.991" v="1113" actId="26606"/>
          <ac:picMkLst>
            <pc:docMk/>
            <pc:sldMk cId="3857899970" sldId="266"/>
            <ac:picMk id="134" creationId="{4A599609-F5C2-4A0B-A992-913F814A631A}"/>
          </ac:picMkLst>
        </pc:picChg>
        <pc:cxnChg chg="add del">
          <ac:chgData name="Mustafa Maru" userId="b73eeed5-edc7-4904-9fe2-3470a5ec240a" providerId="ADAL" clId="{B00A3373-470C-4B1C-B109-DDC15EC13D83}" dt="2025-08-27T12:35:15.715" v="1100" actId="26606"/>
          <ac:cxnSpMkLst>
            <pc:docMk/>
            <pc:sldMk cId="3857899970" sldId="266"/>
            <ac:cxnSpMk id="96" creationId="{FC23E3B9-5ABF-58B3-E2B0-E9A5DAA90037}"/>
          </ac:cxnSpMkLst>
        </pc:cxnChg>
        <pc:cxnChg chg="add del">
          <ac:chgData name="Mustafa Maru" userId="b73eeed5-edc7-4904-9fe2-3470a5ec240a" providerId="ADAL" clId="{B00A3373-470C-4B1C-B109-DDC15EC13D83}" dt="2025-08-27T12:36:15.468" v="1116" actId="26606"/>
          <ac:cxnSpMkLst>
            <pc:docMk/>
            <pc:sldMk cId="3857899970" sldId="266"/>
            <ac:cxnSpMk id="150" creationId="{96A8629B-8289-498B-939B-1CA0C106182C}"/>
          </ac:cxnSpMkLst>
        </pc:cxnChg>
        <pc:cxnChg chg="add del">
          <ac:chgData name="Mustafa Maru" userId="b73eeed5-edc7-4904-9fe2-3470a5ec240a" providerId="ADAL" clId="{B00A3373-470C-4B1C-B109-DDC15EC13D83}" dt="2025-08-27T12:36:22.671" v="1120" actId="26606"/>
          <ac:cxnSpMkLst>
            <pc:docMk/>
            <pc:sldMk cId="3857899970" sldId="266"/>
            <ac:cxnSpMk id="156" creationId="{96A8629B-8289-498B-939B-1CA0C106182C}"/>
          </ac:cxnSpMkLst>
        </pc:cxnChg>
      </pc:sldChg>
      <pc:sldChg chg="addSp delSp modSp add del mod">
        <pc:chgData name="Mustafa Maru" userId="b73eeed5-edc7-4904-9fe2-3470a5ec240a" providerId="ADAL" clId="{B00A3373-470C-4B1C-B109-DDC15EC13D83}" dt="2025-08-27T13:29:15.542" v="1574" actId="2696"/>
        <pc:sldMkLst>
          <pc:docMk/>
          <pc:sldMk cId="3886881908" sldId="267"/>
        </pc:sldMkLst>
        <pc:spChg chg="add del mod">
          <ac:chgData name="Mustafa Maru" userId="b73eeed5-edc7-4904-9fe2-3470a5ec240a" providerId="ADAL" clId="{B00A3373-470C-4B1C-B109-DDC15EC13D83}" dt="2025-08-27T13:29:00.504" v="1570"/>
          <ac:spMkLst>
            <pc:docMk/>
            <pc:sldMk cId="3886881908" sldId="267"/>
            <ac:spMk id="2" creationId="{6A2A928B-6B5B-5E44-D737-AE24F9525ADF}"/>
          </ac:spMkLst>
        </pc:spChg>
      </pc:sldChg>
      <pc:sldChg chg="addSp delSp modSp new mod">
        <pc:chgData name="Mustafa Maru" userId="b73eeed5-edc7-4904-9fe2-3470a5ec240a" providerId="ADAL" clId="{B00A3373-470C-4B1C-B109-DDC15EC13D83}" dt="2025-08-27T13:30:51.246" v="1597"/>
        <pc:sldMkLst>
          <pc:docMk/>
          <pc:sldMk cId="1316896618" sldId="268"/>
        </pc:sldMkLst>
        <pc:spChg chg="add del mod">
          <ac:chgData name="Mustafa Maru" userId="b73eeed5-edc7-4904-9fe2-3470a5ec240a" providerId="ADAL" clId="{B00A3373-470C-4B1C-B109-DDC15EC13D83}" dt="2025-08-27T13:30:51.246" v="1597"/>
          <ac:spMkLst>
            <pc:docMk/>
            <pc:sldMk cId="1316896618" sldId="268"/>
            <ac:spMk id="3" creationId="{A3561CA9-C86E-7EC1-0CED-FB7E8D102068}"/>
          </ac:spMkLst>
        </pc:spChg>
        <pc:spChg chg="add mod">
          <ac:chgData name="Mustafa Maru" userId="b73eeed5-edc7-4904-9fe2-3470a5ec240a" providerId="ADAL" clId="{B00A3373-470C-4B1C-B109-DDC15EC13D83}" dt="2025-08-27T13:30:42.625" v="1595"/>
          <ac:spMkLst>
            <pc:docMk/>
            <pc:sldMk cId="1316896618" sldId="268"/>
            <ac:spMk id="4" creationId="{9393BDCA-9F05-0846-5AC0-3BFC9DBAF994}"/>
          </ac:spMkLst>
        </pc:spChg>
        <pc:picChg chg="add mod">
          <ac:chgData name="Mustafa Maru" userId="b73eeed5-edc7-4904-9fe2-3470a5ec240a" providerId="ADAL" clId="{B00A3373-470C-4B1C-B109-DDC15EC13D83}" dt="2025-08-27T13:29:08.383" v="1573" actId="962"/>
          <ac:picMkLst>
            <pc:docMk/>
            <pc:sldMk cId="1316896618" sldId="268"/>
            <ac:picMk id="2" creationId="{9B42029E-A07F-4C6A-37F5-4CC794791945}"/>
          </ac:picMkLst>
        </pc:picChg>
      </pc:sldChg>
      <pc:sldChg chg="add">
        <pc:chgData name="Mustafa Maru" userId="b73eeed5-edc7-4904-9fe2-3470a5ec240a" providerId="ADAL" clId="{B00A3373-470C-4B1C-B109-DDC15EC13D83}" dt="2025-08-29T05:19:44.419" v="1750" actId="2890"/>
        <pc:sldMkLst>
          <pc:docMk/>
          <pc:sldMk cId="2272376023" sldId="269"/>
        </pc:sldMkLst>
      </pc:sldChg>
      <pc:sldChg chg="addSp delSp modSp add del mod ord setBg setClrOvrMap">
        <pc:chgData name="Mustafa Maru" userId="b73eeed5-edc7-4904-9fe2-3470a5ec240a" providerId="ADAL" clId="{B00A3373-470C-4B1C-B109-DDC15EC13D83}" dt="2025-08-27T13:53:35.150" v="1688" actId="2696"/>
        <pc:sldMkLst>
          <pc:docMk/>
          <pc:sldMk cId="3411523632" sldId="269"/>
        </pc:sldMkLst>
        <pc:spChg chg="mod ord">
          <ac:chgData name="Mustafa Maru" userId="b73eeed5-edc7-4904-9fe2-3470a5ec240a" providerId="ADAL" clId="{B00A3373-470C-4B1C-B109-DDC15EC13D83}" dt="2025-08-27T13:41:36.850" v="1635" actId="26606"/>
          <ac:spMkLst>
            <pc:docMk/>
            <pc:sldMk cId="3411523632" sldId="269"/>
            <ac:spMk id="4" creationId="{9393BDCA-9F05-0846-5AC0-3BFC9DBAF994}"/>
          </ac:spMkLst>
        </pc:spChg>
        <pc:spChg chg="add mod">
          <ac:chgData name="Mustafa Maru" userId="b73eeed5-edc7-4904-9fe2-3470a5ec240a" providerId="ADAL" clId="{B00A3373-470C-4B1C-B109-DDC15EC13D83}" dt="2025-08-27T13:51:59.619" v="1676"/>
          <ac:spMkLst>
            <pc:docMk/>
            <pc:sldMk cId="3411523632" sldId="269"/>
            <ac:spMk id="5" creationId="{D99ECB8B-7C3E-8A38-8C3D-F0A2407F3A88}"/>
          </ac:spMkLst>
        </pc:spChg>
        <pc:spChg chg="add del">
          <ac:chgData name="Mustafa Maru" userId="b73eeed5-edc7-4904-9fe2-3470a5ec240a" providerId="ADAL" clId="{B00A3373-470C-4B1C-B109-DDC15EC13D83}" dt="2025-08-27T13:41:36.850" v="1635" actId="26606"/>
          <ac:spMkLst>
            <pc:docMk/>
            <pc:sldMk cId="3411523632" sldId="269"/>
            <ac:spMk id="9" creationId="{71B2258F-86CA-4D4D-8270-BC05FCDEBFB3}"/>
          </ac:spMkLst>
        </pc:spChg>
        <pc:spChg chg="add del">
          <ac:chgData name="Mustafa Maru" userId="b73eeed5-edc7-4904-9fe2-3470a5ec240a" providerId="ADAL" clId="{B00A3373-470C-4B1C-B109-DDC15EC13D83}" dt="2025-08-27T13:41:52.663" v="1639" actId="26606"/>
          <ac:spMkLst>
            <pc:docMk/>
            <pc:sldMk cId="3411523632" sldId="269"/>
            <ac:spMk id="14" creationId="{B250C39F-3F6C-4D53-86D2-7BC6B2FF609C}"/>
          </ac:spMkLst>
        </pc:spChg>
        <pc:spChg chg="add del">
          <ac:chgData name="Mustafa Maru" userId="b73eeed5-edc7-4904-9fe2-3470a5ec240a" providerId="ADAL" clId="{B00A3373-470C-4B1C-B109-DDC15EC13D83}" dt="2025-08-27T13:41:52.663" v="1639" actId="26606"/>
          <ac:spMkLst>
            <pc:docMk/>
            <pc:sldMk cId="3411523632" sldId="269"/>
            <ac:spMk id="16" creationId="{70A48D59-8581-41F7-B529-F4617FE07A9A}"/>
          </ac:spMkLst>
        </pc:spChg>
        <pc:spChg chg="add del">
          <ac:chgData name="Mustafa Maru" userId="b73eeed5-edc7-4904-9fe2-3470a5ec240a" providerId="ADAL" clId="{B00A3373-470C-4B1C-B109-DDC15EC13D83}" dt="2025-08-27T13:41:52.663" v="1639" actId="26606"/>
          <ac:spMkLst>
            <pc:docMk/>
            <pc:sldMk cId="3411523632" sldId="269"/>
            <ac:spMk id="18" creationId="{9DD005C1-8C51-42D6-9BEE-B9B83849743D}"/>
          </ac:spMkLst>
        </pc:spChg>
        <pc:spChg chg="add del">
          <ac:chgData name="Mustafa Maru" userId="b73eeed5-edc7-4904-9fe2-3470a5ec240a" providerId="ADAL" clId="{B00A3373-470C-4B1C-B109-DDC15EC13D83}" dt="2025-08-27T13:41:52.657" v="1638" actId="26606"/>
          <ac:spMkLst>
            <pc:docMk/>
            <pc:sldMk cId="3411523632" sldId="269"/>
            <ac:spMk id="23" creationId="{E8A8EAB8-D2FF-444D-B34B-7D32F106AD0E}"/>
          </ac:spMkLst>
        </pc:spChg>
        <pc:spChg chg="add del">
          <ac:chgData name="Mustafa Maru" userId="b73eeed5-edc7-4904-9fe2-3470a5ec240a" providerId="ADAL" clId="{B00A3373-470C-4B1C-B109-DDC15EC13D83}" dt="2025-08-27T13:46:30.690" v="1655" actId="26606"/>
          <ac:spMkLst>
            <pc:docMk/>
            <pc:sldMk cId="3411523632" sldId="269"/>
            <ac:spMk id="29" creationId="{B250C39F-3F6C-4D53-86D2-7BC6B2FF609C}"/>
          </ac:spMkLst>
        </pc:spChg>
        <pc:spChg chg="add del">
          <ac:chgData name="Mustafa Maru" userId="b73eeed5-edc7-4904-9fe2-3470a5ec240a" providerId="ADAL" clId="{B00A3373-470C-4B1C-B109-DDC15EC13D83}" dt="2025-08-27T13:46:30.690" v="1655" actId="26606"/>
          <ac:spMkLst>
            <pc:docMk/>
            <pc:sldMk cId="3411523632" sldId="269"/>
            <ac:spMk id="30" creationId="{70A48D59-8581-41F7-B529-F4617FE07A9A}"/>
          </ac:spMkLst>
        </pc:spChg>
        <pc:spChg chg="add del">
          <ac:chgData name="Mustafa Maru" userId="b73eeed5-edc7-4904-9fe2-3470a5ec240a" providerId="ADAL" clId="{B00A3373-470C-4B1C-B109-DDC15EC13D83}" dt="2025-08-27T13:46:30.690" v="1655" actId="26606"/>
          <ac:spMkLst>
            <pc:docMk/>
            <pc:sldMk cId="3411523632" sldId="269"/>
            <ac:spMk id="31" creationId="{9DD005C1-8C51-42D6-9BEE-B9B83849743D}"/>
          </ac:spMkLst>
        </pc:spChg>
        <pc:spChg chg="add del">
          <ac:chgData name="Mustafa Maru" userId="b73eeed5-edc7-4904-9fe2-3470a5ec240a" providerId="ADAL" clId="{B00A3373-470C-4B1C-B109-DDC15EC13D83}" dt="2025-08-27T13:50:39.048" v="1665" actId="26606"/>
          <ac:spMkLst>
            <pc:docMk/>
            <pc:sldMk cId="3411523632" sldId="269"/>
            <ac:spMk id="36" creationId="{B250C39F-3F6C-4D53-86D2-7BC6B2FF609C}"/>
          </ac:spMkLst>
        </pc:spChg>
        <pc:spChg chg="add del">
          <ac:chgData name="Mustafa Maru" userId="b73eeed5-edc7-4904-9fe2-3470a5ec240a" providerId="ADAL" clId="{B00A3373-470C-4B1C-B109-DDC15EC13D83}" dt="2025-08-27T13:50:39.048" v="1665" actId="26606"/>
          <ac:spMkLst>
            <pc:docMk/>
            <pc:sldMk cId="3411523632" sldId="269"/>
            <ac:spMk id="38" creationId="{70A48D59-8581-41F7-B529-F4617FE07A9A}"/>
          </ac:spMkLst>
        </pc:spChg>
        <pc:spChg chg="add del">
          <ac:chgData name="Mustafa Maru" userId="b73eeed5-edc7-4904-9fe2-3470a5ec240a" providerId="ADAL" clId="{B00A3373-470C-4B1C-B109-DDC15EC13D83}" dt="2025-08-27T13:50:39.048" v="1665" actId="26606"/>
          <ac:spMkLst>
            <pc:docMk/>
            <pc:sldMk cId="3411523632" sldId="269"/>
            <ac:spMk id="40" creationId="{9DD005C1-8C51-42D6-9BEE-B9B83849743D}"/>
          </ac:spMkLst>
        </pc:spChg>
        <pc:spChg chg="add del">
          <ac:chgData name="Mustafa Maru" userId="b73eeed5-edc7-4904-9fe2-3470a5ec240a" providerId="ADAL" clId="{B00A3373-470C-4B1C-B109-DDC15EC13D83}" dt="2025-08-27T13:50:24.565" v="1658" actId="26606"/>
          <ac:spMkLst>
            <pc:docMk/>
            <pc:sldMk cId="3411523632" sldId="269"/>
            <ac:spMk id="45" creationId="{E8A8EAB8-D2FF-444D-B34B-7D32F106AD0E}"/>
          </ac:spMkLst>
        </pc:spChg>
        <pc:spChg chg="add del">
          <ac:chgData name="Mustafa Maru" userId="b73eeed5-edc7-4904-9fe2-3470a5ec240a" providerId="ADAL" clId="{B00A3373-470C-4B1C-B109-DDC15EC13D83}" dt="2025-08-27T13:50:24.565" v="1658" actId="26606"/>
          <ac:spMkLst>
            <pc:docMk/>
            <pc:sldMk cId="3411523632" sldId="269"/>
            <ac:spMk id="47" creationId="{9DD005C1-8C51-42D6-9BEE-B9B83849743D}"/>
          </ac:spMkLst>
        </pc:spChg>
        <pc:spChg chg="add del">
          <ac:chgData name="Mustafa Maru" userId="b73eeed5-edc7-4904-9fe2-3470a5ec240a" providerId="ADAL" clId="{B00A3373-470C-4B1C-B109-DDC15EC13D83}" dt="2025-08-27T13:50:24.565" v="1658" actId="26606"/>
          <ac:spMkLst>
            <pc:docMk/>
            <pc:sldMk cId="3411523632" sldId="269"/>
            <ac:spMk id="49" creationId="{C61F2F60-14E3-4196-B7CE-175E46F04481}"/>
          </ac:spMkLst>
        </pc:spChg>
        <pc:spChg chg="add del">
          <ac:chgData name="Mustafa Maru" userId="b73eeed5-edc7-4904-9fe2-3470a5ec240a" providerId="ADAL" clId="{B00A3373-470C-4B1C-B109-DDC15EC13D83}" dt="2025-08-27T13:50:27.486" v="1660" actId="26606"/>
          <ac:spMkLst>
            <pc:docMk/>
            <pc:sldMk cId="3411523632" sldId="269"/>
            <ac:spMk id="51" creationId="{E8A8EAB8-D2FF-444D-B34B-7D32F106AD0E}"/>
          </ac:spMkLst>
        </pc:spChg>
        <pc:spChg chg="add del">
          <ac:chgData name="Mustafa Maru" userId="b73eeed5-edc7-4904-9fe2-3470a5ec240a" providerId="ADAL" clId="{B00A3373-470C-4B1C-B109-DDC15EC13D83}" dt="2025-08-27T13:50:30.732" v="1662" actId="26606"/>
          <ac:spMkLst>
            <pc:docMk/>
            <pc:sldMk cId="3411523632" sldId="269"/>
            <ac:spMk id="55" creationId="{E8A8EAB8-D2FF-444D-B34B-7D32F106AD0E}"/>
          </ac:spMkLst>
        </pc:spChg>
        <pc:spChg chg="add del">
          <ac:chgData name="Mustafa Maru" userId="b73eeed5-edc7-4904-9fe2-3470a5ec240a" providerId="ADAL" clId="{B00A3373-470C-4B1C-B109-DDC15EC13D83}" dt="2025-08-27T13:50:39.043" v="1664" actId="26606"/>
          <ac:spMkLst>
            <pc:docMk/>
            <pc:sldMk cId="3411523632" sldId="269"/>
            <ac:spMk id="59" creationId="{8F90786E-B72D-4C32-BDCE-A170B007822D}"/>
          </ac:spMkLst>
        </pc:spChg>
        <pc:spChg chg="add del">
          <ac:chgData name="Mustafa Maru" userId="b73eeed5-edc7-4904-9fe2-3470a5ec240a" providerId="ADAL" clId="{B00A3373-470C-4B1C-B109-DDC15EC13D83}" dt="2025-08-27T13:50:39.043" v="1664" actId="26606"/>
          <ac:spMkLst>
            <pc:docMk/>
            <pc:sldMk cId="3411523632" sldId="269"/>
            <ac:spMk id="60" creationId="{5E46F2E7-848F-4A6C-A098-4764FDEA771A}"/>
          </ac:spMkLst>
        </pc:spChg>
        <pc:spChg chg="add">
          <ac:chgData name="Mustafa Maru" userId="b73eeed5-edc7-4904-9fe2-3470a5ec240a" providerId="ADAL" clId="{B00A3373-470C-4B1C-B109-DDC15EC13D83}" dt="2025-08-27T13:50:39.048" v="1665" actId="26606"/>
          <ac:spMkLst>
            <pc:docMk/>
            <pc:sldMk cId="3411523632" sldId="269"/>
            <ac:spMk id="62" creationId="{B250C39F-3F6C-4D53-86D2-7BC6B2FF609C}"/>
          </ac:spMkLst>
        </pc:spChg>
        <pc:spChg chg="add">
          <ac:chgData name="Mustafa Maru" userId="b73eeed5-edc7-4904-9fe2-3470a5ec240a" providerId="ADAL" clId="{B00A3373-470C-4B1C-B109-DDC15EC13D83}" dt="2025-08-27T13:50:39.048" v="1665" actId="26606"/>
          <ac:spMkLst>
            <pc:docMk/>
            <pc:sldMk cId="3411523632" sldId="269"/>
            <ac:spMk id="63" creationId="{70A48D59-8581-41F7-B529-F4617FE07A9A}"/>
          </ac:spMkLst>
        </pc:spChg>
        <pc:spChg chg="add">
          <ac:chgData name="Mustafa Maru" userId="b73eeed5-edc7-4904-9fe2-3470a5ec240a" providerId="ADAL" clId="{B00A3373-470C-4B1C-B109-DDC15EC13D83}" dt="2025-08-27T13:50:39.048" v="1665" actId="26606"/>
          <ac:spMkLst>
            <pc:docMk/>
            <pc:sldMk cId="3411523632" sldId="269"/>
            <ac:spMk id="64" creationId="{9DD005C1-8C51-42D6-9BEE-B9B83849743D}"/>
          </ac:spMkLst>
        </pc:spChg>
        <pc:picChg chg="mod ord">
          <ac:chgData name="Mustafa Maru" userId="b73eeed5-edc7-4904-9fe2-3470a5ec240a" providerId="ADAL" clId="{B00A3373-470C-4B1C-B109-DDC15EC13D83}" dt="2025-08-27T13:51:58.678" v="1675" actId="1076"/>
          <ac:picMkLst>
            <pc:docMk/>
            <pc:sldMk cId="3411523632" sldId="269"/>
            <ac:picMk id="2" creationId="{9B42029E-A07F-4C6A-37F5-4CC794791945}"/>
          </ac:picMkLst>
        </pc:picChg>
        <pc:cxnChg chg="add del">
          <ac:chgData name="Mustafa Maru" userId="b73eeed5-edc7-4904-9fe2-3470a5ec240a" providerId="ADAL" clId="{B00A3373-470C-4B1C-B109-DDC15EC13D83}" dt="2025-08-27T13:41:52.657" v="1638" actId="26606"/>
          <ac:cxnSpMkLst>
            <pc:docMk/>
            <pc:sldMk cId="3411523632" sldId="269"/>
            <ac:cxnSpMk id="25" creationId="{EEA38897-7BA3-4408-8083-3235339C4A60}"/>
          </ac:cxnSpMkLst>
        </pc:cxnChg>
        <pc:cxnChg chg="add del">
          <ac:chgData name="Mustafa Maru" userId="b73eeed5-edc7-4904-9fe2-3470a5ec240a" providerId="ADAL" clId="{B00A3373-470C-4B1C-B109-DDC15EC13D83}" dt="2025-08-27T13:41:52.657" v="1638" actId="26606"/>
          <ac:cxnSpMkLst>
            <pc:docMk/>
            <pc:sldMk cId="3411523632" sldId="269"/>
            <ac:cxnSpMk id="27" creationId="{F11AD06B-AB20-4097-8606-5DA00DBACE88}"/>
          </ac:cxnSpMkLst>
        </pc:cxnChg>
        <pc:cxnChg chg="add del">
          <ac:chgData name="Mustafa Maru" userId="b73eeed5-edc7-4904-9fe2-3470a5ec240a" providerId="ADAL" clId="{B00A3373-470C-4B1C-B109-DDC15EC13D83}" dt="2025-08-27T13:50:27.486" v="1660" actId="26606"/>
          <ac:cxnSpMkLst>
            <pc:docMk/>
            <pc:sldMk cId="3411523632" sldId="269"/>
            <ac:cxnSpMk id="52" creationId="{EEA38897-7BA3-4408-8083-3235339C4A60}"/>
          </ac:cxnSpMkLst>
        </pc:cxnChg>
        <pc:cxnChg chg="add del">
          <ac:chgData name="Mustafa Maru" userId="b73eeed5-edc7-4904-9fe2-3470a5ec240a" providerId="ADAL" clId="{B00A3373-470C-4B1C-B109-DDC15EC13D83}" dt="2025-08-27T13:50:27.486" v="1660" actId="26606"/>
          <ac:cxnSpMkLst>
            <pc:docMk/>
            <pc:sldMk cId="3411523632" sldId="269"/>
            <ac:cxnSpMk id="53" creationId="{F11AD06B-AB20-4097-8606-5DA00DBACE88}"/>
          </ac:cxnSpMkLst>
        </pc:cxnChg>
        <pc:cxnChg chg="add del">
          <ac:chgData name="Mustafa Maru" userId="b73eeed5-edc7-4904-9fe2-3470a5ec240a" providerId="ADAL" clId="{B00A3373-470C-4B1C-B109-DDC15EC13D83}" dt="2025-08-27T13:50:30.732" v="1662" actId="26606"/>
          <ac:cxnSpMkLst>
            <pc:docMk/>
            <pc:sldMk cId="3411523632" sldId="269"/>
            <ac:cxnSpMk id="56" creationId="{EEA38897-7BA3-4408-8083-3235339C4A60}"/>
          </ac:cxnSpMkLst>
        </pc:cxnChg>
        <pc:cxnChg chg="add del">
          <ac:chgData name="Mustafa Maru" userId="b73eeed5-edc7-4904-9fe2-3470a5ec240a" providerId="ADAL" clId="{B00A3373-470C-4B1C-B109-DDC15EC13D83}" dt="2025-08-27T13:50:30.732" v="1662" actId="26606"/>
          <ac:cxnSpMkLst>
            <pc:docMk/>
            <pc:sldMk cId="3411523632" sldId="269"/>
            <ac:cxnSpMk id="57" creationId="{F11AD06B-AB20-4097-8606-5DA00DBACE88}"/>
          </ac:cxnSpMkLst>
        </pc:cxnChg>
      </pc:sldChg>
      <pc:sldMasterChg chg="modSp modSldLayout">
        <pc:chgData name="Mustafa Maru" userId="b73eeed5-edc7-4904-9fe2-3470a5ec240a" providerId="ADAL" clId="{B00A3373-470C-4B1C-B109-DDC15EC13D83}" dt="2025-08-27T05:22:00.799" v="84"/>
        <pc:sldMasterMkLst>
          <pc:docMk/>
          <pc:sldMasterMk cId="3762106646" sldId="2147483648"/>
        </pc:sldMasterMkLst>
        <pc:spChg chg="mod">
          <ac:chgData name="Mustafa Maru" userId="b73eeed5-edc7-4904-9fe2-3470a5ec240a" providerId="ADAL" clId="{B00A3373-470C-4B1C-B109-DDC15EC13D83}" dt="2025-08-27T05:22:00.799" v="84"/>
          <ac:spMkLst>
            <pc:docMk/>
            <pc:sldMasterMk cId="3762106646" sldId="2147483648"/>
            <ac:spMk id="2" creationId="{E82DDC7B-70D9-54DC-3F8B-26CC24267D8B}"/>
          </ac:spMkLst>
        </pc:spChg>
        <pc:spChg chg="mod">
          <ac:chgData name="Mustafa Maru" userId="b73eeed5-edc7-4904-9fe2-3470a5ec240a" providerId="ADAL" clId="{B00A3373-470C-4B1C-B109-DDC15EC13D83}" dt="2025-08-27T05:22:00.799" v="84"/>
          <ac:spMkLst>
            <pc:docMk/>
            <pc:sldMasterMk cId="3762106646" sldId="2147483648"/>
            <ac:spMk id="3" creationId="{C586F408-4472-CE3E-C18D-672B3E5F93EF}"/>
          </ac:spMkLst>
        </pc:spChg>
        <pc:spChg chg="mod">
          <ac:chgData name="Mustafa Maru" userId="b73eeed5-edc7-4904-9fe2-3470a5ec240a" providerId="ADAL" clId="{B00A3373-470C-4B1C-B109-DDC15EC13D83}" dt="2025-08-27T05:22:00.799" v="84"/>
          <ac:spMkLst>
            <pc:docMk/>
            <pc:sldMasterMk cId="3762106646" sldId="2147483648"/>
            <ac:spMk id="4" creationId="{F4582871-2274-CFDC-6A8C-620E0296EB4C}"/>
          </ac:spMkLst>
        </pc:spChg>
        <pc:spChg chg="mod">
          <ac:chgData name="Mustafa Maru" userId="b73eeed5-edc7-4904-9fe2-3470a5ec240a" providerId="ADAL" clId="{B00A3373-470C-4B1C-B109-DDC15EC13D83}" dt="2025-08-27T05:22:00.799" v="84"/>
          <ac:spMkLst>
            <pc:docMk/>
            <pc:sldMasterMk cId="3762106646" sldId="2147483648"/>
            <ac:spMk id="5" creationId="{24F86261-654E-2AFE-9CC9-B99A7E56B936}"/>
          </ac:spMkLst>
        </pc:spChg>
        <pc:spChg chg="mod">
          <ac:chgData name="Mustafa Maru" userId="b73eeed5-edc7-4904-9fe2-3470a5ec240a" providerId="ADAL" clId="{B00A3373-470C-4B1C-B109-DDC15EC13D83}" dt="2025-08-27T05:22:00.799" v="84"/>
          <ac:spMkLst>
            <pc:docMk/>
            <pc:sldMasterMk cId="3762106646" sldId="2147483648"/>
            <ac:spMk id="6" creationId="{DD5CC40B-9C53-E10E-D450-19027538B60C}"/>
          </ac:spMkLst>
        </pc:spChg>
        <pc:sldLayoutChg chg="modSp">
          <pc:chgData name="Mustafa Maru" userId="b73eeed5-edc7-4904-9fe2-3470a5ec240a" providerId="ADAL" clId="{B00A3373-470C-4B1C-B109-DDC15EC13D83}" dt="2025-08-27T05:22:00.799" v="84"/>
          <pc:sldLayoutMkLst>
            <pc:docMk/>
            <pc:sldMasterMk cId="3762106646" sldId="2147483648"/>
            <pc:sldLayoutMk cId="757134162" sldId="2147483649"/>
          </pc:sldLayoutMkLst>
          <pc:spChg chg="mod">
            <ac:chgData name="Mustafa Maru" userId="b73eeed5-edc7-4904-9fe2-3470a5ec240a" providerId="ADAL" clId="{B00A3373-470C-4B1C-B109-DDC15EC13D83}" dt="2025-08-27T05:22:00.799" v="84"/>
            <ac:spMkLst>
              <pc:docMk/>
              <pc:sldMasterMk cId="3762106646" sldId="2147483648"/>
              <pc:sldLayoutMk cId="757134162" sldId="2147483649"/>
              <ac:spMk id="2" creationId="{15753872-D18C-A3BF-8D39-6492F38B3C2A}"/>
            </ac:spMkLst>
          </pc:spChg>
          <pc:spChg chg="mod">
            <ac:chgData name="Mustafa Maru" userId="b73eeed5-edc7-4904-9fe2-3470a5ec240a" providerId="ADAL" clId="{B00A3373-470C-4B1C-B109-DDC15EC13D83}" dt="2025-08-27T05:22:00.799" v="84"/>
            <ac:spMkLst>
              <pc:docMk/>
              <pc:sldMasterMk cId="3762106646" sldId="2147483648"/>
              <pc:sldLayoutMk cId="757134162" sldId="2147483649"/>
              <ac:spMk id="3" creationId="{9DCA8B57-B590-868E-B0F9-F380725031A1}"/>
            </ac:spMkLst>
          </pc:spChg>
        </pc:sldLayoutChg>
        <pc:sldLayoutChg chg="modSp">
          <pc:chgData name="Mustafa Maru" userId="b73eeed5-edc7-4904-9fe2-3470a5ec240a" providerId="ADAL" clId="{B00A3373-470C-4B1C-B109-DDC15EC13D83}" dt="2025-08-27T05:22:00.799" v="84"/>
          <pc:sldLayoutMkLst>
            <pc:docMk/>
            <pc:sldMasterMk cId="3762106646" sldId="2147483648"/>
            <pc:sldLayoutMk cId="2678823044" sldId="2147483651"/>
          </pc:sldLayoutMkLst>
          <pc:spChg chg="mod">
            <ac:chgData name="Mustafa Maru" userId="b73eeed5-edc7-4904-9fe2-3470a5ec240a" providerId="ADAL" clId="{B00A3373-470C-4B1C-B109-DDC15EC13D83}" dt="2025-08-27T05:22:00.799" v="84"/>
            <ac:spMkLst>
              <pc:docMk/>
              <pc:sldMasterMk cId="3762106646" sldId="2147483648"/>
              <pc:sldLayoutMk cId="2678823044" sldId="2147483651"/>
              <ac:spMk id="2" creationId="{0BBB0205-D599-6FF4-6696-E7430C0D8EFE}"/>
            </ac:spMkLst>
          </pc:spChg>
          <pc:spChg chg="mod">
            <ac:chgData name="Mustafa Maru" userId="b73eeed5-edc7-4904-9fe2-3470a5ec240a" providerId="ADAL" clId="{B00A3373-470C-4B1C-B109-DDC15EC13D83}" dt="2025-08-27T05:22:00.799" v="84"/>
            <ac:spMkLst>
              <pc:docMk/>
              <pc:sldMasterMk cId="3762106646" sldId="2147483648"/>
              <pc:sldLayoutMk cId="2678823044" sldId="2147483651"/>
              <ac:spMk id="3" creationId="{3417812E-C651-C484-1D3B-EB2958E79046}"/>
            </ac:spMkLst>
          </pc:spChg>
        </pc:sldLayoutChg>
        <pc:sldLayoutChg chg="modSp">
          <pc:chgData name="Mustafa Maru" userId="b73eeed5-edc7-4904-9fe2-3470a5ec240a" providerId="ADAL" clId="{B00A3373-470C-4B1C-B109-DDC15EC13D83}" dt="2025-08-27T05:22:00.799" v="84"/>
          <pc:sldLayoutMkLst>
            <pc:docMk/>
            <pc:sldMasterMk cId="3762106646" sldId="2147483648"/>
            <pc:sldLayoutMk cId="566095670" sldId="2147483652"/>
          </pc:sldLayoutMkLst>
          <pc:spChg chg="mod">
            <ac:chgData name="Mustafa Maru" userId="b73eeed5-edc7-4904-9fe2-3470a5ec240a" providerId="ADAL" clId="{B00A3373-470C-4B1C-B109-DDC15EC13D83}" dt="2025-08-27T05:22:00.799" v="84"/>
            <ac:spMkLst>
              <pc:docMk/>
              <pc:sldMasterMk cId="3762106646" sldId="2147483648"/>
              <pc:sldLayoutMk cId="566095670" sldId="2147483652"/>
              <ac:spMk id="3" creationId="{4A6A56E2-424A-0946-AEEA-5C1EFCF7AD66}"/>
            </ac:spMkLst>
          </pc:spChg>
          <pc:spChg chg="mod">
            <ac:chgData name="Mustafa Maru" userId="b73eeed5-edc7-4904-9fe2-3470a5ec240a" providerId="ADAL" clId="{B00A3373-470C-4B1C-B109-DDC15EC13D83}" dt="2025-08-27T05:22:00.799" v="84"/>
            <ac:spMkLst>
              <pc:docMk/>
              <pc:sldMasterMk cId="3762106646" sldId="2147483648"/>
              <pc:sldLayoutMk cId="566095670" sldId="2147483652"/>
              <ac:spMk id="4" creationId="{CF3D5F33-371B-AE78-87DC-9D30470F02CB}"/>
            </ac:spMkLst>
          </pc:spChg>
        </pc:sldLayoutChg>
        <pc:sldLayoutChg chg="modSp">
          <pc:chgData name="Mustafa Maru" userId="b73eeed5-edc7-4904-9fe2-3470a5ec240a" providerId="ADAL" clId="{B00A3373-470C-4B1C-B109-DDC15EC13D83}" dt="2025-08-27T05:22:00.799" v="84"/>
          <pc:sldLayoutMkLst>
            <pc:docMk/>
            <pc:sldMasterMk cId="3762106646" sldId="2147483648"/>
            <pc:sldLayoutMk cId="1860085133" sldId="2147483653"/>
          </pc:sldLayoutMkLst>
          <pc:spChg chg="mod">
            <ac:chgData name="Mustafa Maru" userId="b73eeed5-edc7-4904-9fe2-3470a5ec240a" providerId="ADAL" clId="{B00A3373-470C-4B1C-B109-DDC15EC13D83}" dt="2025-08-27T05:22:00.799" v="84"/>
            <ac:spMkLst>
              <pc:docMk/>
              <pc:sldMasterMk cId="3762106646" sldId="2147483648"/>
              <pc:sldLayoutMk cId="1860085133" sldId="2147483653"/>
              <ac:spMk id="2" creationId="{621148B6-A57A-C190-65C9-E6E6B4EE545D}"/>
            </ac:spMkLst>
          </pc:spChg>
          <pc:spChg chg="mod">
            <ac:chgData name="Mustafa Maru" userId="b73eeed5-edc7-4904-9fe2-3470a5ec240a" providerId="ADAL" clId="{B00A3373-470C-4B1C-B109-DDC15EC13D83}" dt="2025-08-27T05:22:00.799" v="84"/>
            <ac:spMkLst>
              <pc:docMk/>
              <pc:sldMasterMk cId="3762106646" sldId="2147483648"/>
              <pc:sldLayoutMk cId="1860085133" sldId="2147483653"/>
              <ac:spMk id="3" creationId="{F0168EF5-5442-4C49-0407-96291C0D80FD}"/>
            </ac:spMkLst>
          </pc:spChg>
          <pc:spChg chg="mod">
            <ac:chgData name="Mustafa Maru" userId="b73eeed5-edc7-4904-9fe2-3470a5ec240a" providerId="ADAL" clId="{B00A3373-470C-4B1C-B109-DDC15EC13D83}" dt="2025-08-27T05:22:00.799" v="84"/>
            <ac:spMkLst>
              <pc:docMk/>
              <pc:sldMasterMk cId="3762106646" sldId="2147483648"/>
              <pc:sldLayoutMk cId="1860085133" sldId="2147483653"/>
              <ac:spMk id="4" creationId="{CEE30C49-8ED7-5DD0-A434-4F29B86BB793}"/>
            </ac:spMkLst>
          </pc:spChg>
          <pc:spChg chg="mod">
            <ac:chgData name="Mustafa Maru" userId="b73eeed5-edc7-4904-9fe2-3470a5ec240a" providerId="ADAL" clId="{B00A3373-470C-4B1C-B109-DDC15EC13D83}" dt="2025-08-27T05:22:00.799" v="84"/>
            <ac:spMkLst>
              <pc:docMk/>
              <pc:sldMasterMk cId="3762106646" sldId="2147483648"/>
              <pc:sldLayoutMk cId="1860085133" sldId="2147483653"/>
              <ac:spMk id="5" creationId="{0B59323A-621B-3D3A-70E5-33BEA2CC309E}"/>
            </ac:spMkLst>
          </pc:spChg>
          <pc:spChg chg="mod">
            <ac:chgData name="Mustafa Maru" userId="b73eeed5-edc7-4904-9fe2-3470a5ec240a" providerId="ADAL" clId="{B00A3373-470C-4B1C-B109-DDC15EC13D83}" dt="2025-08-27T05:22:00.799" v="84"/>
            <ac:spMkLst>
              <pc:docMk/>
              <pc:sldMasterMk cId="3762106646" sldId="2147483648"/>
              <pc:sldLayoutMk cId="1860085133" sldId="2147483653"/>
              <ac:spMk id="6" creationId="{2851C43D-5ADA-AD51-668E-4A34EDC89A78}"/>
            </ac:spMkLst>
          </pc:spChg>
        </pc:sldLayoutChg>
        <pc:sldLayoutChg chg="modSp">
          <pc:chgData name="Mustafa Maru" userId="b73eeed5-edc7-4904-9fe2-3470a5ec240a" providerId="ADAL" clId="{B00A3373-470C-4B1C-B109-DDC15EC13D83}" dt="2025-08-27T05:22:00.799" v="84"/>
          <pc:sldLayoutMkLst>
            <pc:docMk/>
            <pc:sldMasterMk cId="3762106646" sldId="2147483648"/>
            <pc:sldLayoutMk cId="1073855465" sldId="2147483656"/>
          </pc:sldLayoutMkLst>
          <pc:spChg chg="mod">
            <ac:chgData name="Mustafa Maru" userId="b73eeed5-edc7-4904-9fe2-3470a5ec240a" providerId="ADAL" clId="{B00A3373-470C-4B1C-B109-DDC15EC13D83}" dt="2025-08-27T05:22:00.799" v="84"/>
            <ac:spMkLst>
              <pc:docMk/>
              <pc:sldMasterMk cId="3762106646" sldId="2147483648"/>
              <pc:sldLayoutMk cId="1073855465" sldId="2147483656"/>
              <ac:spMk id="2" creationId="{CA6EE6E1-91A3-5B0C-2069-EAA8E6222225}"/>
            </ac:spMkLst>
          </pc:spChg>
          <pc:spChg chg="mod">
            <ac:chgData name="Mustafa Maru" userId="b73eeed5-edc7-4904-9fe2-3470a5ec240a" providerId="ADAL" clId="{B00A3373-470C-4B1C-B109-DDC15EC13D83}" dt="2025-08-27T05:22:00.799" v="84"/>
            <ac:spMkLst>
              <pc:docMk/>
              <pc:sldMasterMk cId="3762106646" sldId="2147483648"/>
              <pc:sldLayoutMk cId="1073855465" sldId="2147483656"/>
              <ac:spMk id="3" creationId="{8053B531-3595-8E0F-EF59-50FC66AC9243}"/>
            </ac:spMkLst>
          </pc:spChg>
          <pc:spChg chg="mod">
            <ac:chgData name="Mustafa Maru" userId="b73eeed5-edc7-4904-9fe2-3470a5ec240a" providerId="ADAL" clId="{B00A3373-470C-4B1C-B109-DDC15EC13D83}" dt="2025-08-27T05:22:00.799" v="84"/>
            <ac:spMkLst>
              <pc:docMk/>
              <pc:sldMasterMk cId="3762106646" sldId="2147483648"/>
              <pc:sldLayoutMk cId="1073855465" sldId="2147483656"/>
              <ac:spMk id="4" creationId="{9A5C2697-F5F9-CEB9-F755-110A7FB845AC}"/>
            </ac:spMkLst>
          </pc:spChg>
        </pc:sldLayoutChg>
        <pc:sldLayoutChg chg="modSp">
          <pc:chgData name="Mustafa Maru" userId="b73eeed5-edc7-4904-9fe2-3470a5ec240a" providerId="ADAL" clId="{B00A3373-470C-4B1C-B109-DDC15EC13D83}" dt="2025-08-27T05:22:00.799" v="84"/>
          <pc:sldLayoutMkLst>
            <pc:docMk/>
            <pc:sldMasterMk cId="3762106646" sldId="2147483648"/>
            <pc:sldLayoutMk cId="2773077884" sldId="2147483657"/>
          </pc:sldLayoutMkLst>
          <pc:spChg chg="mod">
            <ac:chgData name="Mustafa Maru" userId="b73eeed5-edc7-4904-9fe2-3470a5ec240a" providerId="ADAL" clId="{B00A3373-470C-4B1C-B109-DDC15EC13D83}" dt="2025-08-27T05:22:00.799" v="84"/>
            <ac:spMkLst>
              <pc:docMk/>
              <pc:sldMasterMk cId="3762106646" sldId="2147483648"/>
              <pc:sldLayoutMk cId="2773077884" sldId="2147483657"/>
              <ac:spMk id="2" creationId="{25546602-E22C-3076-F7AE-9BF6124BFEA5}"/>
            </ac:spMkLst>
          </pc:spChg>
          <pc:spChg chg="mod">
            <ac:chgData name="Mustafa Maru" userId="b73eeed5-edc7-4904-9fe2-3470a5ec240a" providerId="ADAL" clId="{B00A3373-470C-4B1C-B109-DDC15EC13D83}" dt="2025-08-27T05:22:00.799" v="84"/>
            <ac:spMkLst>
              <pc:docMk/>
              <pc:sldMasterMk cId="3762106646" sldId="2147483648"/>
              <pc:sldLayoutMk cId="2773077884" sldId="2147483657"/>
              <ac:spMk id="3" creationId="{B95D748A-8B03-FC13-11FD-BE1BD9DC665F}"/>
            </ac:spMkLst>
          </pc:spChg>
          <pc:spChg chg="mod">
            <ac:chgData name="Mustafa Maru" userId="b73eeed5-edc7-4904-9fe2-3470a5ec240a" providerId="ADAL" clId="{B00A3373-470C-4B1C-B109-DDC15EC13D83}" dt="2025-08-27T05:22:00.799" v="84"/>
            <ac:spMkLst>
              <pc:docMk/>
              <pc:sldMasterMk cId="3762106646" sldId="2147483648"/>
              <pc:sldLayoutMk cId="2773077884" sldId="2147483657"/>
              <ac:spMk id="4" creationId="{84A80E1E-4C9C-457B-3EAB-C77368F95D8B}"/>
            </ac:spMkLst>
          </pc:spChg>
        </pc:sldLayoutChg>
        <pc:sldLayoutChg chg="modSp">
          <pc:chgData name="Mustafa Maru" userId="b73eeed5-edc7-4904-9fe2-3470a5ec240a" providerId="ADAL" clId="{B00A3373-470C-4B1C-B109-DDC15EC13D83}" dt="2025-08-27T05:22:00.799" v="84"/>
          <pc:sldLayoutMkLst>
            <pc:docMk/>
            <pc:sldMasterMk cId="3762106646" sldId="2147483648"/>
            <pc:sldLayoutMk cId="54524238" sldId="2147483659"/>
          </pc:sldLayoutMkLst>
          <pc:spChg chg="mod">
            <ac:chgData name="Mustafa Maru" userId="b73eeed5-edc7-4904-9fe2-3470a5ec240a" providerId="ADAL" clId="{B00A3373-470C-4B1C-B109-DDC15EC13D83}" dt="2025-08-27T05:22:00.799" v="84"/>
            <ac:spMkLst>
              <pc:docMk/>
              <pc:sldMasterMk cId="3762106646" sldId="2147483648"/>
              <pc:sldLayoutMk cId="54524238" sldId="2147483659"/>
              <ac:spMk id="2" creationId="{8DCD422E-693C-1C9A-DE90-D9994ECF92C0}"/>
            </ac:spMkLst>
          </pc:spChg>
          <pc:spChg chg="mod">
            <ac:chgData name="Mustafa Maru" userId="b73eeed5-edc7-4904-9fe2-3470a5ec240a" providerId="ADAL" clId="{B00A3373-470C-4B1C-B109-DDC15EC13D83}" dt="2025-08-27T05:22:00.799" v="84"/>
            <ac:spMkLst>
              <pc:docMk/>
              <pc:sldMasterMk cId="3762106646" sldId="2147483648"/>
              <pc:sldLayoutMk cId="54524238" sldId="2147483659"/>
              <ac:spMk id="3" creationId="{97A9BCE6-23C5-149E-D069-4649578207EC}"/>
            </ac:spMkLst>
          </pc:spChg>
        </pc:sldLayoutChg>
      </pc:sldMasterChg>
      <pc:sldMasterChg chg="modSp modSldLayout">
        <pc:chgData name="Mustafa Maru" userId="b73eeed5-edc7-4904-9fe2-3470a5ec240a" providerId="ADAL" clId="{B00A3373-470C-4B1C-B109-DDC15EC13D83}" dt="2025-08-27T05:22:08.067" v="85"/>
        <pc:sldMasterMkLst>
          <pc:docMk/>
          <pc:sldMasterMk cId="1304621743" sldId="2147483660"/>
        </pc:sldMasterMkLst>
        <pc:spChg chg="mod">
          <ac:chgData name="Mustafa Maru" userId="b73eeed5-edc7-4904-9fe2-3470a5ec240a" providerId="ADAL" clId="{B00A3373-470C-4B1C-B109-DDC15EC13D83}" dt="2025-08-27T05:22:08.067" v="85"/>
          <ac:spMkLst>
            <pc:docMk/>
            <pc:sldMasterMk cId="1304621743" sldId="2147483660"/>
            <ac:spMk id="2"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ac:spMk id="3"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ac:spMk id="4"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ac:spMk id="5"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ac:spMk id="6" creationId="{00000000-0000-0000-0000-000000000000}"/>
          </ac:spMkLst>
        </pc:spChg>
        <pc:sldLayoutChg chg="modSp">
          <pc:chgData name="Mustafa Maru" userId="b73eeed5-edc7-4904-9fe2-3470a5ec240a" providerId="ADAL" clId="{B00A3373-470C-4B1C-B109-DDC15EC13D83}" dt="2025-08-27T05:22:08.067" v="85"/>
          <pc:sldLayoutMkLst>
            <pc:docMk/>
            <pc:sldMasterMk cId="1304621743" sldId="2147483660"/>
            <pc:sldLayoutMk cId="2604498738" sldId="2147483661"/>
          </pc:sldLayoutMkLst>
          <pc:spChg chg="mod">
            <ac:chgData name="Mustafa Maru" userId="b73eeed5-edc7-4904-9fe2-3470a5ec240a" providerId="ADAL" clId="{B00A3373-470C-4B1C-B109-DDC15EC13D83}" dt="2025-08-27T05:22:08.067" v="85"/>
            <ac:spMkLst>
              <pc:docMk/>
              <pc:sldMasterMk cId="1304621743" sldId="2147483660"/>
              <pc:sldLayoutMk cId="2604498738" sldId="2147483661"/>
              <ac:spMk id="2"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2604498738" sldId="2147483661"/>
              <ac:spMk id="3" creationId="{00000000-0000-0000-0000-000000000000}"/>
            </ac:spMkLst>
          </pc:spChg>
        </pc:sldLayoutChg>
        <pc:sldLayoutChg chg="modSp">
          <pc:chgData name="Mustafa Maru" userId="b73eeed5-edc7-4904-9fe2-3470a5ec240a" providerId="ADAL" clId="{B00A3373-470C-4B1C-B109-DDC15EC13D83}" dt="2025-08-27T05:22:08.067" v="85"/>
          <pc:sldLayoutMkLst>
            <pc:docMk/>
            <pc:sldMasterMk cId="1304621743" sldId="2147483660"/>
            <pc:sldLayoutMk cId="474027751" sldId="2147483663"/>
          </pc:sldLayoutMkLst>
          <pc:spChg chg="mod">
            <ac:chgData name="Mustafa Maru" userId="b73eeed5-edc7-4904-9fe2-3470a5ec240a" providerId="ADAL" clId="{B00A3373-470C-4B1C-B109-DDC15EC13D83}" dt="2025-08-27T05:22:08.067" v="85"/>
            <ac:spMkLst>
              <pc:docMk/>
              <pc:sldMasterMk cId="1304621743" sldId="2147483660"/>
              <pc:sldLayoutMk cId="474027751" sldId="2147483663"/>
              <ac:spMk id="2"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474027751" sldId="2147483663"/>
              <ac:spMk id="3" creationId="{00000000-0000-0000-0000-000000000000}"/>
            </ac:spMkLst>
          </pc:spChg>
        </pc:sldLayoutChg>
        <pc:sldLayoutChg chg="modSp">
          <pc:chgData name="Mustafa Maru" userId="b73eeed5-edc7-4904-9fe2-3470a5ec240a" providerId="ADAL" clId="{B00A3373-470C-4B1C-B109-DDC15EC13D83}" dt="2025-08-27T05:22:08.067" v="85"/>
          <pc:sldLayoutMkLst>
            <pc:docMk/>
            <pc:sldMasterMk cId="1304621743" sldId="2147483660"/>
            <pc:sldLayoutMk cId="1867516293" sldId="2147483664"/>
          </pc:sldLayoutMkLst>
          <pc:spChg chg="mod">
            <ac:chgData name="Mustafa Maru" userId="b73eeed5-edc7-4904-9fe2-3470a5ec240a" providerId="ADAL" clId="{B00A3373-470C-4B1C-B109-DDC15EC13D83}" dt="2025-08-27T05:22:08.067" v="85"/>
            <ac:spMkLst>
              <pc:docMk/>
              <pc:sldMasterMk cId="1304621743" sldId="2147483660"/>
              <pc:sldLayoutMk cId="1867516293" sldId="2147483664"/>
              <ac:spMk id="3"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1867516293" sldId="2147483664"/>
              <ac:spMk id="4" creationId="{00000000-0000-0000-0000-000000000000}"/>
            </ac:spMkLst>
          </pc:spChg>
        </pc:sldLayoutChg>
        <pc:sldLayoutChg chg="modSp">
          <pc:chgData name="Mustafa Maru" userId="b73eeed5-edc7-4904-9fe2-3470a5ec240a" providerId="ADAL" clId="{B00A3373-470C-4B1C-B109-DDC15EC13D83}" dt="2025-08-27T05:22:08.067" v="85"/>
          <pc:sldLayoutMkLst>
            <pc:docMk/>
            <pc:sldMasterMk cId="1304621743" sldId="2147483660"/>
            <pc:sldLayoutMk cId="2392321814" sldId="2147483665"/>
          </pc:sldLayoutMkLst>
          <pc:spChg chg="mod">
            <ac:chgData name="Mustafa Maru" userId="b73eeed5-edc7-4904-9fe2-3470a5ec240a" providerId="ADAL" clId="{B00A3373-470C-4B1C-B109-DDC15EC13D83}" dt="2025-08-27T05:22:08.067" v="85"/>
            <ac:spMkLst>
              <pc:docMk/>
              <pc:sldMasterMk cId="1304621743" sldId="2147483660"/>
              <pc:sldLayoutMk cId="2392321814" sldId="2147483665"/>
              <ac:spMk id="2"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2392321814" sldId="2147483665"/>
              <ac:spMk id="3"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2392321814" sldId="2147483665"/>
              <ac:spMk id="4"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2392321814" sldId="2147483665"/>
              <ac:spMk id="5"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2392321814" sldId="2147483665"/>
              <ac:spMk id="6" creationId="{00000000-0000-0000-0000-000000000000}"/>
            </ac:spMkLst>
          </pc:spChg>
        </pc:sldLayoutChg>
        <pc:sldLayoutChg chg="modSp">
          <pc:chgData name="Mustafa Maru" userId="b73eeed5-edc7-4904-9fe2-3470a5ec240a" providerId="ADAL" clId="{B00A3373-470C-4B1C-B109-DDC15EC13D83}" dt="2025-08-27T05:22:08.067" v="85"/>
          <pc:sldLayoutMkLst>
            <pc:docMk/>
            <pc:sldMasterMk cId="1304621743" sldId="2147483660"/>
            <pc:sldLayoutMk cId="3173615171" sldId="2147483668"/>
          </pc:sldLayoutMkLst>
          <pc:spChg chg="mod">
            <ac:chgData name="Mustafa Maru" userId="b73eeed5-edc7-4904-9fe2-3470a5ec240a" providerId="ADAL" clId="{B00A3373-470C-4B1C-B109-DDC15EC13D83}" dt="2025-08-27T05:22:08.067" v="85"/>
            <ac:spMkLst>
              <pc:docMk/>
              <pc:sldMasterMk cId="1304621743" sldId="2147483660"/>
              <pc:sldLayoutMk cId="3173615171" sldId="2147483668"/>
              <ac:spMk id="2"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3173615171" sldId="2147483668"/>
              <ac:spMk id="3"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3173615171" sldId="2147483668"/>
              <ac:spMk id="4" creationId="{00000000-0000-0000-0000-000000000000}"/>
            </ac:spMkLst>
          </pc:spChg>
        </pc:sldLayoutChg>
        <pc:sldLayoutChg chg="modSp">
          <pc:chgData name="Mustafa Maru" userId="b73eeed5-edc7-4904-9fe2-3470a5ec240a" providerId="ADAL" clId="{B00A3373-470C-4B1C-B109-DDC15EC13D83}" dt="2025-08-27T05:22:08.067" v="85"/>
          <pc:sldLayoutMkLst>
            <pc:docMk/>
            <pc:sldMasterMk cId="1304621743" sldId="2147483660"/>
            <pc:sldLayoutMk cId="940364647" sldId="2147483669"/>
          </pc:sldLayoutMkLst>
          <pc:spChg chg="mod">
            <ac:chgData name="Mustafa Maru" userId="b73eeed5-edc7-4904-9fe2-3470a5ec240a" providerId="ADAL" clId="{B00A3373-470C-4B1C-B109-DDC15EC13D83}" dt="2025-08-27T05:22:08.067" v="85"/>
            <ac:spMkLst>
              <pc:docMk/>
              <pc:sldMasterMk cId="1304621743" sldId="2147483660"/>
              <pc:sldLayoutMk cId="940364647" sldId="2147483669"/>
              <ac:spMk id="2"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940364647" sldId="2147483669"/>
              <ac:spMk id="3"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940364647" sldId="2147483669"/>
              <ac:spMk id="4" creationId="{00000000-0000-0000-0000-000000000000}"/>
            </ac:spMkLst>
          </pc:spChg>
        </pc:sldLayoutChg>
        <pc:sldLayoutChg chg="modSp">
          <pc:chgData name="Mustafa Maru" userId="b73eeed5-edc7-4904-9fe2-3470a5ec240a" providerId="ADAL" clId="{B00A3373-470C-4B1C-B109-DDC15EC13D83}" dt="2025-08-27T05:22:08.067" v="85"/>
          <pc:sldLayoutMkLst>
            <pc:docMk/>
            <pc:sldMasterMk cId="1304621743" sldId="2147483660"/>
            <pc:sldLayoutMk cId="1107338877" sldId="2147483671"/>
          </pc:sldLayoutMkLst>
          <pc:spChg chg="mod">
            <ac:chgData name="Mustafa Maru" userId="b73eeed5-edc7-4904-9fe2-3470a5ec240a" providerId="ADAL" clId="{B00A3373-470C-4B1C-B109-DDC15EC13D83}" dt="2025-08-27T05:22:08.067" v="85"/>
            <ac:spMkLst>
              <pc:docMk/>
              <pc:sldMasterMk cId="1304621743" sldId="2147483660"/>
              <pc:sldLayoutMk cId="1107338877" sldId="2147483671"/>
              <ac:spMk id="2" creationId="{00000000-0000-0000-0000-000000000000}"/>
            </ac:spMkLst>
          </pc:spChg>
          <pc:spChg chg="mod">
            <ac:chgData name="Mustafa Maru" userId="b73eeed5-edc7-4904-9fe2-3470a5ec240a" providerId="ADAL" clId="{B00A3373-470C-4B1C-B109-DDC15EC13D83}" dt="2025-08-27T05:22:08.067" v="85"/>
            <ac:spMkLst>
              <pc:docMk/>
              <pc:sldMasterMk cId="1304621743" sldId="2147483660"/>
              <pc:sldLayoutMk cId="1107338877" sldId="2147483671"/>
              <ac:spMk id="3"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D9259-FC5C-F6D4-B2DA-B33DAF73FF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FB443B-6A99-52FF-4E58-5698BDF485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2B25A8-34C5-977A-9D77-37FC3BE85776}"/>
              </a:ext>
            </a:extLst>
          </p:cNvPr>
          <p:cNvSpPr>
            <a:spLocks noGrp="1"/>
          </p:cNvSpPr>
          <p:nvPr>
            <p:ph type="dt" sz="half" idx="10"/>
          </p:nvPr>
        </p:nvSpPr>
        <p:spPr/>
        <p:txBody>
          <a:bodyPr/>
          <a:lstStyle/>
          <a:p>
            <a:fld id="{465E849C-523B-44EB-A70F-7F586B176F8F}" type="datetimeFigureOut">
              <a:rPr lang="en-US" smtClean="0"/>
              <a:t>8/30/2025</a:t>
            </a:fld>
            <a:endParaRPr lang="en-US"/>
          </a:p>
        </p:txBody>
      </p:sp>
      <p:sp>
        <p:nvSpPr>
          <p:cNvPr id="5" name="Footer Placeholder 4">
            <a:extLst>
              <a:ext uri="{FF2B5EF4-FFF2-40B4-BE49-F238E27FC236}">
                <a16:creationId xmlns:a16="http://schemas.microsoft.com/office/drawing/2014/main" id="{1755F363-12D6-EA41-5496-3546877CD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2C5C4-EDE4-943E-FC36-3BF0D9BD9D9B}"/>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136457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ED86-B10A-545B-4A57-B38FBD46AC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492418-E5B8-8108-63B1-0960AC847B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33697C-E96B-37AB-88BA-1536F70BA69B}"/>
              </a:ext>
            </a:extLst>
          </p:cNvPr>
          <p:cNvSpPr>
            <a:spLocks noGrp="1"/>
          </p:cNvSpPr>
          <p:nvPr>
            <p:ph type="dt" sz="half" idx="10"/>
          </p:nvPr>
        </p:nvSpPr>
        <p:spPr/>
        <p:txBody>
          <a:bodyPr/>
          <a:lstStyle/>
          <a:p>
            <a:fld id="{465E849C-523B-44EB-A70F-7F586B176F8F}" type="datetimeFigureOut">
              <a:rPr lang="en-US" smtClean="0"/>
              <a:t>8/30/2025</a:t>
            </a:fld>
            <a:endParaRPr lang="en-US"/>
          </a:p>
        </p:txBody>
      </p:sp>
      <p:sp>
        <p:nvSpPr>
          <p:cNvPr id="5" name="Footer Placeholder 4">
            <a:extLst>
              <a:ext uri="{FF2B5EF4-FFF2-40B4-BE49-F238E27FC236}">
                <a16:creationId xmlns:a16="http://schemas.microsoft.com/office/drawing/2014/main" id="{AFAC55A2-9B69-8C92-9A2F-395D077FE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454A9-42C8-4339-DC78-962B0A40F98E}"/>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1956134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006306-EA24-2F17-A845-FF855276D8B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2F3168-3F77-8481-41A2-A5845B741F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1322D5-1322-1C7F-F025-7F6520108E6B}"/>
              </a:ext>
            </a:extLst>
          </p:cNvPr>
          <p:cNvSpPr>
            <a:spLocks noGrp="1"/>
          </p:cNvSpPr>
          <p:nvPr>
            <p:ph type="dt" sz="half" idx="10"/>
          </p:nvPr>
        </p:nvSpPr>
        <p:spPr/>
        <p:txBody>
          <a:bodyPr/>
          <a:lstStyle/>
          <a:p>
            <a:fld id="{465E849C-523B-44EB-A70F-7F586B176F8F}" type="datetimeFigureOut">
              <a:rPr lang="en-US" smtClean="0"/>
              <a:t>8/30/2025</a:t>
            </a:fld>
            <a:endParaRPr lang="en-US"/>
          </a:p>
        </p:txBody>
      </p:sp>
      <p:sp>
        <p:nvSpPr>
          <p:cNvPr id="5" name="Footer Placeholder 4">
            <a:extLst>
              <a:ext uri="{FF2B5EF4-FFF2-40B4-BE49-F238E27FC236}">
                <a16:creationId xmlns:a16="http://schemas.microsoft.com/office/drawing/2014/main" id="{DA822A3E-C43E-67D4-A517-200863A8B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8A7A0-D5D2-8B14-DE31-20CFCED4DE41}"/>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110184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694C9-EA8F-CE1D-531D-E850699F59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B695C2-F852-D1F1-1EC4-427CDBA6E5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D4D841-2E12-EE79-0A0E-ABC355CEF309}"/>
              </a:ext>
            </a:extLst>
          </p:cNvPr>
          <p:cNvSpPr>
            <a:spLocks noGrp="1"/>
          </p:cNvSpPr>
          <p:nvPr>
            <p:ph type="dt" sz="half" idx="10"/>
          </p:nvPr>
        </p:nvSpPr>
        <p:spPr/>
        <p:txBody>
          <a:bodyPr/>
          <a:lstStyle/>
          <a:p>
            <a:fld id="{465E849C-523B-44EB-A70F-7F586B176F8F}" type="datetimeFigureOut">
              <a:rPr lang="en-US" smtClean="0"/>
              <a:t>8/30/2025</a:t>
            </a:fld>
            <a:endParaRPr lang="en-US"/>
          </a:p>
        </p:txBody>
      </p:sp>
      <p:sp>
        <p:nvSpPr>
          <p:cNvPr id="5" name="Footer Placeholder 4">
            <a:extLst>
              <a:ext uri="{FF2B5EF4-FFF2-40B4-BE49-F238E27FC236}">
                <a16:creationId xmlns:a16="http://schemas.microsoft.com/office/drawing/2014/main" id="{479DD5C1-971F-2B92-6198-91450EFF94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E42E8-7AB0-8165-EB2D-AD79785FF73A}"/>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303185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D3894-29D2-F0ED-80A9-C1EBCC598A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6D9FA80-A97F-D4DB-458E-E208550C8F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651722-C9C9-8643-E9FC-536F062FBAE2}"/>
              </a:ext>
            </a:extLst>
          </p:cNvPr>
          <p:cNvSpPr>
            <a:spLocks noGrp="1"/>
          </p:cNvSpPr>
          <p:nvPr>
            <p:ph type="dt" sz="half" idx="10"/>
          </p:nvPr>
        </p:nvSpPr>
        <p:spPr/>
        <p:txBody>
          <a:bodyPr/>
          <a:lstStyle/>
          <a:p>
            <a:fld id="{465E849C-523B-44EB-A70F-7F586B176F8F}" type="datetimeFigureOut">
              <a:rPr lang="en-US" smtClean="0"/>
              <a:t>8/30/2025</a:t>
            </a:fld>
            <a:endParaRPr lang="en-US"/>
          </a:p>
        </p:txBody>
      </p:sp>
      <p:sp>
        <p:nvSpPr>
          <p:cNvPr id="5" name="Footer Placeholder 4">
            <a:extLst>
              <a:ext uri="{FF2B5EF4-FFF2-40B4-BE49-F238E27FC236}">
                <a16:creationId xmlns:a16="http://schemas.microsoft.com/office/drawing/2014/main" id="{C2F7827C-76E8-AA53-12AB-2F39BD4233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2E23A-447E-CD0E-5EF5-995A4CAC2C9D}"/>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324899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5872A-CB58-3971-A0A8-EA52F402BB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DE456B-9937-16E7-B38D-6E74CAD1A6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162E57-42C0-DCDF-D261-0AA5353A88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B86F0B-1BD4-5B38-2AE9-21AE4D933A44}"/>
              </a:ext>
            </a:extLst>
          </p:cNvPr>
          <p:cNvSpPr>
            <a:spLocks noGrp="1"/>
          </p:cNvSpPr>
          <p:nvPr>
            <p:ph type="dt" sz="half" idx="10"/>
          </p:nvPr>
        </p:nvSpPr>
        <p:spPr/>
        <p:txBody>
          <a:bodyPr/>
          <a:lstStyle/>
          <a:p>
            <a:fld id="{465E849C-523B-44EB-A70F-7F586B176F8F}" type="datetimeFigureOut">
              <a:rPr lang="en-US" smtClean="0"/>
              <a:t>8/30/2025</a:t>
            </a:fld>
            <a:endParaRPr lang="en-US"/>
          </a:p>
        </p:txBody>
      </p:sp>
      <p:sp>
        <p:nvSpPr>
          <p:cNvPr id="6" name="Footer Placeholder 5">
            <a:extLst>
              <a:ext uri="{FF2B5EF4-FFF2-40B4-BE49-F238E27FC236}">
                <a16:creationId xmlns:a16="http://schemas.microsoft.com/office/drawing/2014/main" id="{67611C62-87F8-9622-A482-F98CAE8076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62F13E-4583-FA74-A83B-E60F6642EEE6}"/>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1435008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772E-CCCE-EE39-C6E6-32136950A6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C86FCC-0D19-6B2B-B688-1C303A2D8D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9D88B1-B8BD-CB83-360F-3CE54A2907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AAD701-9D3D-138B-F27B-8C472D0E47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735628-D479-CDE4-A991-DB736AC62E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ABD3FC-54DB-0934-AB2D-337F61765C6A}"/>
              </a:ext>
            </a:extLst>
          </p:cNvPr>
          <p:cNvSpPr>
            <a:spLocks noGrp="1"/>
          </p:cNvSpPr>
          <p:nvPr>
            <p:ph type="dt" sz="half" idx="10"/>
          </p:nvPr>
        </p:nvSpPr>
        <p:spPr/>
        <p:txBody>
          <a:bodyPr/>
          <a:lstStyle/>
          <a:p>
            <a:fld id="{465E849C-523B-44EB-A70F-7F586B176F8F}" type="datetimeFigureOut">
              <a:rPr lang="en-US" smtClean="0"/>
              <a:t>8/30/2025</a:t>
            </a:fld>
            <a:endParaRPr lang="en-US"/>
          </a:p>
        </p:txBody>
      </p:sp>
      <p:sp>
        <p:nvSpPr>
          <p:cNvPr id="8" name="Footer Placeholder 7">
            <a:extLst>
              <a:ext uri="{FF2B5EF4-FFF2-40B4-BE49-F238E27FC236}">
                <a16:creationId xmlns:a16="http://schemas.microsoft.com/office/drawing/2014/main" id="{B1F2D49F-C7CD-E991-940A-93DDC4F68E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69D2FB-821A-6E41-E4A6-9E44C07938E6}"/>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2023956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C0705-06C8-6ECF-C218-96064299ED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B285B3-34DB-BE2D-B3BC-204C8111B7F0}"/>
              </a:ext>
            </a:extLst>
          </p:cNvPr>
          <p:cNvSpPr>
            <a:spLocks noGrp="1"/>
          </p:cNvSpPr>
          <p:nvPr>
            <p:ph type="dt" sz="half" idx="10"/>
          </p:nvPr>
        </p:nvSpPr>
        <p:spPr/>
        <p:txBody>
          <a:bodyPr/>
          <a:lstStyle/>
          <a:p>
            <a:fld id="{465E849C-523B-44EB-A70F-7F586B176F8F}" type="datetimeFigureOut">
              <a:rPr lang="en-US" smtClean="0"/>
              <a:t>8/30/2025</a:t>
            </a:fld>
            <a:endParaRPr lang="en-US"/>
          </a:p>
        </p:txBody>
      </p:sp>
      <p:sp>
        <p:nvSpPr>
          <p:cNvPr id="4" name="Footer Placeholder 3">
            <a:extLst>
              <a:ext uri="{FF2B5EF4-FFF2-40B4-BE49-F238E27FC236}">
                <a16:creationId xmlns:a16="http://schemas.microsoft.com/office/drawing/2014/main" id="{172AC9F0-A941-66BB-5590-C582635884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6A1258-4040-431F-DEDD-FADF88A2586E}"/>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3864944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4969B-1B39-65E9-C1A7-097BEACE77A1}"/>
              </a:ext>
            </a:extLst>
          </p:cNvPr>
          <p:cNvSpPr>
            <a:spLocks noGrp="1"/>
          </p:cNvSpPr>
          <p:nvPr>
            <p:ph type="dt" sz="half" idx="10"/>
          </p:nvPr>
        </p:nvSpPr>
        <p:spPr/>
        <p:txBody>
          <a:bodyPr/>
          <a:lstStyle/>
          <a:p>
            <a:fld id="{465E849C-523B-44EB-A70F-7F586B176F8F}" type="datetimeFigureOut">
              <a:rPr lang="en-US" smtClean="0"/>
              <a:t>8/30/2025</a:t>
            </a:fld>
            <a:endParaRPr lang="en-US"/>
          </a:p>
        </p:txBody>
      </p:sp>
      <p:sp>
        <p:nvSpPr>
          <p:cNvPr id="3" name="Footer Placeholder 2">
            <a:extLst>
              <a:ext uri="{FF2B5EF4-FFF2-40B4-BE49-F238E27FC236}">
                <a16:creationId xmlns:a16="http://schemas.microsoft.com/office/drawing/2014/main" id="{DFB85F1C-6850-973F-F33B-485D2FA10F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79AAEB-59D5-9F36-6A2A-BD3D1DFCE377}"/>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172212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718B4-982A-AE71-FDED-34C789AE6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B53591-1EAC-04BB-DD42-AB0F075D9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0CF732-8564-7580-1D0A-C1CDAB6BD8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98638B-1C7B-298C-1B1A-26D320710820}"/>
              </a:ext>
            </a:extLst>
          </p:cNvPr>
          <p:cNvSpPr>
            <a:spLocks noGrp="1"/>
          </p:cNvSpPr>
          <p:nvPr>
            <p:ph type="dt" sz="half" idx="10"/>
          </p:nvPr>
        </p:nvSpPr>
        <p:spPr/>
        <p:txBody>
          <a:bodyPr/>
          <a:lstStyle/>
          <a:p>
            <a:fld id="{465E849C-523B-44EB-A70F-7F586B176F8F}" type="datetimeFigureOut">
              <a:rPr lang="en-US" smtClean="0"/>
              <a:t>8/30/2025</a:t>
            </a:fld>
            <a:endParaRPr lang="en-US"/>
          </a:p>
        </p:txBody>
      </p:sp>
      <p:sp>
        <p:nvSpPr>
          <p:cNvPr id="6" name="Footer Placeholder 5">
            <a:extLst>
              <a:ext uri="{FF2B5EF4-FFF2-40B4-BE49-F238E27FC236}">
                <a16:creationId xmlns:a16="http://schemas.microsoft.com/office/drawing/2014/main" id="{3F74DCB1-A0C2-045E-E84F-998182C72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9E6DB4-FD3D-C32F-FAC9-F99DD8F0AAF7}"/>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177336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5F00C-8BFC-DAE2-3280-EEBC229B5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62FE4C-A03C-F006-3F62-BD2BE692D0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9BC0EC-DC83-2569-08C4-4D3F19CEC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60D2E-5C5F-C102-0A12-D43CC43E233D}"/>
              </a:ext>
            </a:extLst>
          </p:cNvPr>
          <p:cNvSpPr>
            <a:spLocks noGrp="1"/>
          </p:cNvSpPr>
          <p:nvPr>
            <p:ph type="dt" sz="half" idx="10"/>
          </p:nvPr>
        </p:nvSpPr>
        <p:spPr/>
        <p:txBody>
          <a:bodyPr/>
          <a:lstStyle/>
          <a:p>
            <a:fld id="{465E849C-523B-44EB-A70F-7F586B176F8F}" type="datetimeFigureOut">
              <a:rPr lang="en-US" smtClean="0"/>
              <a:t>8/30/2025</a:t>
            </a:fld>
            <a:endParaRPr lang="en-US"/>
          </a:p>
        </p:txBody>
      </p:sp>
      <p:sp>
        <p:nvSpPr>
          <p:cNvPr id="6" name="Footer Placeholder 5">
            <a:extLst>
              <a:ext uri="{FF2B5EF4-FFF2-40B4-BE49-F238E27FC236}">
                <a16:creationId xmlns:a16="http://schemas.microsoft.com/office/drawing/2014/main" id="{EA5478D1-59FB-379F-ABB2-507E6A6039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9E776F-981C-1DE3-4630-A6229CADACBC}"/>
              </a:ext>
            </a:extLst>
          </p:cNvPr>
          <p:cNvSpPr>
            <a:spLocks noGrp="1"/>
          </p:cNvSpPr>
          <p:nvPr>
            <p:ph type="sldNum" sz="quarter" idx="12"/>
          </p:nvPr>
        </p:nvSpPr>
        <p:spPr/>
        <p:txBody>
          <a:bodyPr/>
          <a:lstStyle/>
          <a:p>
            <a:fld id="{AC189D83-78F0-4AA9-9B9B-8B00BA684576}" type="slidenum">
              <a:rPr lang="en-US" smtClean="0"/>
              <a:t>‹#›</a:t>
            </a:fld>
            <a:endParaRPr lang="en-US"/>
          </a:p>
        </p:txBody>
      </p:sp>
    </p:spTree>
    <p:extLst>
      <p:ext uri="{BB962C8B-B14F-4D97-AF65-F5344CB8AC3E}">
        <p14:creationId xmlns:p14="http://schemas.microsoft.com/office/powerpoint/2010/main" val="3023503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937CC8-DB6F-5BC7-09A9-C506A313F9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DE06A8-5DDA-F72D-8B92-889A4C9158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7446FC-722D-7EAF-807D-7D5A285D2E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5E849C-523B-44EB-A70F-7F586B176F8F}" type="datetimeFigureOut">
              <a:rPr lang="en-US" smtClean="0"/>
              <a:t>8/30/2025</a:t>
            </a:fld>
            <a:endParaRPr lang="en-US"/>
          </a:p>
        </p:txBody>
      </p:sp>
      <p:sp>
        <p:nvSpPr>
          <p:cNvPr id="5" name="Footer Placeholder 4">
            <a:extLst>
              <a:ext uri="{FF2B5EF4-FFF2-40B4-BE49-F238E27FC236}">
                <a16:creationId xmlns:a16="http://schemas.microsoft.com/office/drawing/2014/main" id="{05192DF5-E45B-032F-B6AB-5DF3719118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3EFAFE1-D19A-908F-DD93-CA699EDF3B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89D83-78F0-4AA9-9B9B-8B00BA684576}" type="slidenum">
              <a:rPr lang="en-US" smtClean="0"/>
              <a:t>‹#›</a:t>
            </a:fld>
            <a:endParaRPr lang="en-US"/>
          </a:p>
        </p:txBody>
      </p:sp>
    </p:spTree>
    <p:extLst>
      <p:ext uri="{BB962C8B-B14F-4D97-AF65-F5344CB8AC3E}">
        <p14:creationId xmlns:p14="http://schemas.microsoft.com/office/powerpoint/2010/main" val="406117851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allpaperflare.com/search?wallpaper=volume"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hand holding a calculator&#10;&#10;Description automatically generated">
            <a:extLst>
              <a:ext uri="{FF2B5EF4-FFF2-40B4-BE49-F238E27FC236}">
                <a16:creationId xmlns:a16="http://schemas.microsoft.com/office/drawing/2014/main" id="{09C9C2D6-6A43-B399-A5C0-8468C207300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5730"/>
          <a:stretch>
            <a:fillRect/>
          </a:stretch>
        </p:blipFill>
        <p:spPr>
          <a:xfrm>
            <a:off x="21" y="-112541"/>
            <a:ext cx="12191979" cy="6857989"/>
          </a:xfrm>
          <a:prstGeom prst="rect">
            <a:avLst/>
          </a:prstGeom>
        </p:spPr>
      </p:pic>
      <p:sp useBgFill="1">
        <p:nvSpPr>
          <p:cNvPr id="52" name="Freeform: Shape 37">
            <a:extLst>
              <a:ext uri="{FF2B5EF4-FFF2-40B4-BE49-F238E27FC236}">
                <a16:creationId xmlns:a16="http://schemas.microsoft.com/office/drawing/2014/main" id="{1BF4DD63-CE83-4A2A-994E-8598C22E6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9" y="1498601"/>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TextBox 18">
            <a:extLst>
              <a:ext uri="{FF2B5EF4-FFF2-40B4-BE49-F238E27FC236}">
                <a16:creationId xmlns:a16="http://schemas.microsoft.com/office/drawing/2014/main" id="{31A3537A-7403-C432-032F-0A3546A04057}"/>
              </a:ext>
            </a:extLst>
          </p:cNvPr>
          <p:cNvSpPr txBox="1"/>
          <p:nvPr/>
        </p:nvSpPr>
        <p:spPr>
          <a:xfrm>
            <a:off x="-513346" y="510293"/>
            <a:ext cx="6840404" cy="470759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400" dirty="0">
              <a:solidFill>
                <a:schemeClr val="bg1">
                  <a:alpha val="80000"/>
                </a:schemeClr>
              </a:solidFill>
            </a:endParaRPr>
          </a:p>
          <a:p>
            <a:pPr indent="-228600">
              <a:lnSpc>
                <a:spcPct val="90000"/>
              </a:lnSpc>
              <a:spcAft>
                <a:spcPts val="600"/>
              </a:spcAft>
              <a:buFont typeface="Arial" panose="020B0604020202020204" pitchFamily="34" charset="0"/>
              <a:buChar char="•"/>
            </a:pPr>
            <a:endParaRPr lang="en-US" sz="2400" dirty="0">
              <a:solidFill>
                <a:schemeClr val="bg1">
                  <a:alpha val="80000"/>
                </a:schemeClr>
              </a:solidFill>
            </a:endParaRPr>
          </a:p>
          <a:p>
            <a:pPr indent="-228600">
              <a:lnSpc>
                <a:spcPct val="90000"/>
              </a:lnSpc>
              <a:spcAft>
                <a:spcPts val="600"/>
              </a:spcAft>
              <a:buFont typeface="Arial" panose="020B0604020202020204" pitchFamily="34" charset="0"/>
              <a:buChar char="•"/>
            </a:pPr>
            <a:endParaRPr lang="en-US" sz="2400" dirty="0">
              <a:solidFill>
                <a:schemeClr val="bg1">
                  <a:alpha val="80000"/>
                </a:schemeClr>
              </a:solidFill>
            </a:endParaRPr>
          </a:p>
          <a:p>
            <a:pPr indent="-228600">
              <a:lnSpc>
                <a:spcPct val="90000"/>
              </a:lnSpc>
              <a:spcAft>
                <a:spcPts val="600"/>
              </a:spcAft>
              <a:buFont typeface="Arial" panose="020B0604020202020204" pitchFamily="34" charset="0"/>
              <a:buChar char="•"/>
            </a:pPr>
            <a:endParaRPr lang="en-US" sz="2400" dirty="0">
              <a:solidFill>
                <a:schemeClr val="bg1">
                  <a:alpha val="80000"/>
                </a:schemeClr>
              </a:solidFill>
            </a:endParaRPr>
          </a:p>
          <a:p>
            <a:pPr lvl="4" indent="-228600">
              <a:lnSpc>
                <a:spcPct val="90000"/>
              </a:lnSpc>
              <a:spcAft>
                <a:spcPts val="600"/>
              </a:spcAft>
              <a:buFont typeface="Arial" panose="020B0604020202020204" pitchFamily="34" charset="0"/>
              <a:buChar char="•"/>
            </a:pPr>
            <a:r>
              <a:rPr lang="en-US" sz="4000" i="1" u="sng" dirty="0">
                <a:solidFill>
                  <a:srgbClr val="FFC000">
                    <a:alpha val="80000"/>
                  </a:srgbClr>
                </a:solidFill>
              </a:rPr>
              <a:t>MY Quick Calculator</a:t>
            </a:r>
          </a:p>
          <a:p>
            <a:pPr indent="-228600">
              <a:lnSpc>
                <a:spcPct val="90000"/>
              </a:lnSpc>
              <a:spcAft>
                <a:spcPts val="600"/>
              </a:spcAft>
              <a:buFont typeface="Arial" panose="020B0604020202020204" pitchFamily="34" charset="0"/>
              <a:buChar char="•"/>
            </a:pPr>
            <a:endParaRPr lang="en-US" sz="2400" dirty="0">
              <a:solidFill>
                <a:schemeClr val="bg1">
                  <a:alpha val="80000"/>
                </a:schemeClr>
              </a:solidFill>
            </a:endParaRPr>
          </a:p>
        </p:txBody>
      </p:sp>
      <p:sp>
        <p:nvSpPr>
          <p:cNvPr id="53" name="Freeform: Shape 39">
            <a:extLst>
              <a:ext uri="{FF2B5EF4-FFF2-40B4-BE49-F238E27FC236}">
                <a16:creationId xmlns:a16="http://schemas.microsoft.com/office/drawing/2014/main" id="{127393A7-D6DA-410B-8699-AA56B57B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Shape 41">
            <a:extLst>
              <a:ext uri="{FF2B5EF4-FFF2-40B4-BE49-F238E27FC236}">
                <a16:creationId xmlns:a16="http://schemas.microsoft.com/office/drawing/2014/main" id="{8EC44C88-69E3-42EE-86E8-9B45F712B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282AC495-F75C-3187-3DF2-EAED4612E27B}"/>
              </a:ext>
            </a:extLst>
          </p:cNvPr>
          <p:cNvSpPr txBox="1"/>
          <p:nvPr/>
        </p:nvSpPr>
        <p:spPr>
          <a:xfrm>
            <a:off x="1524000" y="4235116"/>
            <a:ext cx="4571999" cy="1200329"/>
          </a:xfrm>
          <a:prstGeom prst="rect">
            <a:avLst/>
          </a:prstGeom>
          <a:noFill/>
        </p:spPr>
        <p:txBody>
          <a:bodyPr wrap="square" rtlCol="0">
            <a:spAutoFit/>
          </a:bodyPr>
          <a:lstStyle/>
          <a:p>
            <a:r>
              <a:rPr lang="en-US" sz="1800" dirty="0">
                <a:solidFill>
                  <a:schemeClr val="bg1"/>
                </a:solidFill>
              </a:rPr>
              <a:t>Intern/Data Analyst: Next Hikes IT Solutions</a:t>
            </a:r>
            <a:br>
              <a:rPr lang="en-US" sz="1800" dirty="0">
                <a:solidFill>
                  <a:schemeClr val="bg1"/>
                </a:solidFill>
              </a:rPr>
            </a:br>
            <a:r>
              <a:rPr lang="en-US" sz="1800" dirty="0">
                <a:solidFill>
                  <a:schemeClr val="bg1"/>
                </a:solidFill>
              </a:rPr>
              <a:t>Project date: 31</a:t>
            </a:r>
            <a:r>
              <a:rPr lang="en-US" sz="1800" baseline="30000" dirty="0">
                <a:solidFill>
                  <a:schemeClr val="bg1"/>
                </a:solidFill>
              </a:rPr>
              <a:t>st</a:t>
            </a:r>
            <a:r>
              <a:rPr lang="en-US" sz="1800" dirty="0">
                <a:solidFill>
                  <a:schemeClr val="bg1"/>
                </a:solidFill>
              </a:rPr>
              <a:t> Aug 2025</a:t>
            </a:r>
            <a:br>
              <a:rPr lang="en-US" sz="1800" dirty="0">
                <a:solidFill>
                  <a:schemeClr val="bg1"/>
                </a:solidFill>
              </a:rPr>
            </a:br>
            <a:r>
              <a:rPr lang="en-US" sz="1800" dirty="0">
                <a:solidFill>
                  <a:schemeClr val="bg1"/>
                </a:solidFill>
              </a:rPr>
              <a:t>Presented by: </a:t>
            </a:r>
            <a:r>
              <a:rPr lang="en-US" sz="1800" i="1" u="sng" dirty="0">
                <a:solidFill>
                  <a:schemeClr val="bg1"/>
                </a:solidFill>
              </a:rPr>
              <a:t>Sonal Gaikwad</a:t>
            </a:r>
          </a:p>
          <a:p>
            <a:endParaRPr lang="en-US" dirty="0"/>
          </a:p>
        </p:txBody>
      </p:sp>
    </p:spTree>
    <p:extLst>
      <p:ext uri="{BB962C8B-B14F-4D97-AF65-F5344CB8AC3E}">
        <p14:creationId xmlns:p14="http://schemas.microsoft.com/office/powerpoint/2010/main" val="96334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A blue abstract watercolor pattern on a white background">
            <a:extLst>
              <a:ext uri="{FF2B5EF4-FFF2-40B4-BE49-F238E27FC236}">
                <a16:creationId xmlns:a16="http://schemas.microsoft.com/office/drawing/2014/main" id="{9B42029E-A07F-4C6A-37F5-4CC794791945}"/>
              </a:ext>
            </a:extLst>
          </p:cNvPr>
          <p:cNvPicPr>
            <a:picLocks noChangeAspect="1"/>
          </p:cNvPicPr>
          <p:nvPr/>
        </p:nvPicPr>
        <p:blipFill>
          <a:blip r:embed="rId2"/>
          <a:srcRect l="11660" r="21590" b="1"/>
          <a:stretch>
            <a:fillRect/>
          </a:stretch>
        </p:blipFill>
        <p:spPr>
          <a:xfrm>
            <a:off x="3079049" y="412049"/>
            <a:ext cx="6033902" cy="6033902"/>
          </a:xfrm>
          <a:custGeom>
            <a:avLst/>
            <a:gdLst/>
            <a:ahLst/>
            <a:cxnLst/>
            <a:rect l="l" t="t" r="r" b="b"/>
            <a:pathLst>
              <a:path w="6033902" h="6033902">
                <a:moveTo>
                  <a:pt x="3016951" y="0"/>
                </a:moveTo>
                <a:cubicBezTo>
                  <a:pt x="4683167" y="0"/>
                  <a:pt x="6033902" y="1350735"/>
                  <a:pt x="6033902" y="3016951"/>
                </a:cubicBezTo>
                <a:cubicBezTo>
                  <a:pt x="6033902" y="4683167"/>
                  <a:pt x="4683167" y="6033902"/>
                  <a:pt x="3016951" y="6033902"/>
                </a:cubicBezTo>
                <a:cubicBezTo>
                  <a:pt x="1350735" y="6033902"/>
                  <a:pt x="0" y="4683167"/>
                  <a:pt x="0" y="3016951"/>
                </a:cubicBezTo>
                <a:cubicBezTo>
                  <a:pt x="0" y="1350735"/>
                  <a:pt x="1350735" y="0"/>
                  <a:pt x="3016951" y="0"/>
                </a:cubicBezTo>
                <a:close/>
              </a:path>
            </a:pathLst>
          </a:custGeom>
        </p:spPr>
      </p:pic>
      <p:sp>
        <p:nvSpPr>
          <p:cNvPr id="4" name="TextBox 3">
            <a:extLst>
              <a:ext uri="{FF2B5EF4-FFF2-40B4-BE49-F238E27FC236}">
                <a16:creationId xmlns:a16="http://schemas.microsoft.com/office/drawing/2014/main" id="{9393BDCA-9F05-0846-5AC0-3BFC9DBAF994}"/>
              </a:ext>
            </a:extLst>
          </p:cNvPr>
          <p:cNvSpPr txBox="1"/>
          <p:nvPr/>
        </p:nvSpPr>
        <p:spPr>
          <a:xfrm>
            <a:off x="4851009" y="2810832"/>
            <a:ext cx="2489981" cy="1754326"/>
          </a:xfrm>
          <a:prstGeom prst="rect">
            <a:avLst/>
          </a:prstGeom>
          <a:noFill/>
        </p:spPr>
        <p:txBody>
          <a:bodyPr wrap="square" rtlCol="0">
            <a:spAutoFit/>
          </a:bodyPr>
          <a:lstStyle/>
          <a:p>
            <a:r>
              <a:rPr lang="en-US" sz="5400">
                <a:latin typeface="ADLaM Display" panose="02010000000000000000" pitchFamily="2" charset="0"/>
                <a:ea typeface="ADLaM Display" panose="02010000000000000000" pitchFamily="2" charset="0"/>
                <a:cs typeface="ADLaM Display" panose="02010000000000000000" pitchFamily="2" charset="0"/>
              </a:rPr>
              <a:t>Thank You</a:t>
            </a:r>
            <a:endParaRPr lang="en-US" sz="5400" dirty="0"/>
          </a:p>
        </p:txBody>
      </p:sp>
    </p:spTree>
    <p:extLst>
      <p:ext uri="{BB962C8B-B14F-4D97-AF65-F5344CB8AC3E}">
        <p14:creationId xmlns:p14="http://schemas.microsoft.com/office/powerpoint/2010/main" val="1316896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white watercolor&#10;&#10;Description automatically generated">
            <a:extLst>
              <a:ext uri="{FF2B5EF4-FFF2-40B4-BE49-F238E27FC236}">
                <a16:creationId xmlns:a16="http://schemas.microsoft.com/office/drawing/2014/main" id="{4F0D347D-C723-DC7E-A512-EDEAFC76B5FC}"/>
              </a:ext>
            </a:extLst>
          </p:cNvPr>
          <p:cNvPicPr>
            <a:picLocks noChangeAspect="1"/>
          </p:cNvPicPr>
          <p:nvPr/>
        </p:nvPicPr>
        <p:blipFill>
          <a:blip r:embed="rId2">
            <a:alphaModFix amt="40000"/>
          </a:blip>
          <a:srcRect t="881"/>
          <a:stretch>
            <a:fillRect/>
          </a:stretch>
        </p:blipFill>
        <p:spPr>
          <a:xfrm>
            <a:off x="20" y="10"/>
            <a:ext cx="12191979" cy="6857990"/>
          </a:xfrm>
          <a:prstGeom prst="rect">
            <a:avLst/>
          </a:prstGeom>
        </p:spPr>
      </p:pic>
      <p:sp>
        <p:nvSpPr>
          <p:cNvPr id="5" name="TextBox 4">
            <a:extLst>
              <a:ext uri="{FF2B5EF4-FFF2-40B4-BE49-F238E27FC236}">
                <a16:creationId xmlns:a16="http://schemas.microsoft.com/office/drawing/2014/main" id="{61A20C01-F1DC-F5CE-EA5C-A5A625948B74}"/>
              </a:ext>
            </a:extLst>
          </p:cNvPr>
          <p:cNvSpPr txBox="1"/>
          <p:nvPr/>
        </p:nvSpPr>
        <p:spPr>
          <a:xfrm>
            <a:off x="841249" y="941832"/>
            <a:ext cx="10506456" cy="20574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b="1" i="1" u="sng" dirty="0">
                <a:solidFill>
                  <a:schemeClr val="bg1"/>
                </a:solidFill>
                <a:latin typeface="+mj-lt"/>
                <a:ea typeface="+mj-ea"/>
                <a:cs typeface="+mj-cs"/>
              </a:rPr>
              <a:t>Introduction</a:t>
            </a:r>
          </a:p>
        </p:txBody>
      </p:sp>
      <p:sp>
        <p:nvSpPr>
          <p:cNvPr id="37"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D74ECD7A-CF64-337F-436C-DDDC9CECDCC9}"/>
              </a:ext>
            </a:extLst>
          </p:cNvPr>
          <p:cNvSpPr txBox="1"/>
          <p:nvPr/>
        </p:nvSpPr>
        <p:spPr>
          <a:xfrm>
            <a:off x="841248" y="3502152"/>
            <a:ext cx="10506456" cy="267004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i="1" dirty="0">
                <a:solidFill>
                  <a:schemeClr val="bg1"/>
                </a:solidFill>
              </a:rPr>
              <a:t>In this </a:t>
            </a:r>
            <a:r>
              <a:rPr lang="en-US" sz="2000" i="1" dirty="0" err="1">
                <a:solidFill>
                  <a:schemeClr val="bg1"/>
                </a:solidFill>
              </a:rPr>
              <a:t>project,I</a:t>
            </a:r>
            <a:r>
              <a:rPr lang="en-US" sz="2000" i="1" dirty="0">
                <a:solidFill>
                  <a:schemeClr val="bg1"/>
                </a:solidFill>
              </a:rPr>
              <a:t> created a calculator where the user can perform the basic arithmetic operations like </a:t>
            </a:r>
            <a:r>
              <a:rPr lang="en-US" sz="2000" i="1" dirty="0" err="1">
                <a:solidFill>
                  <a:schemeClr val="bg1"/>
                </a:solidFill>
              </a:rPr>
              <a:t>addition,subtraction,multiplication,and</a:t>
            </a:r>
            <a:r>
              <a:rPr lang="en-US" sz="2000" i="1" dirty="0">
                <a:solidFill>
                  <a:schemeClr val="bg1"/>
                </a:solidFill>
              </a:rPr>
              <a:t> division. I used </a:t>
            </a:r>
            <a:r>
              <a:rPr lang="en-US" sz="2000" i="1" dirty="0" err="1">
                <a:solidFill>
                  <a:schemeClr val="bg1"/>
                </a:solidFill>
              </a:rPr>
              <a:t>Tkinter</a:t>
            </a:r>
            <a:r>
              <a:rPr lang="en-US" sz="2000" i="1" dirty="0">
                <a:solidFill>
                  <a:schemeClr val="bg1"/>
                </a:solidFill>
              </a:rPr>
              <a:t> to build a graphical user interface that is easy to use.</a:t>
            </a:r>
          </a:p>
          <a:p>
            <a:pPr indent="-228600">
              <a:lnSpc>
                <a:spcPct val="90000"/>
              </a:lnSpc>
              <a:spcAft>
                <a:spcPts val="600"/>
              </a:spcAft>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3100965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 name="Rectangle 5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white watercolor&#10;&#10;Description automatically generated">
            <a:extLst>
              <a:ext uri="{FF2B5EF4-FFF2-40B4-BE49-F238E27FC236}">
                <a16:creationId xmlns:a16="http://schemas.microsoft.com/office/drawing/2014/main" id="{4F0D347D-C723-DC7E-A512-EDEAFC76B5FC}"/>
              </a:ext>
            </a:extLst>
          </p:cNvPr>
          <p:cNvPicPr>
            <a:picLocks noChangeAspect="1"/>
          </p:cNvPicPr>
          <p:nvPr/>
        </p:nvPicPr>
        <p:blipFill>
          <a:blip r:embed="rId2">
            <a:alphaModFix amt="35000"/>
          </a:blip>
          <a:srcRect t="881"/>
          <a:stretch>
            <a:fillRect/>
          </a:stretch>
        </p:blipFill>
        <p:spPr>
          <a:xfrm>
            <a:off x="20" y="0"/>
            <a:ext cx="12191980" cy="6857990"/>
          </a:xfrm>
          <a:prstGeom prst="rect">
            <a:avLst/>
          </a:prstGeom>
        </p:spPr>
      </p:pic>
      <p:sp>
        <p:nvSpPr>
          <p:cNvPr id="2" name="TextBox 1">
            <a:extLst>
              <a:ext uri="{FF2B5EF4-FFF2-40B4-BE49-F238E27FC236}">
                <a16:creationId xmlns:a16="http://schemas.microsoft.com/office/drawing/2014/main" id="{4153FB11-F399-0086-98D1-BB2AD71D8320}"/>
              </a:ext>
            </a:extLst>
          </p:cNvPr>
          <p:cNvSpPr txBox="1"/>
          <p:nvPr/>
        </p:nvSpPr>
        <p:spPr>
          <a:xfrm>
            <a:off x="838199" y="1065862"/>
            <a:ext cx="6052955" cy="4726276"/>
          </a:xfrm>
          <a:prstGeom prst="rect">
            <a:avLst/>
          </a:prstGeom>
        </p:spPr>
        <p:txBody>
          <a:bodyPr vert="horz" lIns="91440" tIns="45720" rIns="91440" bIns="45720" rtlCol="0" anchor="ctr">
            <a:normAutofit/>
          </a:bodyPr>
          <a:lstStyle/>
          <a:p>
            <a:pPr algn="r">
              <a:lnSpc>
                <a:spcPct val="90000"/>
              </a:lnSpc>
              <a:spcBef>
                <a:spcPct val="0"/>
              </a:spcBef>
              <a:spcAft>
                <a:spcPts val="600"/>
              </a:spcAft>
            </a:pPr>
            <a:r>
              <a:rPr lang="en-US" sz="8000" i="1" u="sng" dirty="0">
                <a:ln w="22225">
                  <a:solidFill>
                    <a:srgbClr val="FFFFFF"/>
                  </a:solidFill>
                </a:ln>
                <a:noFill/>
                <a:latin typeface="+mj-lt"/>
                <a:ea typeface="+mj-ea"/>
                <a:cs typeface="+mj-cs"/>
              </a:rPr>
              <a:t>Objectives</a:t>
            </a:r>
          </a:p>
        </p:txBody>
      </p:sp>
      <p:cxnSp>
        <p:nvCxnSpPr>
          <p:cNvPr id="62" name="Straight Connector 61">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74BE4E2-AFF2-9740-5736-FE9BE84BC01F}"/>
              </a:ext>
            </a:extLst>
          </p:cNvPr>
          <p:cNvSpPr txBox="1"/>
          <p:nvPr/>
        </p:nvSpPr>
        <p:spPr>
          <a:xfrm>
            <a:off x="7534641" y="1065862"/>
            <a:ext cx="3860002" cy="47262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i="1" dirty="0">
                <a:solidFill>
                  <a:srgbClr val="FFFFFF"/>
                </a:solidFill>
              </a:rPr>
              <a:t>1.To create a graphical calculator</a:t>
            </a:r>
          </a:p>
          <a:p>
            <a:pPr indent="-228600">
              <a:lnSpc>
                <a:spcPct val="90000"/>
              </a:lnSpc>
              <a:spcAft>
                <a:spcPts val="600"/>
              </a:spcAft>
              <a:buFont typeface="Arial" panose="020B0604020202020204" pitchFamily="34" charset="0"/>
              <a:buChar char="•"/>
            </a:pPr>
            <a:r>
              <a:rPr lang="en-US" sz="2000" i="1" dirty="0">
                <a:solidFill>
                  <a:srgbClr val="FFFFFF"/>
                </a:solidFill>
              </a:rPr>
              <a:t>2.To implement basic math   operations</a:t>
            </a:r>
          </a:p>
          <a:p>
            <a:pPr indent="-228600">
              <a:lnSpc>
                <a:spcPct val="90000"/>
              </a:lnSpc>
              <a:spcAft>
                <a:spcPts val="600"/>
              </a:spcAft>
              <a:buFont typeface="Arial" panose="020B0604020202020204" pitchFamily="34" charset="0"/>
              <a:buChar char="•"/>
            </a:pPr>
            <a:r>
              <a:rPr lang="en-US" sz="2000" i="1" dirty="0">
                <a:solidFill>
                  <a:srgbClr val="FFFFFF"/>
                </a:solidFill>
              </a:rPr>
              <a:t>3.To add percentage %,and decimal . </a:t>
            </a:r>
          </a:p>
          <a:p>
            <a:pPr indent="-228600">
              <a:lnSpc>
                <a:spcPct val="90000"/>
              </a:lnSpc>
              <a:spcAft>
                <a:spcPts val="600"/>
              </a:spcAft>
              <a:buFont typeface="Arial" panose="020B0604020202020204" pitchFamily="34" charset="0"/>
              <a:buChar char="•"/>
            </a:pPr>
            <a:r>
              <a:rPr lang="en-US" sz="2000" i="1" dirty="0">
                <a:solidFill>
                  <a:srgbClr val="FFFFFF"/>
                </a:solidFill>
              </a:rPr>
              <a:t>4.To learn and apply the </a:t>
            </a:r>
            <a:r>
              <a:rPr lang="en-US" sz="2000" i="1" dirty="0" err="1">
                <a:solidFill>
                  <a:srgbClr val="FFFFFF"/>
                </a:solidFill>
              </a:rPr>
              <a:t>Tkinter</a:t>
            </a:r>
            <a:r>
              <a:rPr lang="en-US" sz="2000" i="1" dirty="0">
                <a:solidFill>
                  <a:srgbClr val="FFFFFF"/>
                </a:solidFill>
              </a:rPr>
              <a:t> library practically</a:t>
            </a:r>
          </a:p>
          <a:p>
            <a:pPr indent="-228600">
              <a:lnSpc>
                <a:spcPct val="90000"/>
              </a:lnSpc>
              <a:spcAft>
                <a:spcPts val="600"/>
              </a:spcAft>
              <a:buFont typeface="Arial" panose="020B0604020202020204" pitchFamily="34" charset="0"/>
              <a:buChar char="•"/>
            </a:pPr>
            <a:endParaRPr lang="en-US" sz="2000" dirty="0">
              <a:solidFill>
                <a:srgbClr val="FFFFFF"/>
              </a:solidFill>
            </a:endParaRPr>
          </a:p>
        </p:txBody>
      </p:sp>
      <p:sp>
        <p:nvSpPr>
          <p:cNvPr id="5" name="TextBox 4">
            <a:extLst>
              <a:ext uri="{FF2B5EF4-FFF2-40B4-BE49-F238E27FC236}">
                <a16:creationId xmlns:a16="http://schemas.microsoft.com/office/drawing/2014/main" id="{61A20C01-F1DC-F5CE-EA5C-A5A625948B74}"/>
              </a:ext>
            </a:extLst>
          </p:cNvPr>
          <p:cNvSpPr txBox="1"/>
          <p:nvPr/>
        </p:nvSpPr>
        <p:spPr>
          <a:xfrm>
            <a:off x="841249" y="941832"/>
            <a:ext cx="10506456" cy="20574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5000" b="1" i="1" u="sng"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 name="TextBox 8">
            <a:extLst>
              <a:ext uri="{FF2B5EF4-FFF2-40B4-BE49-F238E27FC236}">
                <a16:creationId xmlns:a16="http://schemas.microsoft.com/office/drawing/2014/main" id="{D74ECD7A-CF64-337F-436C-DDDC9CECDCC9}"/>
              </a:ext>
            </a:extLst>
          </p:cNvPr>
          <p:cNvSpPr txBox="1"/>
          <p:nvPr/>
        </p:nvSpPr>
        <p:spPr>
          <a:xfrm>
            <a:off x="841248" y="3502152"/>
            <a:ext cx="10506456" cy="2670048"/>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092120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blue and white watercolor&#10;&#10;Description automatically generated">
            <a:extLst>
              <a:ext uri="{FF2B5EF4-FFF2-40B4-BE49-F238E27FC236}">
                <a16:creationId xmlns:a16="http://schemas.microsoft.com/office/drawing/2014/main" id="{4F0D347D-C723-DC7E-A512-EDEAFC76B5FC}"/>
              </a:ext>
            </a:extLst>
          </p:cNvPr>
          <p:cNvPicPr>
            <a:picLocks noChangeAspect="1"/>
          </p:cNvPicPr>
          <p:nvPr/>
        </p:nvPicPr>
        <p:blipFill>
          <a:blip r:embed="rId2"/>
          <a:srcRect t="881"/>
          <a:stretch>
            <a:fillRect/>
          </a:stretch>
        </p:blipFill>
        <p:spPr>
          <a:xfrm>
            <a:off x="20" y="0"/>
            <a:ext cx="12191980" cy="6857990"/>
          </a:xfrm>
          <a:prstGeom prst="rect">
            <a:avLst/>
          </a:prstGeom>
        </p:spPr>
      </p:pic>
      <p:sp>
        <p:nvSpPr>
          <p:cNvPr id="55" name="Rectangle 54">
            <a:extLst>
              <a:ext uri="{FF2B5EF4-FFF2-40B4-BE49-F238E27FC236}">
                <a16:creationId xmlns:a16="http://schemas.microsoft.com/office/drawing/2014/main" id="{3B432D73-5C38-474F-AF96-A3228731B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0">
                <a:schemeClr val="tx1">
                  <a:lumMod val="95000"/>
                  <a:lumOff val="5000"/>
                </a:schemeClr>
              </a:gs>
              <a:gs pos="45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1A20C01-F1DC-F5CE-EA5C-A5A625948B74}"/>
              </a:ext>
            </a:extLst>
          </p:cNvPr>
          <p:cNvSpPr txBox="1"/>
          <p:nvPr/>
        </p:nvSpPr>
        <p:spPr>
          <a:xfrm>
            <a:off x="841249" y="941832"/>
            <a:ext cx="10506456" cy="20574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5000" b="1" i="1" u="sng"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 name="TextBox 8">
            <a:extLst>
              <a:ext uri="{FF2B5EF4-FFF2-40B4-BE49-F238E27FC236}">
                <a16:creationId xmlns:a16="http://schemas.microsoft.com/office/drawing/2014/main" id="{D74ECD7A-CF64-337F-436C-DDDC9CECDCC9}"/>
              </a:ext>
            </a:extLst>
          </p:cNvPr>
          <p:cNvSpPr txBox="1"/>
          <p:nvPr/>
        </p:nvSpPr>
        <p:spPr>
          <a:xfrm>
            <a:off x="841248" y="3502152"/>
            <a:ext cx="10506456" cy="2670048"/>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4BC0C45E-F6B1-8113-F6BE-194C4DD4CD99}"/>
              </a:ext>
            </a:extLst>
          </p:cNvPr>
          <p:cNvSpPr txBox="1"/>
          <p:nvPr/>
        </p:nvSpPr>
        <p:spPr>
          <a:xfrm>
            <a:off x="1214216" y="514350"/>
            <a:ext cx="2977955" cy="461665"/>
          </a:xfrm>
          <a:prstGeom prst="rect">
            <a:avLst/>
          </a:prstGeom>
          <a:noFill/>
        </p:spPr>
        <p:txBody>
          <a:bodyPr wrap="square" rtlCol="0">
            <a:spAutoFit/>
          </a:bodyPr>
          <a:lstStyle/>
          <a:p>
            <a:r>
              <a:rPr lang="en-US" sz="2400" i="1" u="sng" dirty="0">
                <a:solidFill>
                  <a:schemeClr val="bg1"/>
                </a:solidFill>
              </a:rPr>
              <a:t>Tools </a:t>
            </a:r>
            <a:r>
              <a:rPr lang="en-US" sz="2400" i="1" u="sng" dirty="0">
                <a:solidFill>
                  <a:schemeClr val="bg1"/>
                </a:solidFill>
                <a:effectLst>
                  <a:outerShdw blurRad="38100" dist="38100" dir="2700000" algn="tl">
                    <a:srgbClr val="000000">
                      <a:alpha val="43137"/>
                    </a:srgbClr>
                  </a:outerShdw>
                </a:effectLst>
              </a:rPr>
              <a:t>and</a:t>
            </a:r>
            <a:r>
              <a:rPr lang="en-US" sz="2400" i="1" u="sng" dirty="0">
                <a:solidFill>
                  <a:schemeClr val="bg1"/>
                </a:solidFill>
              </a:rPr>
              <a:t> Technology </a:t>
            </a:r>
            <a:r>
              <a:rPr lang="en-US" sz="2400" u="sng" dirty="0">
                <a:solidFill>
                  <a:schemeClr val="bg1"/>
                </a:solidFill>
              </a:rPr>
              <a:t>:</a:t>
            </a:r>
          </a:p>
        </p:txBody>
      </p:sp>
      <p:sp>
        <p:nvSpPr>
          <p:cNvPr id="8" name="TextBox 7">
            <a:extLst>
              <a:ext uri="{FF2B5EF4-FFF2-40B4-BE49-F238E27FC236}">
                <a16:creationId xmlns:a16="http://schemas.microsoft.com/office/drawing/2014/main" id="{7786A204-2BB9-6926-E465-1F7F70399606}"/>
              </a:ext>
            </a:extLst>
          </p:cNvPr>
          <p:cNvSpPr txBox="1"/>
          <p:nvPr/>
        </p:nvSpPr>
        <p:spPr>
          <a:xfrm>
            <a:off x="1787038" y="1541634"/>
            <a:ext cx="7391693" cy="1200329"/>
          </a:xfrm>
          <a:prstGeom prst="rect">
            <a:avLst/>
          </a:prstGeom>
          <a:noFill/>
        </p:spPr>
        <p:txBody>
          <a:bodyPr wrap="square" rtlCol="0">
            <a:spAutoFit/>
          </a:bodyPr>
          <a:lstStyle/>
          <a:p>
            <a:r>
              <a:rPr lang="en-US" i="1" dirty="0">
                <a:solidFill>
                  <a:schemeClr val="bg1"/>
                </a:solidFill>
              </a:rPr>
              <a:t>I used the Python programming language because it is a good language for beginners and is also easy to understand. I created graphical buttons and an entry area using </a:t>
            </a:r>
            <a:r>
              <a:rPr lang="en-US" i="1" dirty="0" err="1">
                <a:solidFill>
                  <a:schemeClr val="bg1"/>
                </a:solidFill>
              </a:rPr>
              <a:t>Tkinter</a:t>
            </a:r>
            <a:r>
              <a:rPr lang="en-US" i="1" dirty="0">
                <a:solidFill>
                  <a:schemeClr val="bg1"/>
                </a:solidFill>
              </a:rPr>
              <a:t> ,I wrote the code in the VS Code IDE and saved my code on GitHub</a:t>
            </a:r>
            <a:r>
              <a:rPr lang="en-US" dirty="0">
                <a:solidFill>
                  <a:schemeClr val="bg1"/>
                </a:solidFill>
              </a:rPr>
              <a:t>.</a:t>
            </a:r>
          </a:p>
        </p:txBody>
      </p:sp>
      <p:sp>
        <p:nvSpPr>
          <p:cNvPr id="10" name="TextBox 9">
            <a:extLst>
              <a:ext uri="{FF2B5EF4-FFF2-40B4-BE49-F238E27FC236}">
                <a16:creationId xmlns:a16="http://schemas.microsoft.com/office/drawing/2014/main" id="{39B57D23-3DE3-4B4C-EDD1-8AA8A988D5B2}"/>
              </a:ext>
            </a:extLst>
          </p:cNvPr>
          <p:cNvSpPr txBox="1"/>
          <p:nvPr/>
        </p:nvSpPr>
        <p:spPr>
          <a:xfrm>
            <a:off x="1214216" y="3479399"/>
            <a:ext cx="2772663" cy="461665"/>
          </a:xfrm>
          <a:prstGeom prst="rect">
            <a:avLst/>
          </a:prstGeom>
          <a:noFill/>
        </p:spPr>
        <p:txBody>
          <a:bodyPr wrap="square" rtlCol="0">
            <a:spAutoFit/>
          </a:bodyPr>
          <a:lstStyle/>
          <a:p>
            <a:r>
              <a:rPr lang="en-US" sz="2400" i="1" u="sng" dirty="0">
                <a:solidFill>
                  <a:schemeClr val="bg1"/>
                </a:solidFill>
              </a:rPr>
              <a:t>Design and Layout </a:t>
            </a:r>
            <a:r>
              <a:rPr lang="en-US" sz="2400" u="sng" dirty="0">
                <a:solidFill>
                  <a:schemeClr val="bg1"/>
                </a:solidFill>
              </a:rPr>
              <a:t>:</a:t>
            </a:r>
          </a:p>
        </p:txBody>
      </p:sp>
      <p:sp>
        <p:nvSpPr>
          <p:cNvPr id="11" name="TextBox 10">
            <a:extLst>
              <a:ext uri="{FF2B5EF4-FFF2-40B4-BE49-F238E27FC236}">
                <a16:creationId xmlns:a16="http://schemas.microsoft.com/office/drawing/2014/main" id="{A3278F59-8CDD-8526-5D6A-4CCD3F5ABF88}"/>
              </a:ext>
            </a:extLst>
          </p:cNvPr>
          <p:cNvSpPr txBox="1"/>
          <p:nvPr/>
        </p:nvSpPr>
        <p:spPr>
          <a:xfrm flipH="1">
            <a:off x="1688123" y="4147400"/>
            <a:ext cx="6583680" cy="923330"/>
          </a:xfrm>
          <a:prstGeom prst="rect">
            <a:avLst/>
          </a:prstGeom>
          <a:noFill/>
        </p:spPr>
        <p:txBody>
          <a:bodyPr wrap="square" rtlCol="0">
            <a:spAutoFit/>
          </a:bodyPr>
          <a:lstStyle/>
          <a:p>
            <a:r>
              <a:rPr lang="en-US" i="1" dirty="0">
                <a:solidFill>
                  <a:schemeClr val="bg1"/>
                </a:solidFill>
              </a:rPr>
              <a:t>I created the layout of the calculator using the grid method, where the buttons are arranged in rows and columns. The entry box displays the expression and the result to the user</a:t>
            </a:r>
            <a:r>
              <a:rPr lang="en-US" i="1" dirty="0"/>
              <a:t>.</a:t>
            </a:r>
          </a:p>
        </p:txBody>
      </p:sp>
    </p:spTree>
    <p:extLst>
      <p:ext uri="{BB962C8B-B14F-4D97-AF65-F5344CB8AC3E}">
        <p14:creationId xmlns:p14="http://schemas.microsoft.com/office/powerpoint/2010/main" val="2245000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white watercolor&#10;&#10;Description automatically generated">
            <a:extLst>
              <a:ext uri="{FF2B5EF4-FFF2-40B4-BE49-F238E27FC236}">
                <a16:creationId xmlns:a16="http://schemas.microsoft.com/office/drawing/2014/main" id="{4F0D347D-C723-DC7E-A512-EDEAFC76B5FC}"/>
              </a:ext>
            </a:extLst>
          </p:cNvPr>
          <p:cNvPicPr>
            <a:picLocks noChangeAspect="1"/>
          </p:cNvPicPr>
          <p:nvPr/>
        </p:nvPicPr>
        <p:blipFill>
          <a:blip r:embed="rId2">
            <a:alphaModFix amt="40000"/>
          </a:blip>
          <a:srcRect t="881"/>
          <a:stretch>
            <a:fillRect/>
          </a:stretch>
        </p:blipFill>
        <p:spPr>
          <a:xfrm>
            <a:off x="21" y="0"/>
            <a:ext cx="12191979" cy="6857990"/>
          </a:xfrm>
          <a:prstGeom prst="rect">
            <a:avLst/>
          </a:prstGeom>
        </p:spPr>
      </p:pic>
      <p:sp>
        <p:nvSpPr>
          <p:cNvPr id="2" name="TextBox 1">
            <a:extLst>
              <a:ext uri="{FF2B5EF4-FFF2-40B4-BE49-F238E27FC236}">
                <a16:creationId xmlns:a16="http://schemas.microsoft.com/office/drawing/2014/main" id="{360D9BD9-DAF5-F667-16C5-6D1770CE63AC}"/>
              </a:ext>
            </a:extLst>
          </p:cNvPr>
          <p:cNvSpPr txBox="1"/>
          <p:nvPr/>
        </p:nvSpPr>
        <p:spPr>
          <a:xfrm>
            <a:off x="841249" y="941832"/>
            <a:ext cx="10506456" cy="20574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000" i="1" u="sng">
                <a:solidFill>
                  <a:schemeClr val="bg1"/>
                </a:solidFill>
                <a:latin typeface="+mj-lt"/>
                <a:ea typeface="+mj-ea"/>
                <a:cs typeface="+mj-cs"/>
              </a:rPr>
              <a:t>Functionality</a:t>
            </a:r>
          </a:p>
          <a:p>
            <a:pPr>
              <a:lnSpc>
                <a:spcPct val="90000"/>
              </a:lnSpc>
              <a:spcBef>
                <a:spcPct val="0"/>
              </a:spcBef>
              <a:spcAft>
                <a:spcPts val="600"/>
              </a:spcAft>
            </a:pPr>
            <a:endParaRPr lang="en-US" sz="5000">
              <a:solidFill>
                <a:schemeClr val="bg1"/>
              </a:solidFill>
              <a:latin typeface="+mj-lt"/>
              <a:ea typeface="+mj-ea"/>
              <a:cs typeface="+mj-cs"/>
            </a:endParaRPr>
          </a:p>
        </p:txBody>
      </p:sp>
      <p:sp>
        <p:nvSpPr>
          <p:cNvPr id="162" name="Rectangle 14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3" name="Rectangle 15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8C7A97E-19B9-2334-2DD1-7187286E2369}"/>
              </a:ext>
            </a:extLst>
          </p:cNvPr>
          <p:cNvSpPr txBox="1"/>
          <p:nvPr/>
        </p:nvSpPr>
        <p:spPr>
          <a:xfrm>
            <a:off x="841248" y="3502152"/>
            <a:ext cx="10506456" cy="267004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rPr>
              <a:t>Each button press adds the corresponding character to the expression.The”C”button clears the screen.The “=“ button calculates the result manually by parsing the expression . The percentage button divides the number by 100 and the decimal button allows floting point numbers.</a:t>
            </a:r>
          </a:p>
        </p:txBody>
      </p:sp>
      <p:sp>
        <p:nvSpPr>
          <p:cNvPr id="5" name="TextBox 4">
            <a:extLst>
              <a:ext uri="{FF2B5EF4-FFF2-40B4-BE49-F238E27FC236}">
                <a16:creationId xmlns:a16="http://schemas.microsoft.com/office/drawing/2014/main" id="{61A20C01-F1DC-F5CE-EA5C-A5A625948B74}"/>
              </a:ext>
            </a:extLst>
          </p:cNvPr>
          <p:cNvSpPr txBox="1"/>
          <p:nvPr/>
        </p:nvSpPr>
        <p:spPr>
          <a:xfrm>
            <a:off x="841249" y="941832"/>
            <a:ext cx="10506456" cy="20574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5000" b="1" i="1" u="sng"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 name="TextBox 8">
            <a:extLst>
              <a:ext uri="{FF2B5EF4-FFF2-40B4-BE49-F238E27FC236}">
                <a16:creationId xmlns:a16="http://schemas.microsoft.com/office/drawing/2014/main" id="{D74ECD7A-CF64-337F-436C-DDDC9CECDCC9}"/>
              </a:ext>
            </a:extLst>
          </p:cNvPr>
          <p:cNvSpPr txBox="1"/>
          <p:nvPr/>
        </p:nvSpPr>
        <p:spPr>
          <a:xfrm>
            <a:off x="841248" y="3502152"/>
            <a:ext cx="10506456" cy="2670048"/>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7899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blue and white watercolor&#10;&#10;Description automatically generated">
            <a:extLst>
              <a:ext uri="{FF2B5EF4-FFF2-40B4-BE49-F238E27FC236}">
                <a16:creationId xmlns:a16="http://schemas.microsoft.com/office/drawing/2014/main" id="{4F0D347D-C723-DC7E-A512-EDEAFC76B5FC}"/>
              </a:ext>
            </a:extLst>
          </p:cNvPr>
          <p:cNvPicPr>
            <a:picLocks noChangeAspect="1"/>
          </p:cNvPicPr>
          <p:nvPr/>
        </p:nvPicPr>
        <p:blipFill>
          <a:blip r:embed="rId2"/>
          <a:srcRect t="881"/>
          <a:stretch>
            <a:fillRect/>
          </a:stretch>
        </p:blipFill>
        <p:spPr>
          <a:xfrm>
            <a:off x="-7927" y="11"/>
            <a:ext cx="12191979" cy="6857989"/>
          </a:xfrm>
          <a:prstGeom prst="rect">
            <a:avLst/>
          </a:prstGeom>
        </p:spPr>
      </p:pic>
      <p:sp useBgFill="1">
        <p:nvSpPr>
          <p:cNvPr id="92" name="Freeform: Shape 72">
            <a:extLst>
              <a:ext uri="{FF2B5EF4-FFF2-40B4-BE49-F238E27FC236}">
                <a16:creationId xmlns:a16="http://schemas.microsoft.com/office/drawing/2014/main" id="{1BF4DD63-CE83-4A2A-994E-8598C22E6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9" y="1498601"/>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Rectangle 3">
            <a:extLst>
              <a:ext uri="{FF2B5EF4-FFF2-40B4-BE49-F238E27FC236}">
                <a16:creationId xmlns:a16="http://schemas.microsoft.com/office/drawing/2014/main" id="{4C8D790A-7058-B5C8-2F40-CE4ACBD6F8DC}"/>
              </a:ext>
            </a:extLst>
          </p:cNvPr>
          <p:cNvSpPr>
            <a:spLocks noChangeArrowheads="1"/>
          </p:cNvSpPr>
          <p:nvPr/>
        </p:nvSpPr>
        <p:spPr bwMode="auto">
          <a:xfrm>
            <a:off x="1287463" y="2926800"/>
            <a:ext cx="4391024" cy="22910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solidFill>
                  <a:schemeClr val="bg1">
                    <a:alpha val="80000"/>
                  </a:schemeClr>
                </a:solidFill>
                <a:effectLst/>
              </a:rPr>
              <a:t>This is my button creation code, in which each button is placed using the grid. The calculate function returns the expression when pressed </a:t>
            </a:r>
          </a:p>
        </p:txBody>
      </p:sp>
      <p:sp>
        <p:nvSpPr>
          <p:cNvPr id="93" name="Freeform: Shape 74">
            <a:extLst>
              <a:ext uri="{FF2B5EF4-FFF2-40B4-BE49-F238E27FC236}">
                <a16:creationId xmlns:a16="http://schemas.microsoft.com/office/drawing/2014/main" id="{127393A7-D6DA-410B-8699-AA56B57B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Shape 76">
            <a:extLst>
              <a:ext uri="{FF2B5EF4-FFF2-40B4-BE49-F238E27FC236}">
                <a16:creationId xmlns:a16="http://schemas.microsoft.com/office/drawing/2014/main" id="{8EC44C88-69E3-42EE-86E8-9B45F712B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61A20C01-F1DC-F5CE-EA5C-A5A625948B74}"/>
              </a:ext>
            </a:extLst>
          </p:cNvPr>
          <p:cNvSpPr txBox="1"/>
          <p:nvPr/>
        </p:nvSpPr>
        <p:spPr>
          <a:xfrm>
            <a:off x="841249" y="941832"/>
            <a:ext cx="10506456" cy="20574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5000" b="1" i="1" u="sng"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 name="TextBox 8">
            <a:extLst>
              <a:ext uri="{FF2B5EF4-FFF2-40B4-BE49-F238E27FC236}">
                <a16:creationId xmlns:a16="http://schemas.microsoft.com/office/drawing/2014/main" id="{D74ECD7A-CF64-337F-436C-DDDC9CECDCC9}"/>
              </a:ext>
            </a:extLst>
          </p:cNvPr>
          <p:cNvSpPr txBox="1"/>
          <p:nvPr/>
        </p:nvSpPr>
        <p:spPr>
          <a:xfrm>
            <a:off x="841248" y="3502152"/>
            <a:ext cx="10506456" cy="2670048"/>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F60FBE23-A602-5535-E8A8-ECFA9D6746B2}"/>
              </a:ext>
            </a:extLst>
          </p:cNvPr>
          <p:cNvSpPr txBox="1"/>
          <p:nvPr/>
        </p:nvSpPr>
        <p:spPr>
          <a:xfrm>
            <a:off x="398206" y="1194619"/>
            <a:ext cx="1224117"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448838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white watercolor&#10;&#10;Description automatically generated">
            <a:extLst>
              <a:ext uri="{FF2B5EF4-FFF2-40B4-BE49-F238E27FC236}">
                <a16:creationId xmlns:a16="http://schemas.microsoft.com/office/drawing/2014/main" id="{4F0D347D-C723-DC7E-A512-EDEAFC76B5FC}"/>
              </a:ext>
            </a:extLst>
          </p:cNvPr>
          <p:cNvPicPr>
            <a:picLocks noChangeAspect="1"/>
          </p:cNvPicPr>
          <p:nvPr/>
        </p:nvPicPr>
        <p:blipFill>
          <a:blip r:embed="rId2">
            <a:alphaModFix amt="35000"/>
          </a:blip>
          <a:srcRect t="881"/>
          <a:stretch>
            <a:fillRect/>
          </a:stretch>
        </p:blipFill>
        <p:spPr>
          <a:xfrm>
            <a:off x="20" y="35436"/>
            <a:ext cx="12191980" cy="6857990"/>
          </a:xfrm>
          <a:prstGeom prst="rect">
            <a:avLst/>
          </a:prstGeom>
        </p:spPr>
      </p:pic>
      <p:cxnSp>
        <p:nvCxnSpPr>
          <p:cNvPr id="69" name="Straight Connector 68">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3DFD69F-F34C-3E38-29A3-AFF9BF036AEE}"/>
              </a:ext>
            </a:extLst>
          </p:cNvPr>
          <p:cNvSpPr txBox="1"/>
          <p:nvPr/>
        </p:nvSpPr>
        <p:spPr>
          <a:xfrm>
            <a:off x="7487702" y="1101293"/>
            <a:ext cx="3860002" cy="4726276"/>
          </a:xfrm>
          <a:prstGeom prst="rect">
            <a:avLst/>
          </a:prstGeom>
        </p:spPr>
        <p:txBody>
          <a:bodyPr vert="horz" lIns="91440" tIns="45720" rIns="91440" bIns="45720" rtlCol="0" anchor="ctr">
            <a:normAutofit/>
          </a:bodyPr>
          <a:lstStyle/>
          <a:p>
            <a:pPr lvl="1" indent="-228600">
              <a:lnSpc>
                <a:spcPct val="90000"/>
              </a:lnSpc>
              <a:spcAft>
                <a:spcPts val="600"/>
              </a:spcAft>
              <a:buFont typeface="Arial" panose="020B0604020202020204" pitchFamily="34" charset="0"/>
              <a:buChar char="•"/>
            </a:pPr>
            <a:endParaRPr lang="en-US" sz="2000" dirty="0">
              <a:solidFill>
                <a:srgbClr val="FFFFFF"/>
              </a:solidFill>
            </a:endParaRPr>
          </a:p>
        </p:txBody>
      </p:sp>
      <p:sp>
        <p:nvSpPr>
          <p:cNvPr id="5" name="TextBox 4">
            <a:extLst>
              <a:ext uri="{FF2B5EF4-FFF2-40B4-BE49-F238E27FC236}">
                <a16:creationId xmlns:a16="http://schemas.microsoft.com/office/drawing/2014/main" id="{61A20C01-F1DC-F5CE-EA5C-A5A625948B74}"/>
              </a:ext>
            </a:extLst>
          </p:cNvPr>
          <p:cNvSpPr txBox="1"/>
          <p:nvPr/>
        </p:nvSpPr>
        <p:spPr>
          <a:xfrm>
            <a:off x="841249" y="941832"/>
            <a:ext cx="10506456" cy="20574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5000" b="1" i="1" u="sng"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 name="TextBox 8">
            <a:extLst>
              <a:ext uri="{FF2B5EF4-FFF2-40B4-BE49-F238E27FC236}">
                <a16:creationId xmlns:a16="http://schemas.microsoft.com/office/drawing/2014/main" id="{D74ECD7A-CF64-337F-436C-DDDC9CECDCC9}"/>
              </a:ext>
            </a:extLst>
          </p:cNvPr>
          <p:cNvSpPr txBox="1"/>
          <p:nvPr/>
        </p:nvSpPr>
        <p:spPr>
          <a:xfrm>
            <a:off x="841248" y="3502152"/>
            <a:ext cx="10506456" cy="2670048"/>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1CDF8D9E-ACA5-C2C4-E483-3CB9E257B703}"/>
              </a:ext>
            </a:extLst>
          </p:cNvPr>
          <p:cNvPicPr>
            <a:picLocks noChangeAspect="1"/>
          </p:cNvPicPr>
          <p:nvPr/>
        </p:nvPicPr>
        <p:blipFill>
          <a:blip r:embed="rId3"/>
          <a:stretch>
            <a:fillRect/>
          </a:stretch>
        </p:blipFill>
        <p:spPr>
          <a:xfrm>
            <a:off x="20" y="0"/>
            <a:ext cx="12191980" cy="6822564"/>
          </a:xfrm>
          <a:prstGeom prst="rect">
            <a:avLst/>
          </a:prstGeom>
        </p:spPr>
      </p:pic>
    </p:spTree>
    <p:extLst>
      <p:ext uri="{BB962C8B-B14F-4D97-AF65-F5344CB8AC3E}">
        <p14:creationId xmlns:p14="http://schemas.microsoft.com/office/powerpoint/2010/main" val="79380728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white watercolor&#10;&#10;Description automatically generated">
            <a:extLst>
              <a:ext uri="{FF2B5EF4-FFF2-40B4-BE49-F238E27FC236}">
                <a16:creationId xmlns:a16="http://schemas.microsoft.com/office/drawing/2014/main" id="{4F0D347D-C723-DC7E-A512-EDEAFC76B5FC}"/>
              </a:ext>
            </a:extLst>
          </p:cNvPr>
          <p:cNvPicPr>
            <a:picLocks noChangeAspect="1"/>
          </p:cNvPicPr>
          <p:nvPr/>
        </p:nvPicPr>
        <p:blipFill>
          <a:blip r:embed="rId2">
            <a:alphaModFix amt="35000"/>
          </a:blip>
          <a:srcRect t="881"/>
          <a:stretch>
            <a:fillRect/>
          </a:stretch>
        </p:blipFill>
        <p:spPr>
          <a:xfrm>
            <a:off x="20" y="0"/>
            <a:ext cx="12191980" cy="6857990"/>
          </a:xfrm>
          <a:prstGeom prst="rect">
            <a:avLst/>
          </a:prstGeom>
        </p:spPr>
      </p:pic>
      <p:cxnSp>
        <p:nvCxnSpPr>
          <p:cNvPr id="69" name="Straight Connector 68">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3DFD69F-F34C-3E38-29A3-AFF9BF036AEE}"/>
              </a:ext>
            </a:extLst>
          </p:cNvPr>
          <p:cNvSpPr txBox="1"/>
          <p:nvPr/>
        </p:nvSpPr>
        <p:spPr>
          <a:xfrm>
            <a:off x="7534641" y="1065862"/>
            <a:ext cx="3860002" cy="472627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solidFill>
                  <a:srgbClr val="FFFFFF"/>
                </a:solidFill>
              </a:rPr>
              <a:t>This is my running calculator.As you can see,If entr 45+96 the result is 141 correctly gives</a:t>
            </a:r>
            <a:endParaRPr lang="en-US" sz="2000" dirty="0">
              <a:solidFill>
                <a:srgbClr val="FFFFFF"/>
              </a:solidFill>
            </a:endParaRPr>
          </a:p>
        </p:txBody>
      </p:sp>
      <p:sp>
        <p:nvSpPr>
          <p:cNvPr id="5" name="TextBox 4">
            <a:extLst>
              <a:ext uri="{FF2B5EF4-FFF2-40B4-BE49-F238E27FC236}">
                <a16:creationId xmlns:a16="http://schemas.microsoft.com/office/drawing/2014/main" id="{61A20C01-F1DC-F5CE-EA5C-A5A625948B74}"/>
              </a:ext>
            </a:extLst>
          </p:cNvPr>
          <p:cNvSpPr txBox="1"/>
          <p:nvPr/>
        </p:nvSpPr>
        <p:spPr>
          <a:xfrm>
            <a:off x="841249" y="941832"/>
            <a:ext cx="10506456" cy="20574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5000" b="1" i="1" u="sng"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 name="TextBox 8">
            <a:extLst>
              <a:ext uri="{FF2B5EF4-FFF2-40B4-BE49-F238E27FC236}">
                <a16:creationId xmlns:a16="http://schemas.microsoft.com/office/drawing/2014/main" id="{D74ECD7A-CF64-337F-436C-DDDC9CECDCC9}"/>
              </a:ext>
            </a:extLst>
          </p:cNvPr>
          <p:cNvSpPr txBox="1"/>
          <p:nvPr/>
        </p:nvSpPr>
        <p:spPr>
          <a:xfrm>
            <a:off x="841248" y="3502152"/>
            <a:ext cx="10506456" cy="2670048"/>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A053D2F0-BBA1-FD57-9976-13EDC8420352}"/>
              </a:ext>
            </a:extLst>
          </p:cNvPr>
          <p:cNvPicPr>
            <a:picLocks noChangeAspect="1"/>
          </p:cNvPicPr>
          <p:nvPr/>
        </p:nvPicPr>
        <p:blipFill>
          <a:blip r:embed="rId3"/>
          <a:stretch>
            <a:fillRect/>
          </a:stretch>
        </p:blipFill>
        <p:spPr>
          <a:xfrm>
            <a:off x="423978" y="61058"/>
            <a:ext cx="4311872" cy="4026107"/>
          </a:xfrm>
          <a:prstGeom prst="rect">
            <a:avLst/>
          </a:prstGeom>
        </p:spPr>
      </p:pic>
      <p:pic>
        <p:nvPicPr>
          <p:cNvPr id="8" name="Picture 7">
            <a:extLst>
              <a:ext uri="{FF2B5EF4-FFF2-40B4-BE49-F238E27FC236}">
                <a16:creationId xmlns:a16="http://schemas.microsoft.com/office/drawing/2014/main" id="{A8ABCB4A-7FBB-560D-A018-96A703F7C1B5}"/>
              </a:ext>
            </a:extLst>
          </p:cNvPr>
          <p:cNvPicPr>
            <a:picLocks noChangeAspect="1"/>
          </p:cNvPicPr>
          <p:nvPr/>
        </p:nvPicPr>
        <p:blipFill>
          <a:blip r:embed="rId4"/>
          <a:stretch>
            <a:fillRect/>
          </a:stretch>
        </p:blipFill>
        <p:spPr>
          <a:xfrm>
            <a:off x="250707" y="3429000"/>
            <a:ext cx="4140413" cy="3320477"/>
          </a:xfrm>
          <a:prstGeom prst="rect">
            <a:avLst/>
          </a:prstGeom>
        </p:spPr>
      </p:pic>
    </p:spTree>
    <p:extLst>
      <p:ext uri="{BB962C8B-B14F-4D97-AF65-F5344CB8AC3E}">
        <p14:creationId xmlns:p14="http://schemas.microsoft.com/office/powerpoint/2010/main" val="227237602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 name="Rectangle 70">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blue and white watercolor&#10;&#10;Description automatically generated">
            <a:extLst>
              <a:ext uri="{FF2B5EF4-FFF2-40B4-BE49-F238E27FC236}">
                <a16:creationId xmlns:a16="http://schemas.microsoft.com/office/drawing/2014/main" id="{4F0D347D-C723-DC7E-A512-EDEAFC76B5FC}"/>
              </a:ext>
            </a:extLst>
          </p:cNvPr>
          <p:cNvPicPr>
            <a:picLocks noChangeAspect="1"/>
          </p:cNvPicPr>
          <p:nvPr/>
        </p:nvPicPr>
        <p:blipFill>
          <a:blip r:embed="rId2"/>
          <a:srcRect t="881"/>
          <a:stretch>
            <a:fillRect/>
          </a:stretch>
        </p:blipFill>
        <p:spPr>
          <a:xfrm>
            <a:off x="20" y="10"/>
            <a:ext cx="12191980" cy="6857990"/>
          </a:xfrm>
          <a:prstGeom prst="rect">
            <a:avLst/>
          </a:prstGeom>
        </p:spPr>
      </p:pic>
      <p:sp>
        <p:nvSpPr>
          <p:cNvPr id="81" name="Rectangle 72">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AF6EE8F-CD3A-3E42-C3A3-BA2BA16C712E}"/>
              </a:ext>
            </a:extLst>
          </p:cNvPr>
          <p:cNvSpPr txBox="1"/>
          <p:nvPr/>
        </p:nvSpPr>
        <p:spPr>
          <a:xfrm>
            <a:off x="1104900" y="910431"/>
            <a:ext cx="4724400" cy="146645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a:solidFill>
                  <a:schemeClr val="bg1"/>
                </a:solidFill>
                <a:latin typeface="+mj-lt"/>
                <a:ea typeface="+mj-ea"/>
                <a:cs typeface="+mj-cs"/>
              </a:rPr>
              <a:t>Conclusion </a:t>
            </a:r>
          </a:p>
        </p:txBody>
      </p:sp>
      <p:sp>
        <p:nvSpPr>
          <p:cNvPr id="4" name="TextBox 3">
            <a:extLst>
              <a:ext uri="{FF2B5EF4-FFF2-40B4-BE49-F238E27FC236}">
                <a16:creationId xmlns:a16="http://schemas.microsoft.com/office/drawing/2014/main" id="{AEAA9E6A-4283-707B-2D7C-647F5182E16A}"/>
              </a:ext>
            </a:extLst>
          </p:cNvPr>
          <p:cNvSpPr txBox="1"/>
          <p:nvPr/>
        </p:nvSpPr>
        <p:spPr>
          <a:xfrm>
            <a:off x="1104900" y="2492080"/>
            <a:ext cx="4724400" cy="301584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solidFill>
                  <a:schemeClr val="bg1"/>
                </a:solidFill>
              </a:rPr>
              <a:t>My project was successful and fully functional. This improved my programming and GUI skills</a:t>
            </a:r>
          </a:p>
          <a:p>
            <a:pPr indent="-228600">
              <a:lnSpc>
                <a:spcPct val="90000"/>
              </a:lnSpc>
              <a:spcAft>
                <a:spcPts val="600"/>
              </a:spcAft>
              <a:buFont typeface="Arial" panose="020B0604020202020204" pitchFamily="34" charset="0"/>
              <a:buChar char="•"/>
            </a:pPr>
            <a:endParaRPr lang="en-US" sz="2000">
              <a:solidFill>
                <a:schemeClr val="bg1"/>
              </a:solidFill>
            </a:endParaRPr>
          </a:p>
        </p:txBody>
      </p:sp>
      <p:sp>
        <p:nvSpPr>
          <p:cNvPr id="82" name="Rectangle 74">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1A20C01-F1DC-F5CE-EA5C-A5A625948B74}"/>
              </a:ext>
            </a:extLst>
          </p:cNvPr>
          <p:cNvSpPr txBox="1"/>
          <p:nvPr/>
        </p:nvSpPr>
        <p:spPr>
          <a:xfrm>
            <a:off x="841249" y="941832"/>
            <a:ext cx="10506456" cy="2057400"/>
          </a:xfrm>
          <a:prstGeom prst="rect">
            <a:avLst/>
          </a:prstGeom>
        </p:spPr>
        <p:txBody>
          <a:bodyPr vert="horz" lIns="91440" tIns="45720" rIns="91440" bIns="45720" rtlCol="0" anchor="b">
            <a:normAutofit/>
          </a:bodyPr>
          <a:lstStyle/>
          <a:p>
            <a:pPr marL="0" marR="0" lvl="0" indent="0" algn="l" defTabSz="914400" rtl="0" eaLnBrk="1" fontAlgn="auto" latinLnBrk="0" hangingPunct="1">
              <a:lnSpc>
                <a:spcPct val="90000"/>
              </a:lnSpc>
              <a:spcBef>
                <a:spcPct val="0"/>
              </a:spcBef>
              <a:spcAft>
                <a:spcPts val="600"/>
              </a:spcAft>
              <a:buClrTx/>
              <a:buSzTx/>
              <a:buFontTx/>
              <a:buNone/>
              <a:tabLst/>
              <a:defRPr/>
            </a:pPr>
            <a:endParaRPr kumimoji="0" lang="en-US" sz="5000" b="1" i="1" u="sng" strike="noStrike" kern="1200" cap="none" spc="0" normalizeH="0" baseline="0" noProof="0" dirty="0">
              <a:ln>
                <a:noFill/>
              </a:ln>
              <a:solidFill>
                <a:prstClr val="white"/>
              </a:solidFill>
              <a:effectLst/>
              <a:uLnTx/>
              <a:uFillTx/>
              <a:latin typeface="Calibri Light" panose="020F0302020204030204"/>
              <a:ea typeface="+mn-ea"/>
              <a:cs typeface="+mn-cs"/>
            </a:endParaRPr>
          </a:p>
        </p:txBody>
      </p:sp>
      <p:sp>
        <p:nvSpPr>
          <p:cNvPr id="9" name="TextBox 8">
            <a:extLst>
              <a:ext uri="{FF2B5EF4-FFF2-40B4-BE49-F238E27FC236}">
                <a16:creationId xmlns:a16="http://schemas.microsoft.com/office/drawing/2014/main" id="{D74ECD7A-CF64-337F-436C-DDDC9CECDCC9}"/>
              </a:ext>
            </a:extLst>
          </p:cNvPr>
          <p:cNvSpPr txBox="1"/>
          <p:nvPr/>
        </p:nvSpPr>
        <p:spPr>
          <a:xfrm>
            <a:off x="841248" y="3502152"/>
            <a:ext cx="10506456" cy="2670048"/>
          </a:xfrm>
          <a:prstGeom prst="rect">
            <a:avLst/>
          </a:prstGeom>
        </p:spPr>
        <p:txBody>
          <a:bodyPr vert="horz" lIns="91440" tIns="45720" rIns="91440" bIns="45720" rtlCol="0">
            <a:normAutofit/>
          </a:bodyPr>
          <a:lstStyle/>
          <a:p>
            <a:pPr marL="0" marR="0" lvl="0" indent="-228600" algn="l" defTabSz="914400" rtl="0" eaLnBrk="1" fontAlgn="auto" latinLnBrk="0" hangingPunct="1">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198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165</TotalTime>
  <Words>306</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ADLaM Display</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Mustafa Maru</dc:creator>
  <cp:lastModifiedBy>Mustafa Maru</cp:lastModifiedBy>
  <cp:revision>4</cp:revision>
  <dcterms:created xsi:type="dcterms:W3CDTF">2025-08-27T05:12:59Z</dcterms:created>
  <dcterms:modified xsi:type="dcterms:W3CDTF">2025-08-30T05:59:32Z</dcterms:modified>
</cp:coreProperties>
</file>