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6" r:id="rId3"/>
    <p:sldId id="261" r:id="rId4"/>
    <p:sldId id="265" r:id="rId5"/>
    <p:sldId id="270" r:id="rId6"/>
    <p:sldId id="266" r:id="rId7"/>
    <p:sldId id="271" r:id="rId8"/>
    <p:sldId id="272" r:id="rId9"/>
    <p:sldId id="273" r:id="rId10"/>
    <p:sldId id="263" r:id="rId11"/>
    <p:sldId id="26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CFF48-384A-4CB7-B96D-62D7F152446D}" v="1" dt="2025-10-04T09:20:52.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tafa Maru" userId="b73eeed5-edc7-4904-9fe2-3470a5ec240a" providerId="ADAL" clId="{95EC1C90-8AC7-4301-80EE-0BAFAD18F3A3}"/>
    <pc:docChg chg="modSld">
      <pc:chgData name="Mustafa Maru" userId="b73eeed5-edc7-4904-9fe2-3470a5ec240a" providerId="ADAL" clId="{95EC1C90-8AC7-4301-80EE-0BAFAD18F3A3}" dt="2025-09-17T11:26:49.899" v="0" actId="1076"/>
      <pc:docMkLst>
        <pc:docMk/>
      </pc:docMkLst>
      <pc:sldChg chg="modSp mod">
        <pc:chgData name="Mustafa Maru" userId="b73eeed5-edc7-4904-9fe2-3470a5ec240a" providerId="ADAL" clId="{95EC1C90-8AC7-4301-80EE-0BAFAD18F3A3}" dt="2025-09-17T11:26:49.899" v="0" actId="1076"/>
        <pc:sldMkLst>
          <pc:docMk/>
          <pc:sldMk cId="3100965988" sldId="256"/>
        </pc:sldMkLst>
        <pc:picChg chg="mod">
          <ac:chgData name="Mustafa Maru" userId="b73eeed5-edc7-4904-9fe2-3470a5ec240a" providerId="ADAL" clId="{95EC1C90-8AC7-4301-80EE-0BAFAD18F3A3}" dt="2025-09-17T11:26:49.899" v="0" actId="1076"/>
          <ac:picMkLst>
            <pc:docMk/>
            <pc:sldMk cId="3100965988" sldId="256"/>
            <ac:picMk id="3" creationId="{4F0D347D-C723-DC7E-A512-EDEAFC76B5FC}"/>
          </ac:picMkLst>
        </pc:picChg>
      </pc:sldChg>
    </pc:docChg>
  </pc:docChgLst>
  <pc:docChgLst>
    <pc:chgData name="Mustafa Maru" userId="b73eeed5-edc7-4904-9fe2-3470a5ec240a" providerId="ADAL" clId="{B56CFF48-384A-4CB7-B96D-62D7F152446D}"/>
    <pc:docChg chg="undo custSel addSld delSld modSld sldOrd">
      <pc:chgData name="Mustafa Maru" userId="b73eeed5-edc7-4904-9fe2-3470a5ec240a" providerId="ADAL" clId="{B56CFF48-384A-4CB7-B96D-62D7F152446D}" dt="2025-10-04T09:20:57.122" v="813" actId="2696"/>
      <pc:docMkLst>
        <pc:docMk/>
      </pc:docMkLst>
      <pc:sldChg chg="modSp mod">
        <pc:chgData name="Mustafa Maru" userId="b73eeed5-edc7-4904-9fe2-3470a5ec240a" providerId="ADAL" clId="{B56CFF48-384A-4CB7-B96D-62D7F152446D}" dt="2025-10-04T09:02:19.307" v="230" actId="14100"/>
        <pc:sldMkLst>
          <pc:docMk/>
          <pc:sldMk cId="3100965988" sldId="256"/>
        </pc:sldMkLst>
        <pc:spChg chg="mod">
          <ac:chgData name="Mustafa Maru" userId="b73eeed5-edc7-4904-9fe2-3470a5ec240a" providerId="ADAL" clId="{B56CFF48-384A-4CB7-B96D-62D7F152446D}" dt="2025-10-04T09:02:19.307" v="230" actId="14100"/>
          <ac:spMkLst>
            <pc:docMk/>
            <pc:sldMk cId="3100965988" sldId="256"/>
            <ac:spMk id="9" creationId="{D74ECD7A-CF64-337F-436C-DDDC9CECDCC9}"/>
          </ac:spMkLst>
        </pc:spChg>
      </pc:sldChg>
      <pc:sldChg chg="delSp modSp mod">
        <pc:chgData name="Mustafa Maru" userId="b73eeed5-edc7-4904-9fe2-3470a5ec240a" providerId="ADAL" clId="{B56CFF48-384A-4CB7-B96D-62D7F152446D}" dt="2025-10-04T09:20:41.198" v="810" actId="21"/>
        <pc:sldMkLst>
          <pc:docMk/>
          <pc:sldMk cId="96334998" sldId="257"/>
        </pc:sldMkLst>
        <pc:spChg chg="mod">
          <ac:chgData name="Mustafa Maru" userId="b73eeed5-edc7-4904-9fe2-3470a5ec240a" providerId="ADAL" clId="{B56CFF48-384A-4CB7-B96D-62D7F152446D}" dt="2025-10-04T09:20:27.162" v="807" actId="20577"/>
          <ac:spMkLst>
            <pc:docMk/>
            <pc:sldMk cId="96334998" sldId="257"/>
            <ac:spMk id="4" creationId="{282AC495-F75C-3187-3DF2-EAED4612E27B}"/>
          </ac:spMkLst>
        </pc:spChg>
        <pc:spChg chg="mod">
          <ac:chgData name="Mustafa Maru" userId="b73eeed5-edc7-4904-9fe2-3470a5ec240a" providerId="ADAL" clId="{B56CFF48-384A-4CB7-B96D-62D7F152446D}" dt="2025-10-04T09:20:09.732" v="793" actId="20577"/>
          <ac:spMkLst>
            <pc:docMk/>
            <pc:sldMk cId="96334998" sldId="257"/>
            <ac:spMk id="19" creationId="{31A3537A-7403-C432-032F-0A3546A04057}"/>
          </ac:spMkLst>
        </pc:spChg>
        <pc:picChg chg="del mod">
          <ac:chgData name="Mustafa Maru" userId="b73eeed5-edc7-4904-9fe2-3470a5ec240a" providerId="ADAL" clId="{B56CFF48-384A-4CB7-B96D-62D7F152446D}" dt="2025-10-04T09:20:41.198" v="810" actId="21"/>
          <ac:picMkLst>
            <pc:docMk/>
            <pc:sldMk cId="96334998" sldId="257"/>
            <ac:picMk id="5" creationId="{09C9C2D6-6A43-B399-A5C0-8468C2073004}"/>
          </ac:picMkLst>
        </pc:picChg>
      </pc:sldChg>
      <pc:sldChg chg="modSp mod">
        <pc:chgData name="Mustafa Maru" userId="b73eeed5-edc7-4904-9fe2-3470a5ec240a" providerId="ADAL" clId="{B56CFF48-384A-4CB7-B96D-62D7F152446D}" dt="2025-10-04T09:03:26.251" v="429" actId="14100"/>
        <pc:sldMkLst>
          <pc:docMk/>
          <pc:sldMk cId="1950921200" sldId="261"/>
        </pc:sldMkLst>
        <pc:spChg chg="mod">
          <ac:chgData name="Mustafa Maru" userId="b73eeed5-edc7-4904-9fe2-3470a5ec240a" providerId="ADAL" clId="{B56CFF48-384A-4CB7-B96D-62D7F152446D}" dt="2025-10-04T09:03:26.251" v="429" actId="14100"/>
          <ac:spMkLst>
            <pc:docMk/>
            <pc:sldMk cId="1950921200" sldId="261"/>
            <ac:spMk id="2" creationId="{4153FB11-F399-0086-98D1-BB2AD71D8320}"/>
          </ac:spMkLst>
        </pc:spChg>
        <pc:spChg chg="mod">
          <ac:chgData name="Mustafa Maru" userId="b73eeed5-edc7-4904-9fe2-3470a5ec240a" providerId="ADAL" clId="{B56CFF48-384A-4CB7-B96D-62D7F152446D}" dt="2025-10-04T09:03:18.282" v="427" actId="27636"/>
          <ac:spMkLst>
            <pc:docMk/>
            <pc:sldMk cId="1950921200" sldId="261"/>
            <ac:spMk id="4" creationId="{C74BE4E2-AFF2-9740-5736-FE9BE84BC01F}"/>
          </ac:spMkLst>
        </pc:spChg>
      </pc:sldChg>
      <pc:sldChg chg="addSp delSp modSp mod">
        <pc:chgData name="Mustafa Maru" userId="b73eeed5-edc7-4904-9fe2-3470a5ec240a" providerId="ADAL" clId="{B56CFF48-384A-4CB7-B96D-62D7F152446D}" dt="2025-10-04T09:17:29.393" v="679" actId="114"/>
        <pc:sldMkLst>
          <pc:docMk/>
          <pc:sldMk cId="418198036" sldId="262"/>
        </pc:sldMkLst>
        <pc:spChg chg="mod">
          <ac:chgData name="Mustafa Maru" userId="b73eeed5-edc7-4904-9fe2-3470a5ec240a" providerId="ADAL" clId="{B56CFF48-384A-4CB7-B96D-62D7F152446D}" dt="2025-10-04T09:17:17.834" v="677" actId="2711"/>
          <ac:spMkLst>
            <pc:docMk/>
            <pc:sldMk cId="418198036" sldId="262"/>
            <ac:spMk id="2" creationId="{7AF6EE8F-CD3A-3E42-C3A3-BA2BA16C712E}"/>
          </ac:spMkLst>
        </pc:spChg>
        <pc:spChg chg="mod">
          <ac:chgData name="Mustafa Maru" userId="b73eeed5-edc7-4904-9fe2-3470a5ec240a" providerId="ADAL" clId="{B56CFF48-384A-4CB7-B96D-62D7F152446D}" dt="2025-10-04T09:17:29.393" v="679" actId="114"/>
          <ac:spMkLst>
            <pc:docMk/>
            <pc:sldMk cId="418198036" sldId="262"/>
            <ac:spMk id="4" creationId="{AEAA9E6A-4283-707B-2D7C-647F5182E16A}"/>
          </ac:spMkLst>
        </pc:spChg>
        <pc:spChg chg="del">
          <ac:chgData name="Mustafa Maru" userId="b73eeed5-edc7-4904-9fe2-3470a5ec240a" providerId="ADAL" clId="{B56CFF48-384A-4CB7-B96D-62D7F152446D}" dt="2025-10-04T09:17:03.686" v="672" actId="26606"/>
          <ac:spMkLst>
            <pc:docMk/>
            <pc:sldMk cId="418198036" sldId="262"/>
            <ac:spMk id="80" creationId="{B250C39F-3F6C-4D53-86D2-7BC6B2FF609C}"/>
          </ac:spMkLst>
        </pc:spChg>
        <pc:spChg chg="del">
          <ac:chgData name="Mustafa Maru" userId="b73eeed5-edc7-4904-9fe2-3470a5ec240a" providerId="ADAL" clId="{B56CFF48-384A-4CB7-B96D-62D7F152446D}" dt="2025-10-04T09:17:03.686" v="672" actId="26606"/>
          <ac:spMkLst>
            <pc:docMk/>
            <pc:sldMk cId="418198036" sldId="262"/>
            <ac:spMk id="81" creationId="{70A48D59-8581-41F7-B529-F4617FE07A9A}"/>
          </ac:spMkLst>
        </pc:spChg>
        <pc:spChg chg="del">
          <ac:chgData name="Mustafa Maru" userId="b73eeed5-edc7-4904-9fe2-3470a5ec240a" providerId="ADAL" clId="{B56CFF48-384A-4CB7-B96D-62D7F152446D}" dt="2025-10-04T09:17:03.686" v="672" actId="26606"/>
          <ac:spMkLst>
            <pc:docMk/>
            <pc:sldMk cId="418198036" sldId="262"/>
            <ac:spMk id="82" creationId="{9DD005C1-8C51-42D6-9BEE-B9B83849743D}"/>
          </ac:spMkLst>
        </pc:spChg>
        <pc:spChg chg="add">
          <ac:chgData name="Mustafa Maru" userId="b73eeed5-edc7-4904-9fe2-3470a5ec240a" providerId="ADAL" clId="{B56CFF48-384A-4CB7-B96D-62D7F152446D}" dt="2025-10-04T09:17:03.686" v="672" actId="26606"/>
          <ac:spMkLst>
            <pc:docMk/>
            <pc:sldMk cId="418198036" sldId="262"/>
            <ac:spMk id="87" creationId="{8F90786E-B72D-4C32-BDCE-A170B007822D}"/>
          </ac:spMkLst>
        </pc:spChg>
        <pc:spChg chg="add">
          <ac:chgData name="Mustafa Maru" userId="b73eeed5-edc7-4904-9fe2-3470a5ec240a" providerId="ADAL" clId="{B56CFF48-384A-4CB7-B96D-62D7F152446D}" dt="2025-10-04T09:17:03.686" v="672" actId="26606"/>
          <ac:spMkLst>
            <pc:docMk/>
            <pc:sldMk cId="418198036" sldId="262"/>
            <ac:spMk id="89" creationId="{5E46F2E7-848F-4A6C-A098-4764FDEA771A}"/>
          </ac:spMkLst>
        </pc:spChg>
        <pc:picChg chg="mod">
          <ac:chgData name="Mustafa Maru" userId="b73eeed5-edc7-4904-9fe2-3470a5ec240a" providerId="ADAL" clId="{B56CFF48-384A-4CB7-B96D-62D7F152446D}" dt="2025-10-04T09:17:03.686" v="672" actId="26606"/>
          <ac:picMkLst>
            <pc:docMk/>
            <pc:sldMk cId="418198036" sldId="262"/>
            <ac:picMk id="3" creationId="{4F0D347D-C723-DC7E-A512-EDEAFC76B5FC}"/>
          </ac:picMkLst>
        </pc:picChg>
      </pc:sldChg>
      <pc:sldChg chg="addSp modSp mod">
        <pc:chgData name="Mustafa Maru" userId="b73eeed5-edc7-4904-9fe2-3470a5ec240a" providerId="ADAL" clId="{B56CFF48-384A-4CB7-B96D-62D7F152446D}" dt="2025-10-04T09:18:28.450" v="684" actId="14100"/>
        <pc:sldMkLst>
          <pc:docMk/>
          <pc:sldMk cId="793807283" sldId="263"/>
        </pc:sldMkLst>
        <pc:picChg chg="add mod">
          <ac:chgData name="Mustafa Maru" userId="b73eeed5-edc7-4904-9fe2-3470a5ec240a" providerId="ADAL" clId="{B56CFF48-384A-4CB7-B96D-62D7F152446D}" dt="2025-10-04T09:18:28.450" v="684" actId="14100"/>
          <ac:picMkLst>
            <pc:docMk/>
            <pc:sldMk cId="793807283" sldId="263"/>
            <ac:picMk id="7" creationId="{397257E9-4E05-AF8B-16BA-6B04C836944D}"/>
          </ac:picMkLst>
        </pc:picChg>
      </pc:sldChg>
      <pc:sldChg chg="del">
        <pc:chgData name="Mustafa Maru" userId="b73eeed5-edc7-4904-9fe2-3470a5ec240a" providerId="ADAL" clId="{B56CFF48-384A-4CB7-B96D-62D7F152446D}" dt="2025-10-04T09:12:06.839" v="525" actId="2696"/>
        <pc:sldMkLst>
          <pc:docMk/>
          <pc:sldMk cId="1448838943" sldId="264"/>
        </pc:sldMkLst>
      </pc:sldChg>
      <pc:sldChg chg="addSp delSp modSp mod">
        <pc:chgData name="Mustafa Maru" userId="b73eeed5-edc7-4904-9fe2-3470a5ec240a" providerId="ADAL" clId="{B56CFF48-384A-4CB7-B96D-62D7F152446D}" dt="2025-10-04T09:06:25.120" v="478" actId="26606"/>
        <pc:sldMkLst>
          <pc:docMk/>
          <pc:sldMk cId="2245000675" sldId="265"/>
        </pc:sldMkLst>
        <pc:spChg chg="mod">
          <ac:chgData name="Mustafa Maru" userId="b73eeed5-edc7-4904-9fe2-3470a5ec240a" providerId="ADAL" clId="{B56CFF48-384A-4CB7-B96D-62D7F152446D}" dt="2025-10-04T09:06:25.120" v="478" actId="26606"/>
          <ac:spMkLst>
            <pc:docMk/>
            <pc:sldMk cId="2245000675" sldId="265"/>
            <ac:spMk id="2" creationId="{4BC0C45E-F6B1-8113-F6BE-194C4DD4CD99}"/>
          </ac:spMkLst>
        </pc:spChg>
        <pc:spChg chg="ord">
          <ac:chgData name="Mustafa Maru" userId="b73eeed5-edc7-4904-9fe2-3470a5ec240a" providerId="ADAL" clId="{B56CFF48-384A-4CB7-B96D-62D7F152446D}" dt="2025-10-04T09:06:25.120" v="478" actId="26606"/>
          <ac:spMkLst>
            <pc:docMk/>
            <pc:sldMk cId="2245000675" sldId="265"/>
            <ac:spMk id="5" creationId="{61A20C01-F1DC-F5CE-EA5C-A5A625948B74}"/>
          </ac:spMkLst>
        </pc:spChg>
        <pc:spChg chg="mod">
          <ac:chgData name="Mustafa Maru" userId="b73eeed5-edc7-4904-9fe2-3470a5ec240a" providerId="ADAL" clId="{B56CFF48-384A-4CB7-B96D-62D7F152446D}" dt="2025-10-04T09:06:25.120" v="478" actId="26606"/>
          <ac:spMkLst>
            <pc:docMk/>
            <pc:sldMk cId="2245000675" sldId="265"/>
            <ac:spMk id="8" creationId="{7786A204-2BB9-6926-E465-1F7F70399606}"/>
          </ac:spMkLst>
        </pc:spChg>
        <pc:spChg chg="ord">
          <ac:chgData name="Mustafa Maru" userId="b73eeed5-edc7-4904-9fe2-3470a5ec240a" providerId="ADAL" clId="{B56CFF48-384A-4CB7-B96D-62D7F152446D}" dt="2025-10-04T09:06:25.120" v="478" actId="26606"/>
          <ac:spMkLst>
            <pc:docMk/>
            <pc:sldMk cId="2245000675" sldId="265"/>
            <ac:spMk id="9" creationId="{D74ECD7A-CF64-337F-436C-DDDC9CECDCC9}"/>
          </ac:spMkLst>
        </pc:spChg>
        <pc:spChg chg="del mod">
          <ac:chgData name="Mustafa Maru" userId="b73eeed5-edc7-4904-9fe2-3470a5ec240a" providerId="ADAL" clId="{B56CFF48-384A-4CB7-B96D-62D7F152446D}" dt="2025-10-04T09:05:50.803" v="473"/>
          <ac:spMkLst>
            <pc:docMk/>
            <pc:sldMk cId="2245000675" sldId="265"/>
            <ac:spMk id="10" creationId="{39B57D23-3DE3-4B4C-EDD1-8AA8A988D5B2}"/>
          </ac:spMkLst>
        </pc:spChg>
        <pc:spChg chg="del mod">
          <ac:chgData name="Mustafa Maru" userId="b73eeed5-edc7-4904-9fe2-3470a5ec240a" providerId="ADAL" clId="{B56CFF48-384A-4CB7-B96D-62D7F152446D}" dt="2025-10-04T09:05:50.804" v="475"/>
          <ac:spMkLst>
            <pc:docMk/>
            <pc:sldMk cId="2245000675" sldId="265"/>
            <ac:spMk id="11" creationId="{A3278F59-8CDD-8526-5D6A-4CCD3F5ABF88}"/>
          </ac:spMkLst>
        </pc:spChg>
        <pc:spChg chg="add del">
          <ac:chgData name="Mustafa Maru" userId="b73eeed5-edc7-4904-9fe2-3470a5ec240a" providerId="ADAL" clId="{B56CFF48-384A-4CB7-B96D-62D7F152446D}" dt="2025-10-04T09:06:25.120" v="478" actId="26606"/>
          <ac:spMkLst>
            <pc:docMk/>
            <pc:sldMk cId="2245000675" sldId="265"/>
            <ac:spMk id="55" creationId="{3B432D73-5C38-474F-AF96-A3228731BF36}"/>
          </ac:spMkLst>
        </pc:spChg>
        <pc:spChg chg="add del">
          <ac:chgData name="Mustafa Maru" userId="b73eeed5-edc7-4904-9fe2-3470a5ec240a" providerId="ADAL" clId="{B56CFF48-384A-4CB7-B96D-62D7F152446D}" dt="2025-10-04T09:06:25.087" v="477" actId="26606"/>
          <ac:spMkLst>
            <pc:docMk/>
            <pc:sldMk cId="2245000675" sldId="265"/>
            <ac:spMk id="60" creationId="{7C432AFE-B3D2-4BFF-BF8F-96C27AFF1AC7}"/>
          </ac:spMkLst>
        </pc:spChg>
        <pc:spChg chg="add del">
          <ac:chgData name="Mustafa Maru" userId="b73eeed5-edc7-4904-9fe2-3470a5ec240a" providerId="ADAL" clId="{B56CFF48-384A-4CB7-B96D-62D7F152446D}" dt="2025-10-04T09:06:25.087" v="477" actId="26606"/>
          <ac:spMkLst>
            <pc:docMk/>
            <pc:sldMk cId="2245000675" sldId="265"/>
            <ac:spMk id="62" creationId="{AF2F604E-43BE-4DC3-B983-E071523364F8}"/>
          </ac:spMkLst>
        </pc:spChg>
        <pc:spChg chg="add del">
          <ac:chgData name="Mustafa Maru" userId="b73eeed5-edc7-4904-9fe2-3470a5ec240a" providerId="ADAL" clId="{B56CFF48-384A-4CB7-B96D-62D7F152446D}" dt="2025-10-04T09:06:25.087" v="477" actId="26606"/>
          <ac:spMkLst>
            <pc:docMk/>
            <pc:sldMk cId="2245000675" sldId="265"/>
            <ac:spMk id="64" creationId="{08C9B587-E65E-4B52-B37C-ABEBB6E87928}"/>
          </ac:spMkLst>
        </pc:spChg>
        <pc:spChg chg="add">
          <ac:chgData name="Mustafa Maru" userId="b73eeed5-edc7-4904-9fe2-3470a5ec240a" providerId="ADAL" clId="{B56CFF48-384A-4CB7-B96D-62D7F152446D}" dt="2025-10-04T09:06:25.120" v="478" actId="26606"/>
          <ac:spMkLst>
            <pc:docMk/>
            <pc:sldMk cId="2245000675" sldId="265"/>
            <ac:spMk id="66" creationId="{6CB927A4-E432-4310-9CD5-E89FF5063179}"/>
          </ac:spMkLst>
        </pc:spChg>
        <pc:spChg chg="add">
          <ac:chgData name="Mustafa Maru" userId="b73eeed5-edc7-4904-9fe2-3470a5ec240a" providerId="ADAL" clId="{B56CFF48-384A-4CB7-B96D-62D7F152446D}" dt="2025-10-04T09:06:25.120" v="478" actId="26606"/>
          <ac:spMkLst>
            <pc:docMk/>
            <pc:sldMk cId="2245000675" sldId="265"/>
            <ac:spMk id="67" creationId="{09CFCDAF-46CE-4056-866C-5EE9122FDCAB}"/>
          </ac:spMkLst>
        </pc:spChg>
        <pc:spChg chg="add">
          <ac:chgData name="Mustafa Maru" userId="b73eeed5-edc7-4904-9fe2-3470a5ec240a" providerId="ADAL" clId="{B56CFF48-384A-4CB7-B96D-62D7F152446D}" dt="2025-10-04T09:06:25.120" v="478" actId="26606"/>
          <ac:spMkLst>
            <pc:docMk/>
            <pc:sldMk cId="2245000675" sldId="265"/>
            <ac:spMk id="68" creationId="{E3020543-B24B-4EC4-8FFC-8DD88EEA91A8}"/>
          </ac:spMkLst>
        </pc:spChg>
        <pc:spChg chg="add">
          <ac:chgData name="Mustafa Maru" userId="b73eeed5-edc7-4904-9fe2-3470a5ec240a" providerId="ADAL" clId="{B56CFF48-384A-4CB7-B96D-62D7F152446D}" dt="2025-10-04T09:06:25.120" v="478" actId="26606"/>
          <ac:spMkLst>
            <pc:docMk/>
            <pc:sldMk cId="2245000675" sldId="265"/>
            <ac:spMk id="69" creationId="{9F587EB1-1674-4B8B-88AD-2A81FFFB5F36}"/>
          </ac:spMkLst>
        </pc:spChg>
        <pc:spChg chg="add">
          <ac:chgData name="Mustafa Maru" userId="b73eeed5-edc7-4904-9fe2-3470a5ec240a" providerId="ADAL" clId="{B56CFF48-384A-4CB7-B96D-62D7F152446D}" dt="2025-10-04T09:06:25.120" v="478" actId="26606"/>
          <ac:spMkLst>
            <pc:docMk/>
            <pc:sldMk cId="2245000675" sldId="265"/>
            <ac:spMk id="70" creationId="{1453BF6C-B012-48B7-B4E8-6D7AC7C27D02}"/>
          </ac:spMkLst>
        </pc:spChg>
        <pc:picChg chg="mod">
          <ac:chgData name="Mustafa Maru" userId="b73eeed5-edc7-4904-9fe2-3470a5ec240a" providerId="ADAL" clId="{B56CFF48-384A-4CB7-B96D-62D7F152446D}" dt="2025-10-04T09:06:25.120" v="478" actId="26606"/>
          <ac:picMkLst>
            <pc:docMk/>
            <pc:sldMk cId="2245000675" sldId="265"/>
            <ac:picMk id="3" creationId="{4F0D347D-C723-DC7E-A512-EDEAFC76B5FC}"/>
          </ac:picMkLst>
        </pc:picChg>
        <pc:cxnChg chg="add">
          <ac:chgData name="Mustafa Maru" userId="b73eeed5-edc7-4904-9fe2-3470a5ec240a" providerId="ADAL" clId="{B56CFF48-384A-4CB7-B96D-62D7F152446D}" dt="2025-10-04T09:06:25.120" v="478" actId="26606"/>
          <ac:cxnSpMkLst>
            <pc:docMk/>
            <pc:sldMk cId="2245000675" sldId="265"/>
            <ac:cxnSpMk id="71" creationId="{C49DA8F6-BCC1-4447-B54C-57856834B94B}"/>
          </ac:cxnSpMkLst>
        </pc:cxnChg>
      </pc:sldChg>
      <pc:sldChg chg="addSp delSp modSp mod">
        <pc:chgData name="Mustafa Maru" userId="b73eeed5-edc7-4904-9fe2-3470a5ec240a" providerId="ADAL" clId="{B56CFF48-384A-4CB7-B96D-62D7F152446D}" dt="2025-10-04T09:09:59.120" v="498" actId="26606"/>
        <pc:sldMkLst>
          <pc:docMk/>
          <pc:sldMk cId="3857899970" sldId="266"/>
        </pc:sldMkLst>
        <pc:spChg chg="mod">
          <ac:chgData name="Mustafa Maru" userId="b73eeed5-edc7-4904-9fe2-3470a5ec240a" providerId="ADAL" clId="{B56CFF48-384A-4CB7-B96D-62D7F152446D}" dt="2025-10-04T09:09:59.120" v="498" actId="26606"/>
          <ac:spMkLst>
            <pc:docMk/>
            <pc:sldMk cId="3857899970" sldId="266"/>
            <ac:spMk id="2" creationId="{360D9BD9-DAF5-F667-16C5-6D1770CE63AC}"/>
          </ac:spMkLst>
        </pc:spChg>
        <pc:spChg chg="mod">
          <ac:chgData name="Mustafa Maru" userId="b73eeed5-edc7-4904-9fe2-3470a5ec240a" providerId="ADAL" clId="{B56CFF48-384A-4CB7-B96D-62D7F152446D}" dt="2025-10-04T09:09:59.120" v="498" actId="26606"/>
          <ac:spMkLst>
            <pc:docMk/>
            <pc:sldMk cId="3857899970" sldId="266"/>
            <ac:spMk id="7" creationId="{F8C7A97E-19B9-2334-2DD1-7187286E2369}"/>
          </ac:spMkLst>
        </pc:spChg>
        <pc:spChg chg="add del">
          <ac:chgData name="Mustafa Maru" userId="b73eeed5-edc7-4904-9fe2-3470a5ec240a" providerId="ADAL" clId="{B56CFF48-384A-4CB7-B96D-62D7F152446D}" dt="2025-10-04T09:09:59.120" v="498" actId="26606"/>
          <ac:spMkLst>
            <pc:docMk/>
            <pc:sldMk cId="3857899970" sldId="266"/>
            <ac:spMk id="161" creationId="{7C432AFE-B3D2-4BFF-BF8F-96C27AFF1AC7}"/>
          </ac:spMkLst>
        </pc:spChg>
        <pc:spChg chg="add del">
          <ac:chgData name="Mustafa Maru" userId="b73eeed5-edc7-4904-9fe2-3470a5ec240a" providerId="ADAL" clId="{B56CFF48-384A-4CB7-B96D-62D7F152446D}" dt="2025-10-04T09:09:59.120" v="498" actId="26606"/>
          <ac:spMkLst>
            <pc:docMk/>
            <pc:sldMk cId="3857899970" sldId="266"/>
            <ac:spMk id="162" creationId="{AF2F604E-43BE-4DC3-B983-E071523364F8}"/>
          </ac:spMkLst>
        </pc:spChg>
        <pc:spChg chg="add del">
          <ac:chgData name="Mustafa Maru" userId="b73eeed5-edc7-4904-9fe2-3470a5ec240a" providerId="ADAL" clId="{B56CFF48-384A-4CB7-B96D-62D7F152446D}" dt="2025-10-04T09:09:59.120" v="498" actId="26606"/>
          <ac:spMkLst>
            <pc:docMk/>
            <pc:sldMk cId="3857899970" sldId="266"/>
            <ac:spMk id="163" creationId="{08C9B587-E65E-4B52-B37C-ABEBB6E87928}"/>
          </ac:spMkLst>
        </pc:spChg>
        <pc:spChg chg="add del">
          <ac:chgData name="Mustafa Maru" userId="b73eeed5-edc7-4904-9fe2-3470a5ec240a" providerId="ADAL" clId="{B56CFF48-384A-4CB7-B96D-62D7F152446D}" dt="2025-10-04T09:09:59.120" v="498" actId="26606"/>
          <ac:spMkLst>
            <pc:docMk/>
            <pc:sldMk cId="3857899970" sldId="266"/>
            <ac:spMk id="168" creationId="{79BB35BC-D5C2-4C8B-A22A-A71E6191913B}"/>
          </ac:spMkLst>
        </pc:spChg>
        <pc:picChg chg="mod ord">
          <ac:chgData name="Mustafa Maru" userId="b73eeed5-edc7-4904-9fe2-3470a5ec240a" providerId="ADAL" clId="{B56CFF48-384A-4CB7-B96D-62D7F152446D}" dt="2025-10-04T09:09:59.120" v="498" actId="26606"/>
          <ac:picMkLst>
            <pc:docMk/>
            <pc:sldMk cId="3857899970" sldId="266"/>
            <ac:picMk id="3" creationId="{4F0D347D-C723-DC7E-A512-EDEAFC76B5FC}"/>
          </ac:picMkLst>
        </pc:picChg>
      </pc:sldChg>
      <pc:sldChg chg="del">
        <pc:chgData name="Mustafa Maru" userId="b73eeed5-edc7-4904-9fe2-3470a5ec240a" providerId="ADAL" clId="{B56CFF48-384A-4CB7-B96D-62D7F152446D}" dt="2025-10-04T09:14:18.788" v="551" actId="2696"/>
        <pc:sldMkLst>
          <pc:docMk/>
          <pc:sldMk cId="2272376023" sldId="269"/>
        </pc:sldMkLst>
      </pc:sldChg>
      <pc:sldChg chg="addSp modSp add mod">
        <pc:chgData name="Mustafa Maru" userId="b73eeed5-edc7-4904-9fe2-3470a5ec240a" providerId="ADAL" clId="{B56CFF48-384A-4CB7-B96D-62D7F152446D}" dt="2025-10-04T09:08:08.612" v="484" actId="14100"/>
        <pc:sldMkLst>
          <pc:docMk/>
          <pc:sldMk cId="3850224968" sldId="270"/>
        </pc:sldMkLst>
        <pc:picChg chg="add mod">
          <ac:chgData name="Mustafa Maru" userId="b73eeed5-edc7-4904-9fe2-3470a5ec240a" providerId="ADAL" clId="{B56CFF48-384A-4CB7-B96D-62D7F152446D}" dt="2025-10-04T09:08:08.612" v="484" actId="14100"/>
          <ac:picMkLst>
            <pc:docMk/>
            <pc:sldMk cId="3850224968" sldId="270"/>
            <ac:picMk id="6" creationId="{81E78FAC-1621-E39F-1EF5-3339688BEC09}"/>
          </ac:picMkLst>
        </pc:picChg>
      </pc:sldChg>
      <pc:sldChg chg="addSp delSp modSp add mod">
        <pc:chgData name="Mustafa Maru" userId="b73eeed5-edc7-4904-9fe2-3470a5ec240a" providerId="ADAL" clId="{B56CFF48-384A-4CB7-B96D-62D7F152446D}" dt="2025-10-04T09:11:55.873" v="524" actId="27636"/>
        <pc:sldMkLst>
          <pc:docMk/>
          <pc:sldMk cId="70784019" sldId="271"/>
        </pc:sldMkLst>
        <pc:spChg chg="mod">
          <ac:chgData name="Mustafa Maru" userId="b73eeed5-edc7-4904-9fe2-3470a5ec240a" providerId="ADAL" clId="{B56CFF48-384A-4CB7-B96D-62D7F152446D}" dt="2025-10-04T09:11:22.638" v="513" actId="14100"/>
          <ac:spMkLst>
            <pc:docMk/>
            <pc:sldMk cId="70784019" sldId="271"/>
            <ac:spMk id="2" creationId="{360D9BD9-DAF5-F667-16C5-6D1770CE63AC}"/>
          </ac:spMkLst>
        </pc:spChg>
        <pc:spChg chg="mod">
          <ac:chgData name="Mustafa Maru" userId="b73eeed5-edc7-4904-9fe2-3470a5ec240a" providerId="ADAL" clId="{B56CFF48-384A-4CB7-B96D-62D7F152446D}" dt="2025-10-04T09:11:55.873" v="524" actId="27636"/>
          <ac:spMkLst>
            <pc:docMk/>
            <pc:sldMk cId="70784019" sldId="271"/>
            <ac:spMk id="7" creationId="{F8C7A97E-19B9-2334-2DD1-7187286E2369}"/>
          </ac:spMkLst>
        </pc:spChg>
        <pc:spChg chg="del">
          <ac:chgData name="Mustafa Maru" userId="b73eeed5-edc7-4904-9fe2-3470a5ec240a" providerId="ADAL" clId="{B56CFF48-384A-4CB7-B96D-62D7F152446D}" dt="2025-10-04T09:10:11.124" v="500" actId="26606"/>
          <ac:spMkLst>
            <pc:docMk/>
            <pc:sldMk cId="70784019" sldId="271"/>
            <ac:spMk id="161" creationId="{7C432AFE-B3D2-4BFF-BF8F-96C27AFF1AC7}"/>
          </ac:spMkLst>
        </pc:spChg>
        <pc:spChg chg="del">
          <ac:chgData name="Mustafa Maru" userId="b73eeed5-edc7-4904-9fe2-3470a5ec240a" providerId="ADAL" clId="{B56CFF48-384A-4CB7-B96D-62D7F152446D}" dt="2025-10-04T09:10:11.124" v="500" actId="26606"/>
          <ac:spMkLst>
            <pc:docMk/>
            <pc:sldMk cId="70784019" sldId="271"/>
            <ac:spMk id="162" creationId="{AF2F604E-43BE-4DC3-B983-E071523364F8}"/>
          </ac:spMkLst>
        </pc:spChg>
        <pc:spChg chg="del">
          <ac:chgData name="Mustafa Maru" userId="b73eeed5-edc7-4904-9fe2-3470a5ec240a" providerId="ADAL" clId="{B56CFF48-384A-4CB7-B96D-62D7F152446D}" dt="2025-10-04T09:10:11.124" v="500" actId="26606"/>
          <ac:spMkLst>
            <pc:docMk/>
            <pc:sldMk cId="70784019" sldId="271"/>
            <ac:spMk id="163" creationId="{08C9B587-E65E-4B52-B37C-ABEBB6E87928}"/>
          </ac:spMkLst>
        </pc:spChg>
        <pc:spChg chg="add">
          <ac:chgData name="Mustafa Maru" userId="b73eeed5-edc7-4904-9fe2-3470a5ec240a" providerId="ADAL" clId="{B56CFF48-384A-4CB7-B96D-62D7F152446D}" dt="2025-10-04T09:10:11.124" v="500" actId="26606"/>
          <ac:spMkLst>
            <pc:docMk/>
            <pc:sldMk cId="70784019" sldId="271"/>
            <ac:spMk id="168" creationId="{D009D6D5-DAC2-4A8B-A17A-E206B9012D09}"/>
          </ac:spMkLst>
        </pc:spChg>
        <pc:picChg chg="mod ord">
          <ac:chgData name="Mustafa Maru" userId="b73eeed5-edc7-4904-9fe2-3470a5ec240a" providerId="ADAL" clId="{B56CFF48-384A-4CB7-B96D-62D7F152446D}" dt="2025-10-04T09:10:11.124" v="500" actId="26606"/>
          <ac:picMkLst>
            <pc:docMk/>
            <pc:sldMk cId="70784019" sldId="271"/>
            <ac:picMk id="3" creationId="{4F0D347D-C723-DC7E-A512-EDEAFC76B5FC}"/>
          </ac:picMkLst>
        </pc:picChg>
      </pc:sldChg>
      <pc:sldChg chg="addSp delSp modSp add mod ord">
        <pc:chgData name="Mustafa Maru" userId="b73eeed5-edc7-4904-9fe2-3470a5ec240a" providerId="ADAL" clId="{B56CFF48-384A-4CB7-B96D-62D7F152446D}" dt="2025-10-04T09:14:07.301" v="550" actId="14100"/>
        <pc:sldMkLst>
          <pc:docMk/>
          <pc:sldMk cId="3453131512" sldId="272"/>
        </pc:sldMkLst>
        <pc:spChg chg="mod">
          <ac:chgData name="Mustafa Maru" userId="b73eeed5-edc7-4904-9fe2-3470a5ec240a" providerId="ADAL" clId="{B56CFF48-384A-4CB7-B96D-62D7F152446D}" dt="2025-10-04T09:13:47.799" v="547" actId="26606"/>
          <ac:spMkLst>
            <pc:docMk/>
            <pc:sldMk cId="3453131512" sldId="272"/>
            <ac:spMk id="2" creationId="{360D9BD9-DAF5-F667-16C5-6D1770CE63AC}"/>
          </ac:spMkLst>
        </pc:spChg>
        <pc:spChg chg="mod">
          <ac:chgData name="Mustafa Maru" userId="b73eeed5-edc7-4904-9fe2-3470a5ec240a" providerId="ADAL" clId="{B56CFF48-384A-4CB7-B96D-62D7F152446D}" dt="2025-10-04T09:14:07.301" v="550" actId="14100"/>
          <ac:spMkLst>
            <pc:docMk/>
            <pc:sldMk cId="3453131512" sldId="272"/>
            <ac:spMk id="7" creationId="{F8C7A97E-19B9-2334-2DD1-7187286E2369}"/>
          </ac:spMkLst>
        </pc:spChg>
        <pc:spChg chg="del">
          <ac:chgData name="Mustafa Maru" userId="b73eeed5-edc7-4904-9fe2-3470a5ec240a" providerId="ADAL" clId="{B56CFF48-384A-4CB7-B96D-62D7F152446D}" dt="2025-10-04T09:13:47.799" v="547" actId="26606"/>
          <ac:spMkLst>
            <pc:docMk/>
            <pc:sldMk cId="3453131512" sldId="272"/>
            <ac:spMk id="161" creationId="{7C432AFE-B3D2-4BFF-BF8F-96C27AFF1AC7}"/>
          </ac:spMkLst>
        </pc:spChg>
        <pc:spChg chg="del">
          <ac:chgData name="Mustafa Maru" userId="b73eeed5-edc7-4904-9fe2-3470a5ec240a" providerId="ADAL" clId="{B56CFF48-384A-4CB7-B96D-62D7F152446D}" dt="2025-10-04T09:13:47.799" v="547" actId="26606"/>
          <ac:spMkLst>
            <pc:docMk/>
            <pc:sldMk cId="3453131512" sldId="272"/>
            <ac:spMk id="162" creationId="{AF2F604E-43BE-4DC3-B983-E071523364F8}"/>
          </ac:spMkLst>
        </pc:spChg>
        <pc:spChg chg="del">
          <ac:chgData name="Mustafa Maru" userId="b73eeed5-edc7-4904-9fe2-3470a5ec240a" providerId="ADAL" clId="{B56CFF48-384A-4CB7-B96D-62D7F152446D}" dt="2025-10-04T09:13:47.799" v="547" actId="26606"/>
          <ac:spMkLst>
            <pc:docMk/>
            <pc:sldMk cId="3453131512" sldId="272"/>
            <ac:spMk id="163" creationId="{08C9B587-E65E-4B52-B37C-ABEBB6E87928}"/>
          </ac:spMkLst>
        </pc:spChg>
        <pc:spChg chg="add">
          <ac:chgData name="Mustafa Maru" userId="b73eeed5-edc7-4904-9fe2-3470a5ec240a" providerId="ADAL" clId="{B56CFF48-384A-4CB7-B96D-62D7F152446D}" dt="2025-10-04T09:13:47.799" v="547" actId="26606"/>
          <ac:spMkLst>
            <pc:docMk/>
            <pc:sldMk cId="3453131512" sldId="272"/>
            <ac:spMk id="168" creationId="{56688E73-49B9-4052-A836-D248C825D70D}"/>
          </ac:spMkLst>
        </pc:spChg>
        <pc:spChg chg="add">
          <ac:chgData name="Mustafa Maru" userId="b73eeed5-edc7-4904-9fe2-3470a5ec240a" providerId="ADAL" clId="{B56CFF48-384A-4CB7-B96D-62D7F152446D}" dt="2025-10-04T09:13:47.799" v="547" actId="26606"/>
          <ac:spMkLst>
            <pc:docMk/>
            <pc:sldMk cId="3453131512" sldId="272"/>
            <ac:spMk id="170" creationId="{5B6AEE0C-07FE-4154-BC7C-2F20530BC556}"/>
          </ac:spMkLst>
        </pc:spChg>
        <pc:picChg chg="mod">
          <ac:chgData name="Mustafa Maru" userId="b73eeed5-edc7-4904-9fe2-3470a5ec240a" providerId="ADAL" clId="{B56CFF48-384A-4CB7-B96D-62D7F152446D}" dt="2025-10-04T09:14:03.572" v="549" actId="1076"/>
          <ac:picMkLst>
            <pc:docMk/>
            <pc:sldMk cId="3453131512" sldId="272"/>
            <ac:picMk id="3" creationId="{4F0D347D-C723-DC7E-A512-EDEAFC76B5FC}"/>
          </ac:picMkLst>
        </pc:picChg>
      </pc:sldChg>
      <pc:sldChg chg="addSp delSp modSp add mod ord">
        <pc:chgData name="Mustafa Maru" userId="b73eeed5-edc7-4904-9fe2-3470a5ec240a" providerId="ADAL" clId="{B56CFF48-384A-4CB7-B96D-62D7F152446D}" dt="2025-10-04T09:16:10.389" v="574" actId="26606"/>
        <pc:sldMkLst>
          <pc:docMk/>
          <pc:sldMk cId="2509582850" sldId="273"/>
        </pc:sldMkLst>
        <pc:spChg chg="mod">
          <ac:chgData name="Mustafa Maru" userId="b73eeed5-edc7-4904-9fe2-3470a5ec240a" providerId="ADAL" clId="{B56CFF48-384A-4CB7-B96D-62D7F152446D}" dt="2025-10-04T09:16:10.389" v="574" actId="26606"/>
          <ac:spMkLst>
            <pc:docMk/>
            <pc:sldMk cId="2509582850" sldId="273"/>
            <ac:spMk id="2" creationId="{360D9BD9-DAF5-F667-16C5-6D1770CE63AC}"/>
          </ac:spMkLst>
        </pc:spChg>
        <pc:spChg chg="mod">
          <ac:chgData name="Mustafa Maru" userId="b73eeed5-edc7-4904-9fe2-3470a5ec240a" providerId="ADAL" clId="{B56CFF48-384A-4CB7-B96D-62D7F152446D}" dt="2025-10-04T09:16:10.389" v="574" actId="26606"/>
          <ac:spMkLst>
            <pc:docMk/>
            <pc:sldMk cId="2509582850" sldId="273"/>
            <ac:spMk id="7" creationId="{F8C7A97E-19B9-2334-2DD1-7187286E2369}"/>
          </ac:spMkLst>
        </pc:spChg>
        <pc:spChg chg="del">
          <ac:chgData name="Mustafa Maru" userId="b73eeed5-edc7-4904-9fe2-3470a5ec240a" providerId="ADAL" clId="{B56CFF48-384A-4CB7-B96D-62D7F152446D}" dt="2025-10-04T09:16:10.389" v="574" actId="26606"/>
          <ac:spMkLst>
            <pc:docMk/>
            <pc:sldMk cId="2509582850" sldId="273"/>
            <ac:spMk id="161" creationId="{7C432AFE-B3D2-4BFF-BF8F-96C27AFF1AC7}"/>
          </ac:spMkLst>
        </pc:spChg>
        <pc:spChg chg="del">
          <ac:chgData name="Mustafa Maru" userId="b73eeed5-edc7-4904-9fe2-3470a5ec240a" providerId="ADAL" clId="{B56CFF48-384A-4CB7-B96D-62D7F152446D}" dt="2025-10-04T09:16:10.389" v="574" actId="26606"/>
          <ac:spMkLst>
            <pc:docMk/>
            <pc:sldMk cId="2509582850" sldId="273"/>
            <ac:spMk id="162" creationId="{AF2F604E-43BE-4DC3-B983-E071523364F8}"/>
          </ac:spMkLst>
        </pc:spChg>
        <pc:spChg chg="del">
          <ac:chgData name="Mustafa Maru" userId="b73eeed5-edc7-4904-9fe2-3470a5ec240a" providerId="ADAL" clId="{B56CFF48-384A-4CB7-B96D-62D7F152446D}" dt="2025-10-04T09:16:10.389" v="574" actId="26606"/>
          <ac:spMkLst>
            <pc:docMk/>
            <pc:sldMk cId="2509582850" sldId="273"/>
            <ac:spMk id="163" creationId="{08C9B587-E65E-4B52-B37C-ABEBB6E87928}"/>
          </ac:spMkLst>
        </pc:spChg>
        <pc:spChg chg="add">
          <ac:chgData name="Mustafa Maru" userId="b73eeed5-edc7-4904-9fe2-3470a5ec240a" providerId="ADAL" clId="{B56CFF48-384A-4CB7-B96D-62D7F152446D}" dt="2025-10-04T09:16:10.389" v="574" actId="26606"/>
          <ac:spMkLst>
            <pc:docMk/>
            <pc:sldMk cId="2509582850" sldId="273"/>
            <ac:spMk id="168" creationId="{1A9F7B4E-B03D-4F64-BE33-00D074458D45}"/>
          </ac:spMkLst>
        </pc:spChg>
        <pc:spChg chg="add">
          <ac:chgData name="Mustafa Maru" userId="b73eeed5-edc7-4904-9fe2-3470a5ec240a" providerId="ADAL" clId="{B56CFF48-384A-4CB7-B96D-62D7F152446D}" dt="2025-10-04T09:16:10.389" v="574" actId="26606"/>
          <ac:spMkLst>
            <pc:docMk/>
            <pc:sldMk cId="2509582850" sldId="273"/>
            <ac:spMk id="170" creationId="{7E2BE7F7-CA89-4002-ACCE-A478AEA24F5E}"/>
          </ac:spMkLst>
        </pc:spChg>
      </pc:sldChg>
      <pc:sldChg chg="addSp add del">
        <pc:chgData name="Mustafa Maru" userId="b73eeed5-edc7-4904-9fe2-3470a5ec240a" providerId="ADAL" clId="{B56CFF48-384A-4CB7-B96D-62D7F152446D}" dt="2025-10-04T09:20:57.122" v="813" actId="2696"/>
        <pc:sldMkLst>
          <pc:docMk/>
          <pc:sldMk cId="3212799160" sldId="274"/>
        </pc:sldMkLst>
        <pc:picChg chg="add">
          <ac:chgData name="Mustafa Maru" userId="b73eeed5-edc7-4904-9fe2-3470a5ec240a" providerId="ADAL" clId="{B56CFF48-384A-4CB7-B96D-62D7F152446D}" dt="2025-10-04T09:20:52.436" v="812"/>
          <ac:picMkLst>
            <pc:docMk/>
            <pc:sldMk cId="3212799160" sldId="274"/>
            <ac:picMk id="3" creationId="{584C6950-83CA-0413-4702-FD13DA518ECB}"/>
          </ac:picMkLst>
        </pc:picChg>
      </pc:sldChg>
    </pc:docChg>
  </pc:docChgLst>
  <pc:docChgLst>
    <pc:chgData name="Mustafa Maru" userId="b73eeed5-edc7-4904-9fe2-3470a5ec240a" providerId="ADAL" clId="{B00A3373-470C-4B1C-B109-DDC15EC13D83}"/>
    <pc:docChg chg="undo custSel addSld delSld modSld sldOrd modMainMaster">
      <pc:chgData name="Mustafa Maru" userId="b73eeed5-edc7-4904-9fe2-3470a5ec240a" providerId="ADAL" clId="{B00A3373-470C-4B1C-B109-DDC15EC13D83}" dt="2025-08-30T05:48:09.278" v="1758" actId="478"/>
      <pc:docMkLst>
        <pc:docMk/>
      </pc:docMkLst>
      <pc:sldChg chg="addSp delSp modSp new mod ord setBg">
        <pc:chgData name="Mustafa Maru" userId="b73eeed5-edc7-4904-9fe2-3470a5ec240a" providerId="ADAL" clId="{B00A3373-470C-4B1C-B109-DDC15EC13D83}" dt="2025-08-29T05:17:06.173" v="1737" actId="114"/>
        <pc:sldMkLst>
          <pc:docMk/>
          <pc:sldMk cId="3100965988" sldId="256"/>
        </pc:sldMkLst>
        <pc:spChg chg="add del mod">
          <ac:chgData name="Mustafa Maru" userId="b73eeed5-edc7-4904-9fe2-3470a5ec240a" providerId="ADAL" clId="{B00A3373-470C-4B1C-B109-DDC15EC13D83}" dt="2025-08-27T05:30:17.309" v="98"/>
          <ac:spMkLst>
            <pc:docMk/>
            <pc:sldMk cId="3100965988" sldId="256"/>
            <ac:spMk id="4" creationId="{5B111590-90E6-1CC5-66F8-52922F3116C4}"/>
          </ac:spMkLst>
        </pc:spChg>
        <pc:spChg chg="add mod">
          <ac:chgData name="Mustafa Maru" userId="b73eeed5-edc7-4904-9fe2-3470a5ec240a" providerId="ADAL" clId="{B00A3373-470C-4B1C-B109-DDC15EC13D83}" dt="2025-08-29T05:16:31.496" v="1735" actId="114"/>
          <ac:spMkLst>
            <pc:docMk/>
            <pc:sldMk cId="3100965988" sldId="256"/>
            <ac:spMk id="5" creationId="{61A20C01-F1DC-F5CE-EA5C-A5A625948B74}"/>
          </ac:spMkLst>
        </pc:spChg>
        <pc:spChg chg="add del mod">
          <ac:chgData name="Mustafa Maru" userId="b73eeed5-edc7-4904-9fe2-3470a5ec240a" providerId="ADAL" clId="{B00A3373-470C-4B1C-B109-DDC15EC13D83}" dt="2025-08-27T05:43:22.981" v="241" actId="22"/>
          <ac:spMkLst>
            <pc:docMk/>
            <pc:sldMk cId="3100965988" sldId="256"/>
            <ac:spMk id="7" creationId="{49C19896-9C22-BC1F-958C-98B5F55D4041}"/>
          </ac:spMkLst>
        </pc:spChg>
        <pc:spChg chg="add del">
          <ac:chgData name="Mustafa Maru" userId="b73eeed5-edc7-4904-9fe2-3470a5ec240a" providerId="ADAL" clId="{B00A3373-470C-4B1C-B109-DDC15EC13D83}" dt="2025-08-27T05:28:43.225" v="91" actId="26606"/>
          <ac:spMkLst>
            <pc:docMk/>
            <pc:sldMk cId="3100965988" sldId="256"/>
            <ac:spMk id="8" creationId="{42A4FC2C-047E-45A5-965D-8E1E3BF09BC6}"/>
          </ac:spMkLst>
        </pc:spChg>
        <pc:spChg chg="add mod">
          <ac:chgData name="Mustafa Maru" userId="b73eeed5-edc7-4904-9fe2-3470a5ec240a" providerId="ADAL" clId="{B00A3373-470C-4B1C-B109-DDC15EC13D83}" dt="2025-08-29T05:17:06.173" v="1737" actId="114"/>
          <ac:spMkLst>
            <pc:docMk/>
            <pc:sldMk cId="3100965988" sldId="256"/>
            <ac:spMk id="9" creationId="{D74ECD7A-CF64-337F-436C-DDDC9CECDCC9}"/>
          </ac:spMkLst>
        </pc:spChg>
        <pc:spChg chg="add del">
          <ac:chgData name="Mustafa Maru" userId="b73eeed5-edc7-4904-9fe2-3470a5ec240a" providerId="ADAL" clId="{B00A3373-470C-4B1C-B109-DDC15EC13D83}" dt="2025-08-27T05:29:03.400" v="94" actId="26606"/>
          <ac:spMkLst>
            <pc:docMk/>
            <pc:sldMk cId="3100965988" sldId="256"/>
            <ac:spMk id="10" creationId="{E559D998-AB6C-46E1-B394-118E9A1E2D62}"/>
          </ac:spMkLst>
        </pc:spChg>
        <pc:spChg chg="add del">
          <ac:chgData name="Mustafa Maru" userId="b73eeed5-edc7-4904-9fe2-3470a5ec240a" providerId="ADAL" clId="{B00A3373-470C-4B1C-B109-DDC15EC13D83}" dt="2025-08-27T05:41:46.988" v="221" actId="26606"/>
          <ac:spMkLst>
            <pc:docMk/>
            <pc:sldMk cId="3100965988" sldId="256"/>
            <ac:spMk id="15" creationId="{E559D998-AB6C-46E1-B394-118E9A1E2D62}"/>
          </ac:spMkLst>
        </pc:spChg>
        <pc:spChg chg="add del">
          <ac:chgData name="Mustafa Maru" userId="b73eeed5-edc7-4904-9fe2-3470a5ec240a" providerId="ADAL" clId="{B00A3373-470C-4B1C-B109-DDC15EC13D83}" dt="2025-08-27T06:01:46.636" v="510" actId="26606"/>
          <ac:spMkLst>
            <pc:docMk/>
            <pc:sldMk cId="3100965988" sldId="256"/>
            <ac:spMk id="20" creationId="{32BC26D8-82FB-445E-AA49-62A77D7C1EE0}"/>
          </ac:spMkLst>
        </pc:spChg>
        <pc:spChg chg="add del">
          <ac:chgData name="Mustafa Maru" userId="b73eeed5-edc7-4904-9fe2-3470a5ec240a" providerId="ADAL" clId="{B00A3373-470C-4B1C-B109-DDC15EC13D83}" dt="2025-08-27T06:01:46.636" v="510" actId="26606"/>
          <ac:spMkLst>
            <pc:docMk/>
            <pc:sldMk cId="3100965988" sldId="256"/>
            <ac:spMk id="22" creationId="{CB44330D-EA18-4254-AA95-EB49948539B8}"/>
          </ac:spMkLst>
        </pc:spChg>
        <pc:spChg chg="add del">
          <ac:chgData name="Mustafa Maru" userId="b73eeed5-edc7-4904-9fe2-3470a5ec240a" providerId="ADAL" clId="{B00A3373-470C-4B1C-B109-DDC15EC13D83}" dt="2025-08-27T06:01:42.984" v="507" actId="26606"/>
          <ac:spMkLst>
            <pc:docMk/>
            <pc:sldMk cId="3100965988" sldId="256"/>
            <ac:spMk id="27" creationId="{1BF4DD63-CE83-4A2A-994E-8598C22E6FCF}"/>
          </ac:spMkLst>
        </pc:spChg>
        <pc:spChg chg="add del">
          <ac:chgData name="Mustafa Maru" userId="b73eeed5-edc7-4904-9fe2-3470a5ec240a" providerId="ADAL" clId="{B00A3373-470C-4B1C-B109-DDC15EC13D83}" dt="2025-08-27T06:01:42.984" v="507" actId="26606"/>
          <ac:spMkLst>
            <pc:docMk/>
            <pc:sldMk cId="3100965988" sldId="256"/>
            <ac:spMk id="29" creationId="{127393A7-D6DA-410B-8699-AA56B57BF7BA}"/>
          </ac:spMkLst>
        </pc:spChg>
        <pc:spChg chg="add del">
          <ac:chgData name="Mustafa Maru" userId="b73eeed5-edc7-4904-9fe2-3470a5ec240a" providerId="ADAL" clId="{B00A3373-470C-4B1C-B109-DDC15EC13D83}" dt="2025-08-27T06:01:42.984" v="507" actId="26606"/>
          <ac:spMkLst>
            <pc:docMk/>
            <pc:sldMk cId="3100965988" sldId="256"/>
            <ac:spMk id="31" creationId="{8EC44C88-69E3-42EE-86E8-9B45F712B769}"/>
          </ac:spMkLst>
        </pc:spChg>
        <pc:spChg chg="add del">
          <ac:chgData name="Mustafa Maru" userId="b73eeed5-edc7-4904-9fe2-3470a5ec240a" providerId="ADAL" clId="{B00A3373-470C-4B1C-B109-DDC15EC13D83}" dt="2025-08-27T06:01:46.569" v="509" actId="26606"/>
          <ac:spMkLst>
            <pc:docMk/>
            <pc:sldMk cId="3100965988" sldId="256"/>
            <ac:spMk id="33" creationId="{362810D9-2C5A-477D-949C-C191895477F3}"/>
          </ac:spMkLst>
        </pc:spChg>
        <pc:spChg chg="add del">
          <ac:chgData name="Mustafa Maru" userId="b73eeed5-edc7-4904-9fe2-3470a5ec240a" providerId="ADAL" clId="{B00A3373-470C-4B1C-B109-DDC15EC13D83}" dt="2025-08-27T06:01:46.569" v="509" actId="26606"/>
          <ac:spMkLst>
            <pc:docMk/>
            <pc:sldMk cId="3100965988" sldId="256"/>
            <ac:spMk id="34" creationId="{081E4A58-353D-44AE-B2FC-2A74E2E400F7}"/>
          </ac:spMkLst>
        </pc:spChg>
        <pc:spChg chg="add">
          <ac:chgData name="Mustafa Maru" userId="b73eeed5-edc7-4904-9fe2-3470a5ec240a" providerId="ADAL" clId="{B00A3373-470C-4B1C-B109-DDC15EC13D83}" dt="2025-08-27T06:01:46.636" v="510" actId="26606"/>
          <ac:spMkLst>
            <pc:docMk/>
            <pc:sldMk cId="3100965988" sldId="256"/>
            <ac:spMk id="36" creationId="{7C432AFE-B3D2-4BFF-BF8F-96C27AFF1AC7}"/>
          </ac:spMkLst>
        </pc:spChg>
        <pc:spChg chg="add">
          <ac:chgData name="Mustafa Maru" userId="b73eeed5-edc7-4904-9fe2-3470a5ec240a" providerId="ADAL" clId="{B00A3373-470C-4B1C-B109-DDC15EC13D83}" dt="2025-08-27T06:01:46.636" v="510" actId="26606"/>
          <ac:spMkLst>
            <pc:docMk/>
            <pc:sldMk cId="3100965988" sldId="256"/>
            <ac:spMk id="37" creationId="{AF2F604E-43BE-4DC3-B983-E071523364F8}"/>
          </ac:spMkLst>
        </pc:spChg>
        <pc:spChg chg="add">
          <ac:chgData name="Mustafa Maru" userId="b73eeed5-edc7-4904-9fe2-3470a5ec240a" providerId="ADAL" clId="{B00A3373-470C-4B1C-B109-DDC15EC13D83}" dt="2025-08-27T06:01:46.636" v="510" actId="26606"/>
          <ac:spMkLst>
            <pc:docMk/>
            <pc:sldMk cId="3100965988" sldId="256"/>
            <ac:spMk id="38" creationId="{08C9B587-E65E-4B52-B37C-ABEBB6E87928}"/>
          </ac:spMkLst>
        </pc:spChg>
        <pc:picChg chg="add mod">
          <ac:chgData name="Mustafa Maru" userId="b73eeed5-edc7-4904-9fe2-3470a5ec240a" providerId="ADAL" clId="{B00A3373-470C-4B1C-B109-DDC15EC13D83}" dt="2025-08-27T06:01:57.461" v="511" actId="27614"/>
          <ac:picMkLst>
            <pc:docMk/>
            <pc:sldMk cId="3100965988" sldId="256"/>
            <ac:picMk id="3" creationId="{4F0D347D-C723-DC7E-A512-EDEAFC76B5FC}"/>
          </ac:picMkLst>
        </pc:picChg>
      </pc:sldChg>
      <pc:sldChg chg="addSp delSp modSp new mod setBg">
        <pc:chgData name="Mustafa Maru" userId="b73eeed5-edc7-4904-9fe2-3470a5ec240a" providerId="ADAL" clId="{B00A3373-470C-4B1C-B109-DDC15EC13D83}" dt="2025-08-29T05:16:32.155" v="1736" actId="114"/>
        <pc:sldMkLst>
          <pc:docMk/>
          <pc:sldMk cId="96334998" sldId="257"/>
        </pc:sldMkLst>
        <pc:spChg chg="add del mod">
          <ac:chgData name="Mustafa Maru" userId="b73eeed5-edc7-4904-9fe2-3470a5ec240a" providerId="ADAL" clId="{B00A3373-470C-4B1C-B109-DDC15EC13D83}" dt="2025-08-27T13:51:57.370" v="1674"/>
          <ac:spMkLst>
            <pc:docMk/>
            <pc:sldMk cId="96334998" sldId="257"/>
            <ac:spMk id="2" creationId="{C748ADF4-4372-5037-C9E7-23C56F9590C4}"/>
          </ac:spMkLst>
        </pc:spChg>
        <pc:spChg chg="add del mod">
          <ac:chgData name="Mustafa Maru" userId="b73eeed5-edc7-4904-9fe2-3470a5ec240a" providerId="ADAL" clId="{B00A3373-470C-4B1C-B109-DDC15EC13D83}" dt="2025-08-27T13:52:20.526" v="1680"/>
          <ac:spMkLst>
            <pc:docMk/>
            <pc:sldMk cId="96334998" sldId="257"/>
            <ac:spMk id="3" creationId="{610CDE18-7A08-500B-660A-C425A4440C60}"/>
          </ac:spMkLst>
        </pc:spChg>
        <pc:spChg chg="add mod">
          <ac:chgData name="Mustafa Maru" userId="b73eeed5-edc7-4904-9fe2-3470a5ec240a" providerId="ADAL" clId="{B00A3373-470C-4B1C-B109-DDC15EC13D83}" dt="2025-08-29T05:16:32.155" v="1736" actId="114"/>
          <ac:spMkLst>
            <pc:docMk/>
            <pc:sldMk cId="96334998" sldId="257"/>
            <ac:spMk id="4" creationId="{282AC495-F75C-3187-3DF2-EAED4612E27B}"/>
          </ac:spMkLst>
        </pc:spChg>
        <pc:spChg chg="add del mod">
          <ac:chgData name="Mustafa Maru" userId="b73eeed5-edc7-4904-9fe2-3470a5ec240a" providerId="ADAL" clId="{B00A3373-470C-4B1C-B109-DDC15EC13D83}" dt="2025-08-27T05:21:01.421" v="78"/>
          <ac:spMkLst>
            <pc:docMk/>
            <pc:sldMk cId="96334998" sldId="257"/>
            <ac:spMk id="6" creationId="{82A7DC58-B10B-D0D5-7CF6-CC62DEFA9A63}"/>
          </ac:spMkLst>
        </pc:spChg>
        <pc:spChg chg="add del mod">
          <ac:chgData name="Mustafa Maru" userId="b73eeed5-edc7-4904-9fe2-3470a5ec240a" providerId="ADAL" clId="{B00A3373-470C-4B1C-B109-DDC15EC13D83}" dt="2025-08-27T05:21:01.421" v="80"/>
          <ac:spMkLst>
            <pc:docMk/>
            <pc:sldMk cId="96334998" sldId="257"/>
            <ac:spMk id="7" creationId="{C2CF6525-E251-8245-386D-363E74120B5A}"/>
          </ac:spMkLst>
        </pc:spChg>
        <pc:spChg chg="add del mod">
          <ac:chgData name="Mustafa Maru" userId="b73eeed5-edc7-4904-9fe2-3470a5ec240a" providerId="ADAL" clId="{B00A3373-470C-4B1C-B109-DDC15EC13D83}" dt="2025-08-27T05:21:01.437" v="82"/>
          <ac:spMkLst>
            <pc:docMk/>
            <pc:sldMk cId="96334998" sldId="257"/>
            <ac:spMk id="8" creationId="{F16C401C-5FF5-B696-14CB-39F1130ECCFA}"/>
          </ac:spMkLst>
        </pc:spChg>
        <pc:spChg chg="add del mod">
          <ac:chgData name="Mustafa Maru" userId="b73eeed5-edc7-4904-9fe2-3470a5ec240a" providerId="ADAL" clId="{B00A3373-470C-4B1C-B109-DDC15EC13D83}" dt="2025-08-27T05:31:55.320" v="139" actId="767"/>
          <ac:spMkLst>
            <pc:docMk/>
            <pc:sldMk cId="96334998" sldId="257"/>
            <ac:spMk id="9" creationId="{695AA9BD-6B20-9DEC-9D59-40ABA6F1C550}"/>
          </ac:spMkLst>
        </pc:spChg>
        <pc:spChg chg="add mod">
          <ac:chgData name="Mustafa Maru" userId="b73eeed5-edc7-4904-9fe2-3470a5ec240a" providerId="ADAL" clId="{B00A3373-470C-4B1C-B109-DDC15EC13D83}" dt="2025-08-27T13:52:16.871" v="1678" actId="14100"/>
          <ac:spMkLst>
            <pc:docMk/>
            <pc:sldMk cId="96334998" sldId="257"/>
            <ac:spMk id="19" creationId="{31A3537A-7403-C432-032F-0A3546A04057}"/>
          </ac:spMkLst>
        </pc:spChg>
        <pc:spChg chg="add del">
          <ac:chgData name="Mustafa Maru" userId="b73eeed5-edc7-4904-9fe2-3470a5ec240a" providerId="ADAL" clId="{B00A3373-470C-4B1C-B109-DDC15EC13D83}" dt="2025-08-27T05:34:12.231" v="164" actId="26606"/>
          <ac:spMkLst>
            <pc:docMk/>
            <pc:sldMk cId="96334998" sldId="257"/>
            <ac:spMk id="24" creationId="{04812C46-200A-4DEB-A05E-3ED6C68C2387}"/>
          </ac:spMkLst>
        </pc:spChg>
        <pc:spChg chg="add del">
          <ac:chgData name="Mustafa Maru" userId="b73eeed5-edc7-4904-9fe2-3470a5ec240a" providerId="ADAL" clId="{B00A3373-470C-4B1C-B109-DDC15EC13D83}" dt="2025-08-27T05:34:12.231" v="164" actId="26606"/>
          <ac:spMkLst>
            <pc:docMk/>
            <pc:sldMk cId="96334998" sldId="257"/>
            <ac:spMk id="26" creationId="{D1EA859B-E555-4109-94F3-6700E046E008}"/>
          </ac:spMkLst>
        </pc:spChg>
        <pc:spChg chg="add del">
          <ac:chgData name="Mustafa Maru" userId="b73eeed5-edc7-4904-9fe2-3470a5ec240a" providerId="ADAL" clId="{B00A3373-470C-4B1C-B109-DDC15EC13D83}" dt="2025-08-27T05:34:16.052" v="166" actId="26606"/>
          <ac:spMkLst>
            <pc:docMk/>
            <pc:sldMk cId="96334998" sldId="257"/>
            <ac:spMk id="28" creationId="{B95B9BA8-1D69-4796-85F5-B6D0BD52354B}"/>
          </ac:spMkLst>
        </pc:spChg>
        <pc:spChg chg="add del">
          <ac:chgData name="Mustafa Maru" userId="b73eeed5-edc7-4904-9fe2-3470a5ec240a" providerId="ADAL" clId="{B00A3373-470C-4B1C-B109-DDC15EC13D83}" dt="2025-08-27T05:37:12.732" v="205" actId="26606"/>
          <ac:spMkLst>
            <pc:docMk/>
            <pc:sldMk cId="96334998" sldId="257"/>
            <ac:spMk id="30" creationId="{7A5F0580-5EE9-419F-96EE-B6529EF6E7D0}"/>
          </ac:spMkLst>
        </pc:spChg>
        <pc:spChg chg="add del">
          <ac:chgData name="Mustafa Maru" userId="b73eeed5-edc7-4904-9fe2-3470a5ec240a" providerId="ADAL" clId="{B00A3373-470C-4B1C-B109-DDC15EC13D83}" dt="2025-08-27T05:37:12.732" v="205" actId="26606"/>
          <ac:spMkLst>
            <pc:docMk/>
            <pc:sldMk cId="96334998" sldId="257"/>
            <ac:spMk id="31" creationId="{9AA72BD9-2C5A-4EDC-931F-5AA08EACA0F3}"/>
          </ac:spMkLst>
        </pc:spChg>
        <pc:spChg chg="add del">
          <ac:chgData name="Mustafa Maru" userId="b73eeed5-edc7-4904-9fe2-3470a5ec240a" providerId="ADAL" clId="{B00A3373-470C-4B1C-B109-DDC15EC13D83}" dt="2025-08-27T05:37:12.732" v="205" actId="26606"/>
          <ac:spMkLst>
            <pc:docMk/>
            <pc:sldMk cId="96334998" sldId="257"/>
            <ac:spMk id="32" creationId="{DD3981AC-7B61-4947-BCF3-F7AA7FA385B9}"/>
          </ac:spMkLst>
        </pc:spChg>
        <pc:spChg chg="add del">
          <ac:chgData name="Mustafa Maru" userId="b73eeed5-edc7-4904-9fe2-3470a5ec240a" providerId="ADAL" clId="{B00A3373-470C-4B1C-B109-DDC15EC13D83}" dt="2025-08-27T05:37:12.732" v="205" actId="26606"/>
          <ac:spMkLst>
            <pc:docMk/>
            <pc:sldMk cId="96334998" sldId="257"/>
            <ac:spMk id="33" creationId="{55D4142C-5077-457F-A6AD-3FECFDB39685}"/>
          </ac:spMkLst>
        </pc:spChg>
        <pc:spChg chg="add del">
          <ac:chgData name="Mustafa Maru" userId="b73eeed5-edc7-4904-9fe2-3470a5ec240a" providerId="ADAL" clId="{B00A3373-470C-4B1C-B109-DDC15EC13D83}" dt="2025-08-27T05:37:07.770" v="200" actId="26606"/>
          <ac:spMkLst>
            <pc:docMk/>
            <pc:sldMk cId="96334998" sldId="257"/>
            <ac:spMk id="38" creationId="{04812C46-200A-4DEB-A05E-3ED6C68C2387}"/>
          </ac:spMkLst>
        </pc:spChg>
        <pc:spChg chg="add del">
          <ac:chgData name="Mustafa Maru" userId="b73eeed5-edc7-4904-9fe2-3470a5ec240a" providerId="ADAL" clId="{B00A3373-470C-4B1C-B109-DDC15EC13D83}" dt="2025-08-27T05:37:07.770" v="200" actId="26606"/>
          <ac:spMkLst>
            <pc:docMk/>
            <pc:sldMk cId="96334998" sldId="257"/>
            <ac:spMk id="40" creationId="{D1EA859B-E555-4109-94F3-6700E046E008}"/>
          </ac:spMkLst>
        </pc:spChg>
        <pc:spChg chg="add del">
          <ac:chgData name="Mustafa Maru" userId="b73eeed5-edc7-4904-9fe2-3470a5ec240a" providerId="ADAL" clId="{B00A3373-470C-4B1C-B109-DDC15EC13D83}" dt="2025-08-27T05:37:08.996" v="202" actId="26606"/>
          <ac:spMkLst>
            <pc:docMk/>
            <pc:sldMk cId="96334998" sldId="257"/>
            <ac:spMk id="42" creationId="{55D4142C-5077-457F-A6AD-3FECFDB39685}"/>
          </ac:spMkLst>
        </pc:spChg>
        <pc:spChg chg="add del">
          <ac:chgData name="Mustafa Maru" userId="b73eeed5-edc7-4904-9fe2-3470a5ec240a" providerId="ADAL" clId="{B00A3373-470C-4B1C-B109-DDC15EC13D83}" dt="2025-08-27T05:37:08.996" v="202" actId="26606"/>
          <ac:spMkLst>
            <pc:docMk/>
            <pc:sldMk cId="96334998" sldId="257"/>
            <ac:spMk id="43" creationId="{9AA72BD9-2C5A-4EDC-931F-5AA08EACA0F3}"/>
          </ac:spMkLst>
        </pc:spChg>
        <pc:spChg chg="add del">
          <ac:chgData name="Mustafa Maru" userId="b73eeed5-edc7-4904-9fe2-3470a5ec240a" providerId="ADAL" clId="{B00A3373-470C-4B1C-B109-DDC15EC13D83}" dt="2025-08-27T05:37:08.996" v="202" actId="26606"/>
          <ac:spMkLst>
            <pc:docMk/>
            <pc:sldMk cId="96334998" sldId="257"/>
            <ac:spMk id="44" creationId="{7A5F0580-5EE9-419F-96EE-B6529EF6E7D0}"/>
          </ac:spMkLst>
        </pc:spChg>
        <pc:spChg chg="add del">
          <ac:chgData name="Mustafa Maru" userId="b73eeed5-edc7-4904-9fe2-3470a5ec240a" providerId="ADAL" clId="{B00A3373-470C-4B1C-B109-DDC15EC13D83}" dt="2025-08-27T05:37:08.996" v="202" actId="26606"/>
          <ac:spMkLst>
            <pc:docMk/>
            <pc:sldMk cId="96334998" sldId="257"/>
            <ac:spMk id="45" creationId="{DD3981AC-7B61-4947-BCF3-F7AA7FA385B9}"/>
          </ac:spMkLst>
        </pc:spChg>
        <pc:spChg chg="add del">
          <ac:chgData name="Mustafa Maru" userId="b73eeed5-edc7-4904-9fe2-3470a5ec240a" providerId="ADAL" clId="{B00A3373-470C-4B1C-B109-DDC15EC13D83}" dt="2025-08-27T05:37:12.700" v="204" actId="26606"/>
          <ac:spMkLst>
            <pc:docMk/>
            <pc:sldMk cId="96334998" sldId="257"/>
            <ac:spMk id="47" creationId="{21A75659-5A6F-4F77-9679-678A00B9D8DC}"/>
          </ac:spMkLst>
        </pc:spChg>
        <pc:spChg chg="add del">
          <ac:chgData name="Mustafa Maru" userId="b73eeed5-edc7-4904-9fe2-3470a5ec240a" providerId="ADAL" clId="{B00A3373-470C-4B1C-B109-DDC15EC13D83}" dt="2025-08-27T05:37:12.700" v="204" actId="26606"/>
          <ac:spMkLst>
            <pc:docMk/>
            <pc:sldMk cId="96334998" sldId="257"/>
            <ac:spMk id="48" creationId="{E30A3A45-140E-431E-AED0-07EF836310B3}"/>
          </ac:spMkLst>
        </pc:spChg>
        <pc:spChg chg="add del">
          <ac:chgData name="Mustafa Maru" userId="b73eeed5-edc7-4904-9fe2-3470a5ec240a" providerId="ADAL" clId="{B00A3373-470C-4B1C-B109-DDC15EC13D83}" dt="2025-08-27T05:37:12.700" v="204" actId="26606"/>
          <ac:spMkLst>
            <pc:docMk/>
            <pc:sldMk cId="96334998" sldId="257"/>
            <ac:spMk id="49" creationId="{55D4142C-5077-457F-A6AD-3FECFDB39685}"/>
          </ac:spMkLst>
        </pc:spChg>
        <pc:spChg chg="add del">
          <ac:chgData name="Mustafa Maru" userId="b73eeed5-edc7-4904-9fe2-3470a5ec240a" providerId="ADAL" clId="{B00A3373-470C-4B1C-B109-DDC15EC13D83}" dt="2025-08-27T05:37:12.700" v="204" actId="26606"/>
          <ac:spMkLst>
            <pc:docMk/>
            <pc:sldMk cId="96334998" sldId="257"/>
            <ac:spMk id="50" creationId="{7A5F0580-5EE9-419F-96EE-B6529EF6E7D0}"/>
          </ac:spMkLst>
        </pc:spChg>
        <pc:spChg chg="add del">
          <ac:chgData name="Mustafa Maru" userId="b73eeed5-edc7-4904-9fe2-3470a5ec240a" providerId="ADAL" clId="{B00A3373-470C-4B1C-B109-DDC15EC13D83}" dt="2025-08-27T13:51:23.379" v="1667" actId="26606"/>
          <ac:spMkLst>
            <pc:docMk/>
            <pc:sldMk cId="96334998" sldId="257"/>
            <ac:spMk id="52" creationId="{1BF4DD63-CE83-4A2A-994E-8598C22E6FCF}"/>
          </ac:spMkLst>
        </pc:spChg>
        <pc:spChg chg="add del">
          <ac:chgData name="Mustafa Maru" userId="b73eeed5-edc7-4904-9fe2-3470a5ec240a" providerId="ADAL" clId="{B00A3373-470C-4B1C-B109-DDC15EC13D83}" dt="2025-08-27T13:51:23.379" v="1667" actId="26606"/>
          <ac:spMkLst>
            <pc:docMk/>
            <pc:sldMk cId="96334998" sldId="257"/>
            <ac:spMk id="53" creationId="{127393A7-D6DA-410B-8699-AA56B57BF7BA}"/>
          </ac:spMkLst>
        </pc:spChg>
        <pc:spChg chg="add del">
          <ac:chgData name="Mustafa Maru" userId="b73eeed5-edc7-4904-9fe2-3470a5ec240a" providerId="ADAL" clId="{B00A3373-470C-4B1C-B109-DDC15EC13D83}" dt="2025-08-27T13:51:23.379" v="1667" actId="26606"/>
          <ac:spMkLst>
            <pc:docMk/>
            <pc:sldMk cId="96334998" sldId="257"/>
            <ac:spMk id="54" creationId="{8EC44C88-69E3-42EE-86E8-9B45F712B769}"/>
          </ac:spMkLst>
        </pc:spChg>
        <pc:spChg chg="add del">
          <ac:chgData name="Mustafa Maru" userId="b73eeed5-edc7-4904-9fe2-3470a5ec240a" providerId="ADAL" clId="{B00A3373-470C-4B1C-B109-DDC15EC13D83}" dt="2025-08-27T13:51:23.379" v="1667" actId="26606"/>
          <ac:spMkLst>
            <pc:docMk/>
            <pc:sldMk cId="96334998" sldId="257"/>
            <ac:spMk id="59" creationId="{9AA72BD9-2C5A-4EDC-931F-5AA08EACA0F3}"/>
          </ac:spMkLst>
        </pc:spChg>
        <pc:spChg chg="add del">
          <ac:chgData name="Mustafa Maru" userId="b73eeed5-edc7-4904-9fe2-3470a5ec240a" providerId="ADAL" clId="{B00A3373-470C-4B1C-B109-DDC15EC13D83}" dt="2025-08-27T13:51:23.379" v="1667" actId="26606"/>
          <ac:spMkLst>
            <pc:docMk/>
            <pc:sldMk cId="96334998" sldId="257"/>
            <ac:spMk id="61" creationId="{DD3981AC-7B61-4947-BCF3-F7AA7FA385B9}"/>
          </ac:spMkLst>
        </pc:spChg>
        <pc:spChg chg="add del">
          <ac:chgData name="Mustafa Maru" userId="b73eeed5-edc7-4904-9fe2-3470a5ec240a" providerId="ADAL" clId="{B00A3373-470C-4B1C-B109-DDC15EC13D83}" dt="2025-08-27T13:51:23.379" v="1667" actId="26606"/>
          <ac:spMkLst>
            <pc:docMk/>
            <pc:sldMk cId="96334998" sldId="257"/>
            <ac:spMk id="63" creationId="{55D4142C-5077-457F-A6AD-3FECFDB39685}"/>
          </ac:spMkLst>
        </pc:spChg>
        <pc:spChg chg="add del">
          <ac:chgData name="Mustafa Maru" userId="b73eeed5-edc7-4904-9fe2-3470a5ec240a" providerId="ADAL" clId="{B00A3373-470C-4B1C-B109-DDC15EC13D83}" dt="2025-08-27T13:51:23.379" v="1667" actId="26606"/>
          <ac:spMkLst>
            <pc:docMk/>
            <pc:sldMk cId="96334998" sldId="257"/>
            <ac:spMk id="65" creationId="{7A5F0580-5EE9-419F-96EE-B6529EF6E7D0}"/>
          </ac:spMkLst>
        </pc:spChg>
        <pc:grpChg chg="add del">
          <ac:chgData name="Mustafa Maru" userId="b73eeed5-edc7-4904-9fe2-3470a5ec240a" providerId="ADAL" clId="{B00A3373-470C-4B1C-B109-DDC15EC13D83}" dt="2025-08-27T05:34:16.060" v="167" actId="26606"/>
          <ac:grpSpMkLst>
            <pc:docMk/>
            <pc:sldMk cId="96334998" sldId="257"/>
            <ac:grpSpMk id="10" creationId="{63737881-458F-40AD-B72B-B57D267DC423}"/>
          </ac:grpSpMkLst>
        </pc:grpChg>
        <pc:picChg chg="add del mod">
          <ac:chgData name="Mustafa Maru" userId="b73eeed5-edc7-4904-9fe2-3470a5ec240a" providerId="ADAL" clId="{B00A3373-470C-4B1C-B109-DDC15EC13D83}" dt="2025-08-27T05:18:03.138" v="13" actId="478"/>
          <ac:picMkLst>
            <pc:docMk/>
            <pc:sldMk cId="96334998" sldId="257"/>
            <ac:picMk id="3" creationId="{79BF4A18-1921-DB2F-8236-C780D3B9B511}"/>
          </ac:picMkLst>
        </pc:picChg>
        <pc:picChg chg="add mod ord">
          <ac:chgData name="Mustafa Maru" userId="b73eeed5-edc7-4904-9fe2-3470a5ec240a" providerId="ADAL" clId="{B00A3373-470C-4B1C-B109-DDC15EC13D83}" dt="2025-08-29T05:15:51.855" v="1728" actId="1076"/>
          <ac:picMkLst>
            <pc:docMk/>
            <pc:sldMk cId="96334998" sldId="257"/>
            <ac:picMk id="5" creationId="{09C9C2D6-6A43-B399-A5C0-8468C2073004}"/>
          </ac:picMkLst>
        </pc:picChg>
      </pc:sldChg>
      <pc:sldChg chg="add del">
        <pc:chgData name="Mustafa Maru" userId="b73eeed5-edc7-4904-9fe2-3470a5ec240a" providerId="ADAL" clId="{B00A3373-470C-4B1C-B109-DDC15EC13D83}" dt="2025-08-27T06:31:24.224" v="537" actId="2696"/>
        <pc:sldMkLst>
          <pc:docMk/>
          <pc:sldMk cId="443769107" sldId="258"/>
        </pc:sldMkLst>
      </pc:sldChg>
      <pc:sldChg chg="new del">
        <pc:chgData name="Mustafa Maru" userId="b73eeed5-edc7-4904-9fe2-3470a5ec240a" providerId="ADAL" clId="{B00A3373-470C-4B1C-B109-DDC15EC13D83}" dt="2025-08-27T06:31:27.646" v="538" actId="2696"/>
        <pc:sldMkLst>
          <pc:docMk/>
          <pc:sldMk cId="705393905" sldId="259"/>
        </pc:sldMkLst>
      </pc:sldChg>
      <pc:sldChg chg="new del ord">
        <pc:chgData name="Mustafa Maru" userId="b73eeed5-edc7-4904-9fe2-3470a5ec240a" providerId="ADAL" clId="{B00A3373-470C-4B1C-B109-DDC15EC13D83}" dt="2025-08-27T06:31:30.962" v="539" actId="2696"/>
        <pc:sldMkLst>
          <pc:docMk/>
          <pc:sldMk cId="1002477728" sldId="260"/>
        </pc:sldMkLst>
      </pc:sldChg>
      <pc:sldChg chg="addSp delSp modSp add mod ord setClrOvrMap">
        <pc:chgData name="Mustafa Maru" userId="b73eeed5-edc7-4904-9fe2-3470a5ec240a" providerId="ADAL" clId="{B00A3373-470C-4B1C-B109-DDC15EC13D83}" dt="2025-08-29T05:17:26.213" v="1741" actId="114"/>
        <pc:sldMkLst>
          <pc:docMk/>
          <pc:sldMk cId="1950921200" sldId="261"/>
        </pc:sldMkLst>
        <pc:spChg chg="add mod">
          <ac:chgData name="Mustafa Maru" userId="b73eeed5-edc7-4904-9fe2-3470a5ec240a" providerId="ADAL" clId="{B00A3373-470C-4B1C-B109-DDC15EC13D83}" dt="2025-08-29T05:17:26.213" v="1741" actId="114"/>
          <ac:spMkLst>
            <pc:docMk/>
            <pc:sldMk cId="1950921200" sldId="261"/>
            <ac:spMk id="2" creationId="{4153FB11-F399-0086-98D1-BB2AD71D8320}"/>
          </ac:spMkLst>
        </pc:spChg>
        <pc:spChg chg="add mod">
          <ac:chgData name="Mustafa Maru" userId="b73eeed5-edc7-4904-9fe2-3470a5ec240a" providerId="ADAL" clId="{B00A3373-470C-4B1C-B109-DDC15EC13D83}" dt="2025-08-29T05:17:16.484" v="1738" actId="114"/>
          <ac:spMkLst>
            <pc:docMk/>
            <pc:sldMk cId="1950921200" sldId="261"/>
            <ac:spMk id="4" creationId="{C74BE4E2-AFF2-9740-5736-FE9BE84BC01F}"/>
          </ac:spMkLst>
        </pc:spChg>
        <pc:spChg chg="mod ord">
          <ac:chgData name="Mustafa Maru" userId="b73eeed5-edc7-4904-9fe2-3470a5ec240a" providerId="ADAL" clId="{B00A3373-470C-4B1C-B109-DDC15EC13D83}" dt="2025-08-27T06:41:19.625" v="732" actId="26606"/>
          <ac:spMkLst>
            <pc:docMk/>
            <pc:sldMk cId="1950921200" sldId="261"/>
            <ac:spMk id="5" creationId="{61A20C01-F1DC-F5CE-EA5C-A5A625948B74}"/>
          </ac:spMkLst>
        </pc:spChg>
        <pc:spChg chg="mod ord">
          <ac:chgData name="Mustafa Maru" userId="b73eeed5-edc7-4904-9fe2-3470a5ec240a" providerId="ADAL" clId="{B00A3373-470C-4B1C-B109-DDC15EC13D83}" dt="2025-08-27T06:41:19.625" v="732" actId="26606"/>
          <ac:spMkLst>
            <pc:docMk/>
            <pc:sldMk cId="1950921200" sldId="261"/>
            <ac:spMk id="9" creationId="{D74ECD7A-CF64-337F-436C-DDDC9CECDCC9}"/>
          </ac:spMkLst>
        </pc:spChg>
        <pc:spChg chg="add del">
          <ac:chgData name="Mustafa Maru" userId="b73eeed5-edc7-4904-9fe2-3470a5ec240a" providerId="ADAL" clId="{B00A3373-470C-4B1C-B109-DDC15EC13D83}" dt="2025-08-27T06:30:14.585" v="524" actId="26606"/>
          <ac:spMkLst>
            <pc:docMk/>
            <pc:sldMk cId="1950921200" sldId="261"/>
            <ac:spMk id="36" creationId="{7C432AFE-B3D2-4BFF-BF8F-96C27AFF1AC7}"/>
          </ac:spMkLst>
        </pc:spChg>
        <pc:spChg chg="add del">
          <ac:chgData name="Mustafa Maru" userId="b73eeed5-edc7-4904-9fe2-3470a5ec240a" providerId="ADAL" clId="{B00A3373-470C-4B1C-B109-DDC15EC13D83}" dt="2025-08-27T06:30:14.585" v="524" actId="26606"/>
          <ac:spMkLst>
            <pc:docMk/>
            <pc:sldMk cId="1950921200" sldId="261"/>
            <ac:spMk id="37" creationId="{AF2F604E-43BE-4DC3-B983-E071523364F8}"/>
          </ac:spMkLst>
        </pc:spChg>
        <pc:spChg chg="add del">
          <ac:chgData name="Mustafa Maru" userId="b73eeed5-edc7-4904-9fe2-3470a5ec240a" providerId="ADAL" clId="{B00A3373-470C-4B1C-B109-DDC15EC13D83}" dt="2025-08-27T06:30:14.585" v="524" actId="26606"/>
          <ac:spMkLst>
            <pc:docMk/>
            <pc:sldMk cId="1950921200" sldId="261"/>
            <ac:spMk id="38" creationId="{08C9B587-E65E-4B52-B37C-ABEBB6E87928}"/>
          </ac:spMkLst>
        </pc:spChg>
        <pc:spChg chg="add del">
          <ac:chgData name="Mustafa Maru" userId="b73eeed5-edc7-4904-9fe2-3470a5ec240a" providerId="ADAL" clId="{B00A3373-470C-4B1C-B109-DDC15EC13D83}" dt="2025-08-27T06:30:14.523" v="523" actId="26606"/>
          <ac:spMkLst>
            <pc:docMk/>
            <pc:sldMk cId="1950921200" sldId="261"/>
            <ac:spMk id="43" creationId="{32BC26D8-82FB-445E-AA49-62A77D7C1EE0}"/>
          </ac:spMkLst>
        </pc:spChg>
        <pc:spChg chg="add del">
          <ac:chgData name="Mustafa Maru" userId="b73eeed5-edc7-4904-9fe2-3470a5ec240a" providerId="ADAL" clId="{B00A3373-470C-4B1C-B109-DDC15EC13D83}" dt="2025-08-27T06:30:14.523" v="523" actId="26606"/>
          <ac:spMkLst>
            <pc:docMk/>
            <pc:sldMk cId="1950921200" sldId="261"/>
            <ac:spMk id="45" creationId="{CB44330D-EA18-4254-AA95-EB49948539B8}"/>
          </ac:spMkLst>
        </pc:spChg>
        <pc:spChg chg="add del">
          <ac:chgData name="Mustafa Maru" userId="b73eeed5-edc7-4904-9fe2-3470a5ec240a" providerId="ADAL" clId="{B00A3373-470C-4B1C-B109-DDC15EC13D83}" dt="2025-08-27T06:30:32.278" v="531" actId="26606"/>
          <ac:spMkLst>
            <pc:docMk/>
            <pc:sldMk cId="1950921200" sldId="261"/>
            <ac:spMk id="47" creationId="{2633B3B5-CC90-43F0-8714-D31D1F3F0209}"/>
          </ac:spMkLst>
        </pc:spChg>
        <pc:spChg chg="add del">
          <ac:chgData name="Mustafa Maru" userId="b73eeed5-edc7-4904-9fe2-3470a5ec240a" providerId="ADAL" clId="{B00A3373-470C-4B1C-B109-DDC15EC13D83}" dt="2025-08-27T06:30:32.278" v="531" actId="26606"/>
          <ac:spMkLst>
            <pc:docMk/>
            <pc:sldMk cId="1950921200" sldId="261"/>
            <ac:spMk id="48" creationId="{AB8C311F-7253-4AED-9701-7FC0708C41C7}"/>
          </ac:spMkLst>
        </pc:spChg>
        <pc:spChg chg="add del">
          <ac:chgData name="Mustafa Maru" userId="b73eeed5-edc7-4904-9fe2-3470a5ec240a" providerId="ADAL" clId="{B00A3373-470C-4B1C-B109-DDC15EC13D83}" dt="2025-08-27T06:30:32.278" v="531" actId="26606"/>
          <ac:spMkLst>
            <pc:docMk/>
            <pc:sldMk cId="1950921200" sldId="261"/>
            <ac:spMk id="49" creationId="{A8D57A06-A426-446D-B02C-A2DC6B62E45E}"/>
          </ac:spMkLst>
        </pc:spChg>
        <pc:spChg chg="add del">
          <ac:chgData name="Mustafa Maru" userId="b73eeed5-edc7-4904-9fe2-3470a5ec240a" providerId="ADAL" clId="{B00A3373-470C-4B1C-B109-DDC15EC13D83}" dt="2025-08-27T06:30:32.278" v="531" actId="26606"/>
          <ac:spMkLst>
            <pc:docMk/>
            <pc:sldMk cId="1950921200" sldId="261"/>
            <ac:spMk id="50" creationId="{E2384209-CB15-4CDF-9D31-C44FD9A3F20D}"/>
          </ac:spMkLst>
        </pc:spChg>
        <pc:spChg chg="add del">
          <ac:chgData name="Mustafa Maru" userId="b73eeed5-edc7-4904-9fe2-3470a5ec240a" providerId="ADAL" clId="{B00A3373-470C-4B1C-B109-DDC15EC13D83}" dt="2025-08-27T06:41:19.625" v="732" actId="26606"/>
          <ac:spMkLst>
            <pc:docMk/>
            <pc:sldMk cId="1950921200" sldId="261"/>
            <ac:spMk id="55" creationId="{3B432D73-5C38-474F-AF96-A3228731BF36}"/>
          </ac:spMkLst>
        </pc:spChg>
        <pc:spChg chg="add">
          <ac:chgData name="Mustafa Maru" userId="b73eeed5-edc7-4904-9fe2-3470a5ec240a" providerId="ADAL" clId="{B00A3373-470C-4B1C-B109-DDC15EC13D83}" dt="2025-08-27T06:41:19.625" v="732" actId="26606"/>
          <ac:spMkLst>
            <pc:docMk/>
            <pc:sldMk cId="1950921200" sldId="261"/>
            <ac:spMk id="60" creationId="{C5E6CFF1-2F42-4E10-9A97-F116F46F53FE}"/>
          </ac:spMkLst>
        </pc:spChg>
        <pc:picChg chg="mod">
          <ac:chgData name="Mustafa Maru" userId="b73eeed5-edc7-4904-9fe2-3470a5ec240a" providerId="ADAL" clId="{B00A3373-470C-4B1C-B109-DDC15EC13D83}" dt="2025-08-29T05:17:20.433" v="1739" actId="1076"/>
          <ac:picMkLst>
            <pc:docMk/>
            <pc:sldMk cId="1950921200" sldId="261"/>
            <ac:picMk id="3" creationId="{4F0D347D-C723-DC7E-A512-EDEAFC76B5FC}"/>
          </ac:picMkLst>
        </pc:picChg>
        <pc:cxnChg chg="add">
          <ac:chgData name="Mustafa Maru" userId="b73eeed5-edc7-4904-9fe2-3470a5ec240a" providerId="ADAL" clId="{B00A3373-470C-4B1C-B109-DDC15EC13D83}" dt="2025-08-27T06:41:19.625" v="732" actId="26606"/>
          <ac:cxnSpMkLst>
            <pc:docMk/>
            <pc:sldMk cId="1950921200" sldId="261"/>
            <ac:cxnSpMk id="62" creationId="{96A8629B-8289-498B-939B-1CA0C106182C}"/>
          </ac:cxnSpMkLst>
        </pc:cxnChg>
      </pc:sldChg>
      <pc:sldChg chg="addSp delSp modSp add mod setClrOvrMap">
        <pc:chgData name="Mustafa Maru" userId="b73eeed5-edc7-4904-9fe2-3470a5ec240a" providerId="ADAL" clId="{B00A3373-470C-4B1C-B109-DDC15EC13D83}" dt="2025-08-27T13:27:27.495" v="1551" actId="26606"/>
        <pc:sldMkLst>
          <pc:docMk/>
          <pc:sldMk cId="418198036" sldId="262"/>
        </pc:sldMkLst>
        <pc:spChg chg="add mod">
          <ac:chgData name="Mustafa Maru" userId="b73eeed5-edc7-4904-9fe2-3470a5ec240a" providerId="ADAL" clId="{B00A3373-470C-4B1C-B109-DDC15EC13D83}" dt="2025-08-27T13:27:27.492" v="1550" actId="26606"/>
          <ac:spMkLst>
            <pc:docMk/>
            <pc:sldMk cId="418198036" sldId="262"/>
            <ac:spMk id="2" creationId="{7AF6EE8F-CD3A-3E42-C3A3-BA2BA16C712E}"/>
          </ac:spMkLst>
        </pc:spChg>
        <pc:spChg chg="add mod">
          <ac:chgData name="Mustafa Maru" userId="b73eeed5-edc7-4904-9fe2-3470a5ec240a" providerId="ADAL" clId="{B00A3373-470C-4B1C-B109-DDC15EC13D83}" dt="2025-08-27T13:27:27.492" v="1550" actId="26606"/>
          <ac:spMkLst>
            <pc:docMk/>
            <pc:sldMk cId="418198036" sldId="262"/>
            <ac:spMk id="4" creationId="{AEAA9E6A-4283-707B-2D7C-647F5182E16A}"/>
          </ac:spMkLst>
        </pc:spChg>
        <pc:spChg chg="ord">
          <ac:chgData name="Mustafa Maru" userId="b73eeed5-edc7-4904-9fe2-3470a5ec240a" providerId="ADAL" clId="{B00A3373-470C-4B1C-B109-DDC15EC13D83}" dt="2025-08-27T13:27:04.111" v="1546" actId="26606"/>
          <ac:spMkLst>
            <pc:docMk/>
            <pc:sldMk cId="418198036" sldId="262"/>
            <ac:spMk id="5" creationId="{61A20C01-F1DC-F5CE-EA5C-A5A625948B74}"/>
          </ac:spMkLst>
        </pc:spChg>
        <pc:spChg chg="ord">
          <ac:chgData name="Mustafa Maru" userId="b73eeed5-edc7-4904-9fe2-3470a5ec240a" providerId="ADAL" clId="{B00A3373-470C-4B1C-B109-DDC15EC13D83}" dt="2025-08-27T13:27:04.111" v="1546" actId="26606"/>
          <ac:spMkLst>
            <pc:docMk/>
            <pc:sldMk cId="418198036" sldId="262"/>
            <ac:spMk id="9" creationId="{D74ECD7A-CF64-337F-436C-DDDC9CECDCC9}"/>
          </ac:spMkLst>
        </pc:spChg>
        <pc:spChg chg="add del">
          <ac:chgData name="Mustafa Maru" userId="b73eeed5-edc7-4904-9fe2-3470a5ec240a" providerId="ADAL" clId="{B00A3373-470C-4B1C-B109-DDC15EC13D83}" dt="2025-08-27T13:27:04.111" v="1546" actId="26606"/>
          <ac:spMkLst>
            <pc:docMk/>
            <pc:sldMk cId="418198036" sldId="262"/>
            <ac:spMk id="55" creationId="{3B432D73-5C38-474F-AF96-A3228731BF36}"/>
          </ac:spMkLst>
        </pc:spChg>
        <pc:spChg chg="add del">
          <ac:chgData name="Mustafa Maru" userId="b73eeed5-edc7-4904-9fe2-3470a5ec240a" providerId="ADAL" clId="{B00A3373-470C-4B1C-B109-DDC15EC13D83}" dt="2025-08-27T13:27:04.104" v="1545" actId="26606"/>
          <ac:spMkLst>
            <pc:docMk/>
            <pc:sldMk cId="418198036" sldId="262"/>
            <ac:spMk id="60" creationId="{C5E6CFF1-2F42-4E10-9A97-F116F46F53FE}"/>
          </ac:spMkLst>
        </pc:spChg>
        <pc:spChg chg="add del">
          <ac:chgData name="Mustafa Maru" userId="b73eeed5-edc7-4904-9fe2-3470a5ec240a" providerId="ADAL" clId="{B00A3373-470C-4B1C-B109-DDC15EC13D83}" dt="2025-08-27T13:27:27.495" v="1551" actId="26606"/>
          <ac:spMkLst>
            <pc:docMk/>
            <pc:sldMk cId="418198036" sldId="262"/>
            <ac:spMk id="64" creationId="{9DD005C1-8C51-42D6-9BEE-B9B83849743D}"/>
          </ac:spMkLst>
        </pc:spChg>
        <pc:spChg chg="add del">
          <ac:chgData name="Mustafa Maru" userId="b73eeed5-edc7-4904-9fe2-3470a5ec240a" providerId="ADAL" clId="{B00A3373-470C-4B1C-B109-DDC15EC13D83}" dt="2025-08-27T13:27:27.495" v="1551" actId="26606"/>
          <ac:spMkLst>
            <pc:docMk/>
            <pc:sldMk cId="418198036" sldId="262"/>
            <ac:spMk id="65" creationId="{B250C39F-3F6C-4D53-86D2-7BC6B2FF609C}"/>
          </ac:spMkLst>
        </pc:spChg>
        <pc:spChg chg="add del">
          <ac:chgData name="Mustafa Maru" userId="b73eeed5-edc7-4904-9fe2-3470a5ec240a" providerId="ADAL" clId="{B00A3373-470C-4B1C-B109-DDC15EC13D83}" dt="2025-08-27T13:27:27.495" v="1551" actId="26606"/>
          <ac:spMkLst>
            <pc:docMk/>
            <pc:sldMk cId="418198036" sldId="262"/>
            <ac:spMk id="66" creationId="{70A48D59-8581-41F7-B529-F4617FE07A9A}"/>
          </ac:spMkLst>
        </pc:spChg>
        <pc:spChg chg="add del">
          <ac:chgData name="Mustafa Maru" userId="b73eeed5-edc7-4904-9fe2-3470a5ec240a" providerId="ADAL" clId="{B00A3373-470C-4B1C-B109-DDC15EC13D83}" dt="2025-08-27T13:27:23.884" v="1548" actId="26606"/>
          <ac:spMkLst>
            <pc:docMk/>
            <pc:sldMk cId="418198036" sldId="262"/>
            <ac:spMk id="71" creationId="{E8A8EAB8-D2FF-444D-B34B-7D32F106AD0E}"/>
          </ac:spMkLst>
        </pc:spChg>
        <pc:spChg chg="add del">
          <ac:chgData name="Mustafa Maru" userId="b73eeed5-edc7-4904-9fe2-3470a5ec240a" providerId="ADAL" clId="{B00A3373-470C-4B1C-B109-DDC15EC13D83}" dt="2025-08-27T13:27:27.492" v="1550" actId="26606"/>
          <ac:spMkLst>
            <pc:docMk/>
            <pc:sldMk cId="418198036" sldId="262"/>
            <ac:spMk id="77" creationId="{C5E6CFF1-2F42-4E10-9A97-F116F46F53FE}"/>
          </ac:spMkLst>
        </pc:spChg>
        <pc:spChg chg="add">
          <ac:chgData name="Mustafa Maru" userId="b73eeed5-edc7-4904-9fe2-3470a5ec240a" providerId="ADAL" clId="{B00A3373-470C-4B1C-B109-DDC15EC13D83}" dt="2025-08-27T13:27:27.495" v="1551" actId="26606"/>
          <ac:spMkLst>
            <pc:docMk/>
            <pc:sldMk cId="418198036" sldId="262"/>
            <ac:spMk id="80" creationId="{B250C39F-3F6C-4D53-86D2-7BC6B2FF609C}"/>
          </ac:spMkLst>
        </pc:spChg>
        <pc:spChg chg="add">
          <ac:chgData name="Mustafa Maru" userId="b73eeed5-edc7-4904-9fe2-3470a5ec240a" providerId="ADAL" clId="{B00A3373-470C-4B1C-B109-DDC15EC13D83}" dt="2025-08-27T13:27:27.495" v="1551" actId="26606"/>
          <ac:spMkLst>
            <pc:docMk/>
            <pc:sldMk cId="418198036" sldId="262"/>
            <ac:spMk id="81" creationId="{70A48D59-8581-41F7-B529-F4617FE07A9A}"/>
          </ac:spMkLst>
        </pc:spChg>
        <pc:spChg chg="add">
          <ac:chgData name="Mustafa Maru" userId="b73eeed5-edc7-4904-9fe2-3470a5ec240a" providerId="ADAL" clId="{B00A3373-470C-4B1C-B109-DDC15EC13D83}" dt="2025-08-27T13:27:27.495" v="1551" actId="26606"/>
          <ac:spMkLst>
            <pc:docMk/>
            <pc:sldMk cId="418198036" sldId="262"/>
            <ac:spMk id="82" creationId="{9DD005C1-8C51-42D6-9BEE-B9B83849743D}"/>
          </ac:spMkLst>
        </pc:spChg>
        <pc:picChg chg="mod ord">
          <ac:chgData name="Mustafa Maru" userId="b73eeed5-edc7-4904-9fe2-3470a5ec240a" providerId="ADAL" clId="{B00A3373-470C-4B1C-B109-DDC15EC13D83}" dt="2025-08-27T13:27:27.492" v="1550" actId="26606"/>
          <ac:picMkLst>
            <pc:docMk/>
            <pc:sldMk cId="418198036" sldId="262"/>
            <ac:picMk id="3" creationId="{4F0D347D-C723-DC7E-A512-EDEAFC76B5FC}"/>
          </ac:picMkLst>
        </pc:picChg>
        <pc:cxnChg chg="add del">
          <ac:chgData name="Mustafa Maru" userId="b73eeed5-edc7-4904-9fe2-3470a5ec240a" providerId="ADAL" clId="{B00A3373-470C-4B1C-B109-DDC15EC13D83}" dt="2025-08-27T13:27:04.104" v="1545" actId="26606"/>
          <ac:cxnSpMkLst>
            <pc:docMk/>
            <pc:sldMk cId="418198036" sldId="262"/>
            <ac:cxnSpMk id="62" creationId="{96A8629B-8289-498B-939B-1CA0C106182C}"/>
          </ac:cxnSpMkLst>
        </pc:cxnChg>
        <pc:cxnChg chg="add del">
          <ac:chgData name="Mustafa Maru" userId="b73eeed5-edc7-4904-9fe2-3470a5ec240a" providerId="ADAL" clId="{B00A3373-470C-4B1C-B109-DDC15EC13D83}" dt="2025-08-27T13:27:23.884" v="1548" actId="26606"/>
          <ac:cxnSpMkLst>
            <pc:docMk/>
            <pc:sldMk cId="418198036" sldId="262"/>
            <ac:cxnSpMk id="73" creationId="{EEA38897-7BA3-4408-8083-3235339C4A60}"/>
          </ac:cxnSpMkLst>
        </pc:cxnChg>
        <pc:cxnChg chg="add del">
          <ac:chgData name="Mustafa Maru" userId="b73eeed5-edc7-4904-9fe2-3470a5ec240a" providerId="ADAL" clId="{B00A3373-470C-4B1C-B109-DDC15EC13D83}" dt="2025-08-27T13:27:23.884" v="1548" actId="26606"/>
          <ac:cxnSpMkLst>
            <pc:docMk/>
            <pc:sldMk cId="418198036" sldId="262"/>
            <ac:cxnSpMk id="75" creationId="{F11AD06B-AB20-4097-8606-5DA00DBACE88}"/>
          </ac:cxnSpMkLst>
        </pc:cxnChg>
        <pc:cxnChg chg="add del">
          <ac:chgData name="Mustafa Maru" userId="b73eeed5-edc7-4904-9fe2-3470a5ec240a" providerId="ADAL" clId="{B00A3373-470C-4B1C-B109-DDC15EC13D83}" dt="2025-08-27T13:27:27.492" v="1550" actId="26606"/>
          <ac:cxnSpMkLst>
            <pc:docMk/>
            <pc:sldMk cId="418198036" sldId="262"/>
            <ac:cxnSpMk id="78" creationId="{96A8629B-8289-498B-939B-1CA0C106182C}"/>
          </ac:cxnSpMkLst>
        </pc:cxnChg>
      </pc:sldChg>
      <pc:sldChg chg="addSp delSp modSp add mod setClrOvrMap">
        <pc:chgData name="Mustafa Maru" userId="b73eeed5-edc7-4904-9fe2-3470a5ec240a" providerId="ADAL" clId="{B00A3373-470C-4B1C-B109-DDC15EC13D83}" dt="2025-08-30T05:48:09.278" v="1758" actId="478"/>
        <pc:sldMkLst>
          <pc:docMk/>
          <pc:sldMk cId="793807283" sldId="263"/>
        </pc:sldMkLst>
        <pc:spChg chg="add mod ord">
          <ac:chgData name="Mustafa Maru" userId="b73eeed5-edc7-4904-9fe2-3470a5ec240a" providerId="ADAL" clId="{B00A3373-470C-4B1C-B109-DDC15EC13D83}" dt="2025-08-29T05:20:07.507" v="1754" actId="6549"/>
          <ac:spMkLst>
            <pc:docMk/>
            <pc:sldMk cId="793807283" sldId="263"/>
            <ac:spMk id="2" creationId="{63DFD69F-F34C-3E38-29A3-AFF9BF036AEE}"/>
          </ac:spMkLst>
        </pc:spChg>
        <pc:spChg chg="add del mod">
          <ac:chgData name="Mustafa Maru" userId="b73eeed5-edc7-4904-9fe2-3470a5ec240a" providerId="ADAL" clId="{B00A3373-470C-4B1C-B109-DDC15EC13D83}" dt="2025-08-30T05:48:09.278" v="1758" actId="478"/>
          <ac:spMkLst>
            <pc:docMk/>
            <pc:sldMk cId="793807283" sldId="263"/>
            <ac:spMk id="6" creationId="{354A0CBA-5E6C-DAD5-9CDF-384B0498DD74}"/>
          </ac:spMkLst>
        </pc:spChg>
        <pc:spChg chg="del">
          <ac:chgData name="Mustafa Maru" userId="b73eeed5-edc7-4904-9fe2-3470a5ec240a" providerId="ADAL" clId="{B00A3373-470C-4B1C-B109-DDC15EC13D83}" dt="2025-08-27T13:18:52.620" v="1314" actId="26606"/>
          <ac:spMkLst>
            <pc:docMk/>
            <pc:sldMk cId="793807283" sldId="263"/>
            <ac:spMk id="55" creationId="{3B432D73-5C38-474F-AF96-A3228731BF36}"/>
          </ac:spMkLst>
        </pc:spChg>
        <pc:spChg chg="add del">
          <ac:chgData name="Mustafa Maru" userId="b73eeed5-edc7-4904-9fe2-3470a5ec240a" providerId="ADAL" clId="{B00A3373-470C-4B1C-B109-DDC15EC13D83}" dt="2025-08-27T13:23:18.918" v="1428" actId="26606"/>
          <ac:spMkLst>
            <pc:docMk/>
            <pc:sldMk cId="793807283" sldId="263"/>
            <ac:spMk id="60" creationId="{C5E6CFF1-2F42-4E10-9A97-F116F46F53FE}"/>
          </ac:spMkLst>
        </pc:spChg>
        <pc:spChg chg="add">
          <ac:chgData name="Mustafa Maru" userId="b73eeed5-edc7-4904-9fe2-3470a5ec240a" providerId="ADAL" clId="{B00A3373-470C-4B1C-B109-DDC15EC13D83}" dt="2025-08-27T13:23:18.918" v="1428" actId="26606"/>
          <ac:spMkLst>
            <pc:docMk/>
            <pc:sldMk cId="793807283" sldId="263"/>
            <ac:spMk id="67" creationId="{C5E6CFF1-2F42-4E10-9A97-F116F46F53FE}"/>
          </ac:spMkLst>
        </pc:spChg>
        <pc:picChg chg="mod">
          <ac:chgData name="Mustafa Maru" userId="b73eeed5-edc7-4904-9fe2-3470a5ec240a" providerId="ADAL" clId="{B00A3373-470C-4B1C-B109-DDC15EC13D83}" dt="2025-08-29T05:20:11.076" v="1755" actId="1076"/>
          <ac:picMkLst>
            <pc:docMk/>
            <pc:sldMk cId="793807283" sldId="263"/>
            <ac:picMk id="3" creationId="{4F0D347D-C723-DC7E-A512-EDEAFC76B5FC}"/>
          </ac:picMkLst>
        </pc:picChg>
        <pc:cxnChg chg="add del">
          <ac:chgData name="Mustafa Maru" userId="b73eeed5-edc7-4904-9fe2-3470a5ec240a" providerId="ADAL" clId="{B00A3373-470C-4B1C-B109-DDC15EC13D83}" dt="2025-08-27T13:23:18.918" v="1428" actId="26606"/>
          <ac:cxnSpMkLst>
            <pc:docMk/>
            <pc:sldMk cId="793807283" sldId="263"/>
            <ac:cxnSpMk id="62" creationId="{96A8629B-8289-498B-939B-1CA0C106182C}"/>
          </ac:cxnSpMkLst>
        </pc:cxnChg>
        <pc:cxnChg chg="add">
          <ac:chgData name="Mustafa Maru" userId="b73eeed5-edc7-4904-9fe2-3470a5ec240a" providerId="ADAL" clId="{B00A3373-470C-4B1C-B109-DDC15EC13D83}" dt="2025-08-27T13:23:18.918" v="1428" actId="26606"/>
          <ac:cxnSpMkLst>
            <pc:docMk/>
            <pc:sldMk cId="793807283" sldId="263"/>
            <ac:cxnSpMk id="69" creationId="{96A8629B-8289-498B-939B-1CA0C106182C}"/>
          </ac:cxnSpMkLst>
        </pc:cxnChg>
      </pc:sldChg>
      <pc:sldChg chg="addSp delSp modSp add mod">
        <pc:chgData name="Mustafa Maru" userId="b73eeed5-edc7-4904-9fe2-3470a5ec240a" providerId="ADAL" clId="{B00A3373-470C-4B1C-B109-DDC15EC13D83}" dt="2025-08-29T05:18:57.955" v="1749" actId="1076"/>
        <pc:sldMkLst>
          <pc:docMk/>
          <pc:sldMk cId="1448838943" sldId="264"/>
        </pc:sldMkLst>
        <pc:spChg chg="add del mod">
          <ac:chgData name="Mustafa Maru" userId="b73eeed5-edc7-4904-9fe2-3470a5ec240a" providerId="ADAL" clId="{B00A3373-470C-4B1C-B109-DDC15EC13D83}" dt="2025-08-27T13:09:42.207" v="1274" actId="47"/>
          <ac:spMkLst>
            <pc:docMk/>
            <pc:sldMk cId="1448838943" sldId="264"/>
            <ac:spMk id="2" creationId="{F60FBE23-A602-5535-E8A8-ECFA9D6746B2}"/>
          </ac:spMkLst>
        </pc:spChg>
        <pc:spChg chg="add del">
          <ac:chgData name="Mustafa Maru" userId="b73eeed5-edc7-4904-9fe2-3470a5ec240a" providerId="ADAL" clId="{B00A3373-470C-4B1C-B109-DDC15EC13D83}" dt="2025-08-27T13:09:42.580" v="1275"/>
          <ac:spMkLst>
            <pc:docMk/>
            <pc:sldMk cId="1448838943" sldId="264"/>
            <ac:spMk id="4" creationId="{2D6F27F8-4EA4-53D6-02F7-C9295476755C}"/>
          </ac:spMkLst>
        </pc:spChg>
        <pc:spChg chg="add del mod">
          <ac:chgData name="Mustafa Maru" userId="b73eeed5-edc7-4904-9fe2-3470a5ec240a" providerId="ADAL" clId="{B00A3373-470C-4B1C-B109-DDC15EC13D83}" dt="2025-08-27T13:09:41.822" v="1273" actId="767"/>
          <ac:spMkLst>
            <pc:docMk/>
            <pc:sldMk cId="1448838943" sldId="264"/>
            <ac:spMk id="6" creationId="{C3254D54-9B7C-37D0-8762-047B95A71625}"/>
          </ac:spMkLst>
        </pc:spChg>
        <pc:spChg chg="add del mod">
          <ac:chgData name="Mustafa Maru" userId="b73eeed5-edc7-4904-9fe2-3470a5ec240a" providerId="ADAL" clId="{B00A3373-470C-4B1C-B109-DDC15EC13D83}" dt="2025-08-27T13:09:38.663" v="1268"/>
          <ac:spMkLst>
            <pc:docMk/>
            <pc:sldMk cId="1448838943" sldId="264"/>
            <ac:spMk id="7" creationId="{52F1795B-A8CF-89E7-A17B-C85DA102BE48}"/>
          </ac:spMkLst>
        </pc:spChg>
        <pc:spChg chg="add mod ord">
          <ac:chgData name="Mustafa Maru" userId="b73eeed5-edc7-4904-9fe2-3470a5ec240a" providerId="ADAL" clId="{B00A3373-470C-4B1C-B109-DDC15EC13D83}" dt="2025-08-27T13:12:36.138" v="1306" actId="26606"/>
          <ac:spMkLst>
            <pc:docMk/>
            <pc:sldMk cId="1448838943" sldId="264"/>
            <ac:spMk id="8" creationId="{4C8D790A-7058-B5C8-2F40-CE4ACBD6F8DC}"/>
          </ac:spMkLst>
        </pc:spChg>
        <pc:spChg chg="del">
          <ac:chgData name="Mustafa Maru" userId="b73eeed5-edc7-4904-9fe2-3470a5ec240a" providerId="ADAL" clId="{B00A3373-470C-4B1C-B109-DDC15EC13D83}" dt="2025-08-27T13:04:43.487" v="1259" actId="26606"/>
          <ac:spMkLst>
            <pc:docMk/>
            <pc:sldMk cId="1448838943" sldId="264"/>
            <ac:spMk id="55" creationId="{3B432D73-5C38-474F-AF96-A3228731BF36}"/>
          </ac:spMkLst>
        </pc:spChg>
        <pc:spChg chg="add del">
          <ac:chgData name="Mustafa Maru" userId="b73eeed5-edc7-4904-9fe2-3470a5ec240a" providerId="ADAL" clId="{B00A3373-470C-4B1C-B109-DDC15EC13D83}" dt="2025-08-27T13:11:32.903" v="1289" actId="26606"/>
          <ac:spMkLst>
            <pc:docMk/>
            <pc:sldMk cId="1448838943" sldId="264"/>
            <ac:spMk id="73" creationId="{04812C46-200A-4DEB-A05E-3ED6C68C2387}"/>
          </ac:spMkLst>
        </pc:spChg>
        <pc:spChg chg="add del">
          <ac:chgData name="Mustafa Maru" userId="b73eeed5-edc7-4904-9fe2-3470a5ec240a" providerId="ADAL" clId="{B00A3373-470C-4B1C-B109-DDC15EC13D83}" dt="2025-08-27T13:11:32.903" v="1289" actId="26606"/>
          <ac:spMkLst>
            <pc:docMk/>
            <pc:sldMk cId="1448838943" sldId="264"/>
            <ac:spMk id="75" creationId="{D1EA859B-E555-4109-94F3-6700E046E008}"/>
          </ac:spMkLst>
        </pc:spChg>
        <pc:spChg chg="add del">
          <ac:chgData name="Mustafa Maru" userId="b73eeed5-edc7-4904-9fe2-3470a5ec240a" providerId="ADAL" clId="{B00A3373-470C-4B1C-B109-DDC15EC13D83}" dt="2025-08-27T13:11:41.817" v="1291" actId="26606"/>
          <ac:spMkLst>
            <pc:docMk/>
            <pc:sldMk cId="1448838943" sldId="264"/>
            <ac:spMk id="77" creationId="{8EC44C88-69E3-42EE-86E8-9B45F712B769}"/>
          </ac:spMkLst>
        </pc:spChg>
        <pc:spChg chg="add del">
          <ac:chgData name="Mustafa Maru" userId="b73eeed5-edc7-4904-9fe2-3470a5ec240a" providerId="ADAL" clId="{B00A3373-470C-4B1C-B109-DDC15EC13D83}" dt="2025-08-27T13:11:41.817" v="1291" actId="26606"/>
          <ac:spMkLst>
            <pc:docMk/>
            <pc:sldMk cId="1448838943" sldId="264"/>
            <ac:spMk id="78" creationId="{1BF4DD63-CE83-4A2A-994E-8598C22E6FCF}"/>
          </ac:spMkLst>
        </pc:spChg>
        <pc:spChg chg="add del">
          <ac:chgData name="Mustafa Maru" userId="b73eeed5-edc7-4904-9fe2-3470a5ec240a" providerId="ADAL" clId="{B00A3373-470C-4B1C-B109-DDC15EC13D83}" dt="2025-08-27T13:11:41.817" v="1291" actId="26606"/>
          <ac:spMkLst>
            <pc:docMk/>
            <pc:sldMk cId="1448838943" sldId="264"/>
            <ac:spMk id="79" creationId="{127393A7-D6DA-410B-8699-AA56B57BF7BA}"/>
          </ac:spMkLst>
        </pc:spChg>
        <pc:spChg chg="add del">
          <ac:chgData name="Mustafa Maru" userId="b73eeed5-edc7-4904-9fe2-3470a5ec240a" providerId="ADAL" clId="{B00A3373-470C-4B1C-B109-DDC15EC13D83}" dt="2025-08-27T13:11:44.694" v="1293" actId="26606"/>
          <ac:spMkLst>
            <pc:docMk/>
            <pc:sldMk cId="1448838943" sldId="264"/>
            <ac:spMk id="81" creationId="{AE3A741D-C19B-960A-5803-1C5887147820}"/>
          </ac:spMkLst>
        </pc:spChg>
        <pc:spChg chg="add del">
          <ac:chgData name="Mustafa Maru" userId="b73eeed5-edc7-4904-9fe2-3470a5ec240a" providerId="ADAL" clId="{B00A3373-470C-4B1C-B109-DDC15EC13D83}" dt="2025-08-27T13:11:44.694" v="1293" actId="26606"/>
          <ac:spMkLst>
            <pc:docMk/>
            <pc:sldMk cId="1448838943" sldId="264"/>
            <ac:spMk id="82" creationId="{DC39DE25-0E4E-0AA7-0932-1D78C2372786}"/>
          </ac:spMkLst>
        </pc:spChg>
        <pc:spChg chg="add del">
          <ac:chgData name="Mustafa Maru" userId="b73eeed5-edc7-4904-9fe2-3470a5ec240a" providerId="ADAL" clId="{B00A3373-470C-4B1C-B109-DDC15EC13D83}" dt="2025-08-27T13:11:44.694" v="1293" actId="26606"/>
          <ac:spMkLst>
            <pc:docMk/>
            <pc:sldMk cId="1448838943" sldId="264"/>
            <ac:spMk id="83" creationId="{8D6EA299-0840-6DEA-E670-C49AEBC87E89}"/>
          </ac:spMkLst>
        </pc:spChg>
        <pc:spChg chg="add del">
          <ac:chgData name="Mustafa Maru" userId="b73eeed5-edc7-4904-9fe2-3470a5ec240a" providerId="ADAL" clId="{B00A3373-470C-4B1C-B109-DDC15EC13D83}" dt="2025-08-27T13:11:54.322" v="1295" actId="26606"/>
          <ac:spMkLst>
            <pc:docMk/>
            <pc:sldMk cId="1448838943" sldId="264"/>
            <ac:spMk id="85" creationId="{1BF4DD63-CE83-4A2A-994E-8598C22E6FCF}"/>
          </ac:spMkLst>
        </pc:spChg>
        <pc:spChg chg="add del">
          <ac:chgData name="Mustafa Maru" userId="b73eeed5-edc7-4904-9fe2-3470a5ec240a" providerId="ADAL" clId="{B00A3373-470C-4B1C-B109-DDC15EC13D83}" dt="2025-08-27T13:11:54.322" v="1295" actId="26606"/>
          <ac:spMkLst>
            <pc:docMk/>
            <pc:sldMk cId="1448838943" sldId="264"/>
            <ac:spMk id="86" creationId="{127393A7-D6DA-410B-8699-AA56B57BF7BA}"/>
          </ac:spMkLst>
        </pc:spChg>
        <pc:spChg chg="add del">
          <ac:chgData name="Mustafa Maru" userId="b73eeed5-edc7-4904-9fe2-3470a5ec240a" providerId="ADAL" clId="{B00A3373-470C-4B1C-B109-DDC15EC13D83}" dt="2025-08-27T13:11:54.322" v="1295" actId="26606"/>
          <ac:spMkLst>
            <pc:docMk/>
            <pc:sldMk cId="1448838943" sldId="264"/>
            <ac:spMk id="87" creationId="{8EC44C88-69E3-42EE-86E8-9B45F712B769}"/>
          </ac:spMkLst>
        </pc:spChg>
        <pc:spChg chg="add del">
          <ac:chgData name="Mustafa Maru" userId="b73eeed5-edc7-4904-9fe2-3470a5ec240a" providerId="ADAL" clId="{B00A3373-470C-4B1C-B109-DDC15EC13D83}" dt="2025-08-27T13:12:36.138" v="1306" actId="26606"/>
          <ac:spMkLst>
            <pc:docMk/>
            <pc:sldMk cId="1448838943" sldId="264"/>
            <ac:spMk id="92" creationId="{1BF4DD63-CE83-4A2A-994E-8598C22E6FCF}"/>
          </ac:spMkLst>
        </pc:spChg>
        <pc:spChg chg="add del">
          <ac:chgData name="Mustafa Maru" userId="b73eeed5-edc7-4904-9fe2-3470a5ec240a" providerId="ADAL" clId="{B00A3373-470C-4B1C-B109-DDC15EC13D83}" dt="2025-08-27T13:12:36.138" v="1306" actId="26606"/>
          <ac:spMkLst>
            <pc:docMk/>
            <pc:sldMk cId="1448838943" sldId="264"/>
            <ac:spMk id="93" creationId="{127393A7-D6DA-410B-8699-AA56B57BF7BA}"/>
          </ac:spMkLst>
        </pc:spChg>
        <pc:spChg chg="add del">
          <ac:chgData name="Mustafa Maru" userId="b73eeed5-edc7-4904-9fe2-3470a5ec240a" providerId="ADAL" clId="{B00A3373-470C-4B1C-B109-DDC15EC13D83}" dt="2025-08-27T13:12:36.138" v="1306" actId="26606"/>
          <ac:spMkLst>
            <pc:docMk/>
            <pc:sldMk cId="1448838943" sldId="264"/>
            <ac:spMk id="94" creationId="{8EC44C88-69E3-42EE-86E8-9B45F712B769}"/>
          </ac:spMkLst>
        </pc:spChg>
        <pc:spChg chg="add del">
          <ac:chgData name="Mustafa Maru" userId="b73eeed5-edc7-4904-9fe2-3470a5ec240a" providerId="ADAL" clId="{B00A3373-470C-4B1C-B109-DDC15EC13D83}" dt="2025-08-27T13:12:36.138" v="1306" actId="26606"/>
          <ac:spMkLst>
            <pc:docMk/>
            <pc:sldMk cId="1448838943" sldId="264"/>
            <ac:spMk id="99" creationId="{35C956CA-A8FB-4F91-A258-FBE459CD99FC}"/>
          </ac:spMkLst>
        </pc:spChg>
        <pc:spChg chg="add del">
          <ac:chgData name="Mustafa Maru" userId="b73eeed5-edc7-4904-9fe2-3470a5ec240a" providerId="ADAL" clId="{B00A3373-470C-4B1C-B109-DDC15EC13D83}" dt="2025-08-27T13:12:36.138" v="1306" actId="26606"/>
          <ac:spMkLst>
            <pc:docMk/>
            <pc:sldMk cId="1448838943" sldId="264"/>
            <ac:spMk id="101" creationId="{70A48D59-8581-41F7-B529-F4617FE07A9A}"/>
          </ac:spMkLst>
        </pc:spChg>
        <pc:grpChg chg="add del">
          <ac:chgData name="Mustafa Maru" userId="b73eeed5-edc7-4904-9fe2-3470a5ec240a" providerId="ADAL" clId="{B00A3373-470C-4B1C-B109-DDC15EC13D83}" dt="2025-08-27T13:11:57.340" v="1298" actId="26606"/>
          <ac:grpSpMkLst>
            <pc:docMk/>
            <pc:sldMk cId="1448838943" sldId="264"/>
            <ac:grpSpMk id="60" creationId="{63737881-458F-40AD-B72B-B57D267DC423}"/>
          </ac:grpSpMkLst>
        </pc:grpChg>
        <pc:grpChg chg="add del">
          <ac:chgData name="Mustafa Maru" userId="b73eeed5-edc7-4904-9fe2-3470a5ec240a" providerId="ADAL" clId="{B00A3373-470C-4B1C-B109-DDC15EC13D83}" dt="2025-08-27T13:11:57.325" v="1297" actId="26606"/>
          <ac:grpSpMkLst>
            <pc:docMk/>
            <pc:sldMk cId="1448838943" sldId="264"/>
            <ac:grpSpMk id="89" creationId="{6258F736-B256-8039-9DC6-F4E49A5C5AD5}"/>
          </ac:grpSpMkLst>
        </pc:grpChg>
        <pc:picChg chg="mod">
          <ac:chgData name="Mustafa Maru" userId="b73eeed5-edc7-4904-9fe2-3470a5ec240a" providerId="ADAL" clId="{B00A3373-470C-4B1C-B109-DDC15EC13D83}" dt="2025-08-29T05:18:57.955" v="1749" actId="1076"/>
          <ac:picMkLst>
            <pc:docMk/>
            <pc:sldMk cId="1448838943" sldId="264"/>
            <ac:picMk id="3" creationId="{4F0D347D-C723-DC7E-A512-EDEAFC76B5FC}"/>
          </ac:picMkLst>
        </pc:picChg>
        <pc:picChg chg="add del mod ord">
          <ac:chgData name="Mustafa Maru" userId="b73eeed5-edc7-4904-9fe2-3470a5ec240a" providerId="ADAL" clId="{B00A3373-470C-4B1C-B109-DDC15EC13D83}" dt="2025-08-27T13:12:39.573" v="1309" actId="931"/>
          <ac:picMkLst>
            <pc:docMk/>
            <pc:sldMk cId="1448838943" sldId="264"/>
            <ac:picMk id="11" creationId="{B1FC3591-9A3C-A826-373F-FCB633FA4531}"/>
          </ac:picMkLst>
        </pc:picChg>
        <pc:cxnChg chg="add del">
          <ac:chgData name="Mustafa Maru" userId="b73eeed5-edc7-4904-9fe2-3470a5ec240a" providerId="ADAL" clId="{B00A3373-470C-4B1C-B109-DDC15EC13D83}" dt="2025-08-27T13:12:36.138" v="1306" actId="26606"/>
          <ac:cxnSpMkLst>
            <pc:docMk/>
            <pc:sldMk cId="1448838943" sldId="264"/>
            <ac:cxnSpMk id="103" creationId="{967F2066-0253-4771-A5F6-68111E1FE832}"/>
          </ac:cxnSpMkLst>
        </pc:cxnChg>
      </pc:sldChg>
      <pc:sldChg chg="addSp delSp modSp add mod">
        <pc:chgData name="Mustafa Maru" userId="b73eeed5-edc7-4904-9fe2-3470a5ec240a" providerId="ADAL" clId="{B00A3373-470C-4B1C-B109-DDC15EC13D83}" dt="2025-08-29T05:18:35.752" v="1747" actId="1076"/>
        <pc:sldMkLst>
          <pc:docMk/>
          <pc:sldMk cId="2245000675" sldId="265"/>
        </pc:sldMkLst>
        <pc:spChg chg="add mod">
          <ac:chgData name="Mustafa Maru" userId="b73eeed5-edc7-4904-9fe2-3470a5ec240a" providerId="ADAL" clId="{B00A3373-470C-4B1C-B109-DDC15EC13D83}" dt="2025-08-29T05:18:22.475" v="1746" actId="14100"/>
          <ac:spMkLst>
            <pc:docMk/>
            <pc:sldMk cId="2245000675" sldId="265"/>
            <ac:spMk id="2" creationId="{4BC0C45E-F6B1-8113-F6BE-194C4DD4CD99}"/>
          </ac:spMkLst>
        </pc:spChg>
        <pc:spChg chg="add del mod">
          <ac:chgData name="Mustafa Maru" userId="b73eeed5-edc7-4904-9fe2-3470a5ec240a" providerId="ADAL" clId="{B00A3373-470C-4B1C-B109-DDC15EC13D83}" dt="2025-08-27T12:55:36.825" v="1202"/>
          <ac:spMkLst>
            <pc:docMk/>
            <pc:sldMk cId="2245000675" sldId="265"/>
            <ac:spMk id="4" creationId="{3B8DEFD5-D548-D99E-7752-58E39E90A4E7}"/>
          </ac:spMkLst>
        </pc:spChg>
        <pc:spChg chg="add del">
          <ac:chgData name="Mustafa Maru" userId="b73eeed5-edc7-4904-9fe2-3470a5ec240a" providerId="ADAL" clId="{B00A3373-470C-4B1C-B109-DDC15EC13D83}" dt="2025-08-27T12:51:53.823" v="1150"/>
          <ac:spMkLst>
            <pc:docMk/>
            <pc:sldMk cId="2245000675" sldId="265"/>
            <ac:spMk id="6" creationId="{A6DE8AA2-860E-B894-0299-E080E37DE51B}"/>
          </ac:spMkLst>
        </pc:spChg>
        <pc:spChg chg="add del">
          <ac:chgData name="Mustafa Maru" userId="b73eeed5-edc7-4904-9fe2-3470a5ec240a" providerId="ADAL" clId="{B00A3373-470C-4B1C-B109-DDC15EC13D83}" dt="2025-08-27T12:52:12.048" v="1155"/>
          <ac:spMkLst>
            <pc:docMk/>
            <pc:sldMk cId="2245000675" sldId="265"/>
            <ac:spMk id="7" creationId="{C2F89DC2-284A-0632-09E1-39744AC84365}"/>
          </ac:spMkLst>
        </pc:spChg>
        <pc:spChg chg="add mod">
          <ac:chgData name="Mustafa Maru" userId="b73eeed5-edc7-4904-9fe2-3470a5ec240a" providerId="ADAL" clId="{B00A3373-470C-4B1C-B109-DDC15EC13D83}" dt="2025-08-27T13:54:38.146" v="1700" actId="20577"/>
          <ac:spMkLst>
            <pc:docMk/>
            <pc:sldMk cId="2245000675" sldId="265"/>
            <ac:spMk id="8" creationId="{7786A204-2BB9-6926-E465-1F7F70399606}"/>
          </ac:spMkLst>
        </pc:spChg>
        <pc:spChg chg="add mod">
          <ac:chgData name="Mustafa Maru" userId="b73eeed5-edc7-4904-9fe2-3470a5ec240a" providerId="ADAL" clId="{B00A3373-470C-4B1C-B109-DDC15EC13D83}" dt="2025-08-29T05:18:04.079" v="1744" actId="14100"/>
          <ac:spMkLst>
            <pc:docMk/>
            <pc:sldMk cId="2245000675" sldId="265"/>
            <ac:spMk id="10" creationId="{39B57D23-3DE3-4B4C-EDD1-8AA8A988D5B2}"/>
          </ac:spMkLst>
        </pc:spChg>
        <pc:spChg chg="add mod">
          <ac:chgData name="Mustafa Maru" userId="b73eeed5-edc7-4904-9fe2-3470a5ec240a" providerId="ADAL" clId="{B00A3373-470C-4B1C-B109-DDC15EC13D83}" dt="2025-08-29T05:18:13.671" v="1745" actId="14100"/>
          <ac:spMkLst>
            <pc:docMk/>
            <pc:sldMk cId="2245000675" sldId="265"/>
            <ac:spMk id="11" creationId="{A3278F59-8CDD-8526-5D6A-4CCD3F5ABF88}"/>
          </ac:spMkLst>
        </pc:spChg>
        <pc:picChg chg="mod">
          <ac:chgData name="Mustafa Maru" userId="b73eeed5-edc7-4904-9fe2-3470a5ec240a" providerId="ADAL" clId="{B00A3373-470C-4B1C-B109-DDC15EC13D83}" dt="2025-08-29T05:18:35.752" v="1747" actId="1076"/>
          <ac:picMkLst>
            <pc:docMk/>
            <pc:sldMk cId="2245000675" sldId="265"/>
            <ac:picMk id="3" creationId="{4F0D347D-C723-DC7E-A512-EDEAFC76B5FC}"/>
          </ac:picMkLst>
        </pc:picChg>
      </pc:sldChg>
      <pc:sldChg chg="addSp delSp modSp add mod ord setClrOvrMap">
        <pc:chgData name="Mustafa Maru" userId="b73eeed5-edc7-4904-9fe2-3470a5ec240a" providerId="ADAL" clId="{B00A3373-470C-4B1C-B109-DDC15EC13D83}" dt="2025-08-27T13:02:23.645" v="1253"/>
        <pc:sldMkLst>
          <pc:docMk/>
          <pc:sldMk cId="3857899970" sldId="266"/>
        </pc:sldMkLst>
        <pc:spChg chg="add mod ord">
          <ac:chgData name="Mustafa Maru" userId="b73eeed5-edc7-4904-9fe2-3470a5ec240a" providerId="ADAL" clId="{B00A3373-470C-4B1C-B109-DDC15EC13D83}" dt="2025-08-27T12:36:28.585" v="1122" actId="26606"/>
          <ac:spMkLst>
            <pc:docMk/>
            <pc:sldMk cId="3857899970" sldId="266"/>
            <ac:spMk id="2" creationId="{360D9BD9-DAF5-F667-16C5-6D1770CE63AC}"/>
          </ac:spMkLst>
        </pc:spChg>
        <pc:spChg chg="add del mod">
          <ac:chgData name="Mustafa Maru" userId="b73eeed5-edc7-4904-9fe2-3470a5ec240a" providerId="ADAL" clId="{B00A3373-470C-4B1C-B109-DDC15EC13D83}" dt="2025-08-27T12:34:45.028" v="1088"/>
          <ac:spMkLst>
            <pc:docMk/>
            <pc:sldMk cId="3857899970" sldId="266"/>
            <ac:spMk id="4" creationId="{5EE4904E-3D83-B679-6AD6-F20A760415FC}"/>
          </ac:spMkLst>
        </pc:spChg>
        <pc:spChg chg="ord">
          <ac:chgData name="Mustafa Maru" userId="b73eeed5-edc7-4904-9fe2-3470a5ec240a" providerId="ADAL" clId="{B00A3373-470C-4B1C-B109-DDC15EC13D83}" dt="2025-08-27T12:35:37.739" v="1111" actId="26606"/>
          <ac:spMkLst>
            <pc:docMk/>
            <pc:sldMk cId="3857899970" sldId="266"/>
            <ac:spMk id="5" creationId="{61A20C01-F1DC-F5CE-EA5C-A5A625948B74}"/>
          </ac:spMkLst>
        </pc:spChg>
        <pc:spChg chg="add del mod">
          <ac:chgData name="Mustafa Maru" userId="b73eeed5-edc7-4904-9fe2-3470a5ec240a" providerId="ADAL" clId="{B00A3373-470C-4B1C-B109-DDC15EC13D83}" dt="2025-08-27T12:34:45.030" v="1090"/>
          <ac:spMkLst>
            <pc:docMk/>
            <pc:sldMk cId="3857899970" sldId="266"/>
            <ac:spMk id="6" creationId="{BE806549-3497-4ECC-4F0B-A94E2E40752F}"/>
          </ac:spMkLst>
        </pc:spChg>
        <pc:spChg chg="add mod ord">
          <ac:chgData name="Mustafa Maru" userId="b73eeed5-edc7-4904-9fe2-3470a5ec240a" providerId="ADAL" clId="{B00A3373-470C-4B1C-B109-DDC15EC13D83}" dt="2025-08-27T12:36:28.585" v="1122" actId="26606"/>
          <ac:spMkLst>
            <pc:docMk/>
            <pc:sldMk cId="3857899970" sldId="266"/>
            <ac:spMk id="7" creationId="{F8C7A97E-19B9-2334-2DD1-7187286E2369}"/>
          </ac:spMkLst>
        </pc:spChg>
        <pc:spChg chg="ord">
          <ac:chgData name="Mustafa Maru" userId="b73eeed5-edc7-4904-9fe2-3470a5ec240a" providerId="ADAL" clId="{B00A3373-470C-4B1C-B109-DDC15EC13D83}" dt="2025-08-27T12:35:37.739" v="1111" actId="26606"/>
          <ac:spMkLst>
            <pc:docMk/>
            <pc:sldMk cId="3857899970" sldId="266"/>
            <ac:spMk id="9" creationId="{D74ECD7A-CF64-337F-436C-DDDC9CECDCC9}"/>
          </ac:spMkLst>
        </pc:spChg>
        <pc:spChg chg="add del">
          <ac:chgData name="Mustafa Maru" userId="b73eeed5-edc7-4904-9fe2-3470a5ec240a" providerId="ADAL" clId="{B00A3373-470C-4B1C-B109-DDC15EC13D83}" dt="2025-08-27T12:35:37.739" v="1111" actId="26606"/>
          <ac:spMkLst>
            <pc:docMk/>
            <pc:sldMk cId="3857899970" sldId="266"/>
            <ac:spMk id="55" creationId="{3B432D73-5C38-474F-AF96-A3228731BF36}"/>
          </ac:spMkLst>
        </pc:spChg>
        <pc:spChg chg="add del">
          <ac:chgData name="Mustafa Maru" userId="b73eeed5-edc7-4904-9fe2-3470a5ec240a" providerId="ADAL" clId="{B00A3373-470C-4B1C-B109-DDC15EC13D83}" dt="2025-08-27T12:35:06.094" v="1092" actId="26606"/>
          <ac:spMkLst>
            <pc:docMk/>
            <pc:sldMk cId="3857899970" sldId="266"/>
            <ac:spMk id="60" creationId="{B250C39F-3F6C-4D53-86D2-7BC6B2FF609C}"/>
          </ac:spMkLst>
        </pc:spChg>
        <pc:spChg chg="add del">
          <ac:chgData name="Mustafa Maru" userId="b73eeed5-edc7-4904-9fe2-3470a5ec240a" providerId="ADAL" clId="{B00A3373-470C-4B1C-B109-DDC15EC13D83}" dt="2025-08-27T12:35:06.094" v="1092" actId="26606"/>
          <ac:spMkLst>
            <pc:docMk/>
            <pc:sldMk cId="3857899970" sldId="266"/>
            <ac:spMk id="62" creationId="{70A48D59-8581-41F7-B529-F4617FE07A9A}"/>
          </ac:spMkLst>
        </pc:spChg>
        <pc:spChg chg="add del">
          <ac:chgData name="Mustafa Maru" userId="b73eeed5-edc7-4904-9fe2-3470a5ec240a" providerId="ADAL" clId="{B00A3373-470C-4B1C-B109-DDC15EC13D83}" dt="2025-08-27T12:35:06.094" v="1092" actId="26606"/>
          <ac:spMkLst>
            <pc:docMk/>
            <pc:sldMk cId="3857899970" sldId="266"/>
            <ac:spMk id="64" creationId="{9DD005C1-8C51-42D6-9BEE-B9B83849743D}"/>
          </ac:spMkLst>
        </pc:spChg>
        <pc:spChg chg="add del">
          <ac:chgData name="Mustafa Maru" userId="b73eeed5-edc7-4904-9fe2-3470a5ec240a" providerId="ADAL" clId="{B00A3373-470C-4B1C-B109-DDC15EC13D83}" dt="2025-08-27T12:35:09.242" v="1094" actId="26606"/>
          <ac:spMkLst>
            <pc:docMk/>
            <pc:sldMk cId="3857899970" sldId="266"/>
            <ac:spMk id="66" creationId="{102382E0-0A09-46AE-B955-B911CAFE7F00}"/>
          </ac:spMkLst>
        </pc:spChg>
        <pc:spChg chg="add del">
          <ac:chgData name="Mustafa Maru" userId="b73eeed5-edc7-4904-9fe2-3470a5ec240a" providerId="ADAL" clId="{B00A3373-470C-4B1C-B109-DDC15EC13D83}" dt="2025-08-27T12:35:09.242" v="1094" actId="26606"/>
          <ac:spMkLst>
            <pc:docMk/>
            <pc:sldMk cId="3857899970" sldId="266"/>
            <ac:spMk id="67" creationId="{0D7B6173-1D58-48E2-83CF-37350F315F75}"/>
          </ac:spMkLst>
        </pc:spChg>
        <pc:spChg chg="add del">
          <ac:chgData name="Mustafa Maru" userId="b73eeed5-edc7-4904-9fe2-3470a5ec240a" providerId="ADAL" clId="{B00A3373-470C-4B1C-B109-DDC15EC13D83}" dt="2025-08-27T12:35:09.242" v="1094" actId="26606"/>
          <ac:spMkLst>
            <pc:docMk/>
            <pc:sldMk cId="3857899970" sldId="266"/>
            <ac:spMk id="68" creationId="{7DE75D4A-0965-4973-BE75-DECCAC9A9614}"/>
          </ac:spMkLst>
        </pc:spChg>
        <pc:spChg chg="add del">
          <ac:chgData name="Mustafa Maru" userId="b73eeed5-edc7-4904-9fe2-3470a5ec240a" providerId="ADAL" clId="{B00A3373-470C-4B1C-B109-DDC15EC13D83}" dt="2025-08-27T12:35:09.242" v="1094" actId="26606"/>
          <ac:spMkLst>
            <pc:docMk/>
            <pc:sldMk cId="3857899970" sldId="266"/>
            <ac:spMk id="69" creationId="{2F36CA75-CFBF-4844-B719-8FE9EBADA9AF}"/>
          </ac:spMkLst>
        </pc:spChg>
        <pc:spChg chg="add del">
          <ac:chgData name="Mustafa Maru" userId="b73eeed5-edc7-4904-9fe2-3470a5ec240a" providerId="ADAL" clId="{B00A3373-470C-4B1C-B109-DDC15EC13D83}" dt="2025-08-27T12:35:09.242" v="1094" actId="26606"/>
          <ac:spMkLst>
            <pc:docMk/>
            <pc:sldMk cId="3857899970" sldId="266"/>
            <ac:spMk id="71" creationId="{3D4A84B9-E564-4DD0-97F8-DBF1C460C28A}"/>
          </ac:spMkLst>
        </pc:spChg>
        <pc:spChg chg="add del">
          <ac:chgData name="Mustafa Maru" userId="b73eeed5-edc7-4904-9fe2-3470a5ec240a" providerId="ADAL" clId="{B00A3373-470C-4B1C-B109-DDC15EC13D83}" dt="2025-08-27T12:35:14.074" v="1098" actId="26606"/>
          <ac:spMkLst>
            <pc:docMk/>
            <pc:sldMk cId="3857899970" sldId="266"/>
            <ac:spMk id="72" creationId="{59E7F326-090A-45F0-9F6C-D98AF5160A77}"/>
          </ac:spMkLst>
        </pc:spChg>
        <pc:spChg chg="add del">
          <ac:chgData name="Mustafa Maru" userId="b73eeed5-edc7-4904-9fe2-3470a5ec240a" providerId="ADAL" clId="{B00A3373-470C-4B1C-B109-DDC15EC13D83}" dt="2025-08-27T12:35:11.292" v="1096" actId="26606"/>
          <ac:spMkLst>
            <pc:docMk/>
            <pc:sldMk cId="3857899970" sldId="266"/>
            <ac:spMk id="73" creationId="{1A9F7B4E-B03D-4F64-BE33-00D074458D45}"/>
          </ac:spMkLst>
        </pc:spChg>
        <pc:spChg chg="add del">
          <ac:chgData name="Mustafa Maru" userId="b73eeed5-edc7-4904-9fe2-3470a5ec240a" providerId="ADAL" clId="{B00A3373-470C-4B1C-B109-DDC15EC13D83}" dt="2025-08-27T12:35:11.292" v="1096" actId="26606"/>
          <ac:spMkLst>
            <pc:docMk/>
            <pc:sldMk cId="3857899970" sldId="266"/>
            <ac:spMk id="74" creationId="{7E2BE7F7-CA89-4002-ACCE-A478AEA24F5E}"/>
          </ac:spMkLst>
        </pc:spChg>
        <pc:spChg chg="add del">
          <ac:chgData name="Mustafa Maru" userId="b73eeed5-edc7-4904-9fe2-3470a5ec240a" providerId="ADAL" clId="{B00A3373-470C-4B1C-B109-DDC15EC13D83}" dt="2025-08-27T12:35:14.074" v="1098" actId="26606"/>
          <ac:spMkLst>
            <pc:docMk/>
            <pc:sldMk cId="3857899970" sldId="266"/>
            <ac:spMk id="81" creationId="{3DC28794-3B89-462C-BE95-927A51D7D219}"/>
          </ac:spMkLst>
        </pc:spChg>
        <pc:spChg chg="add del">
          <ac:chgData name="Mustafa Maru" userId="b73eeed5-edc7-4904-9fe2-3470a5ec240a" providerId="ADAL" clId="{B00A3373-470C-4B1C-B109-DDC15EC13D83}" dt="2025-08-27T12:35:14.074" v="1098" actId="26606"/>
          <ac:spMkLst>
            <pc:docMk/>
            <pc:sldMk cId="3857899970" sldId="266"/>
            <ac:spMk id="87" creationId="{8BF1BF76-D9C8-49D3-9A7F-D43C497C3A82}"/>
          </ac:spMkLst>
        </pc:spChg>
        <pc:spChg chg="add del">
          <ac:chgData name="Mustafa Maru" userId="b73eeed5-edc7-4904-9fe2-3470a5ec240a" providerId="ADAL" clId="{B00A3373-470C-4B1C-B109-DDC15EC13D83}" dt="2025-08-27T12:35:14.074" v="1098" actId="26606"/>
          <ac:spMkLst>
            <pc:docMk/>
            <pc:sldMk cId="3857899970" sldId="266"/>
            <ac:spMk id="94" creationId="{DF20FE9C-08B6-451E-BEDA-401A81BD4F2F}"/>
          </ac:spMkLst>
        </pc:spChg>
        <pc:spChg chg="add del">
          <ac:chgData name="Mustafa Maru" userId="b73eeed5-edc7-4904-9fe2-3470a5ec240a" providerId="ADAL" clId="{B00A3373-470C-4B1C-B109-DDC15EC13D83}" dt="2025-08-27T12:35:17.661" v="1102" actId="26606"/>
          <ac:spMkLst>
            <pc:docMk/>
            <pc:sldMk cId="3857899970" sldId="266"/>
            <ac:spMk id="98" creationId="{3DC28794-3B89-462C-BE95-927A51D7D219}"/>
          </ac:spMkLst>
        </pc:spChg>
        <pc:spChg chg="add del">
          <ac:chgData name="Mustafa Maru" userId="b73eeed5-edc7-4904-9fe2-3470a5ec240a" providerId="ADAL" clId="{B00A3373-470C-4B1C-B109-DDC15EC13D83}" dt="2025-08-27T12:35:17.661" v="1102" actId="26606"/>
          <ac:spMkLst>
            <pc:docMk/>
            <pc:sldMk cId="3857899970" sldId="266"/>
            <ac:spMk id="99" creationId="{8BF1BF76-D9C8-49D3-9A7F-D43C497C3A82}"/>
          </ac:spMkLst>
        </pc:spChg>
        <pc:spChg chg="add del">
          <ac:chgData name="Mustafa Maru" userId="b73eeed5-edc7-4904-9fe2-3470a5ec240a" providerId="ADAL" clId="{B00A3373-470C-4B1C-B109-DDC15EC13D83}" dt="2025-08-27T12:35:17.661" v="1102" actId="26606"/>
          <ac:spMkLst>
            <pc:docMk/>
            <pc:sldMk cId="3857899970" sldId="266"/>
            <ac:spMk id="106" creationId="{59E7F326-090A-45F0-9F6C-D98AF5160A77}"/>
          </ac:spMkLst>
        </pc:spChg>
        <pc:spChg chg="add del">
          <ac:chgData name="Mustafa Maru" userId="b73eeed5-edc7-4904-9fe2-3470a5ec240a" providerId="ADAL" clId="{B00A3373-470C-4B1C-B109-DDC15EC13D83}" dt="2025-08-27T12:35:17.661" v="1102" actId="26606"/>
          <ac:spMkLst>
            <pc:docMk/>
            <pc:sldMk cId="3857899970" sldId="266"/>
            <ac:spMk id="107" creationId="{DF20FE9C-08B6-451E-BEDA-401A81BD4F2F}"/>
          </ac:spMkLst>
        </pc:spChg>
        <pc:spChg chg="add del">
          <ac:chgData name="Mustafa Maru" userId="b73eeed5-edc7-4904-9fe2-3470a5ec240a" providerId="ADAL" clId="{B00A3373-470C-4B1C-B109-DDC15EC13D83}" dt="2025-08-27T12:35:24.475" v="1104" actId="26606"/>
          <ac:spMkLst>
            <pc:docMk/>
            <pc:sldMk cId="3857899970" sldId="266"/>
            <ac:spMk id="111" creationId="{B250C39F-3F6C-4D53-86D2-7BC6B2FF609C}"/>
          </ac:spMkLst>
        </pc:spChg>
        <pc:spChg chg="add del">
          <ac:chgData name="Mustafa Maru" userId="b73eeed5-edc7-4904-9fe2-3470a5ec240a" providerId="ADAL" clId="{B00A3373-470C-4B1C-B109-DDC15EC13D83}" dt="2025-08-27T12:35:24.475" v="1104" actId="26606"/>
          <ac:spMkLst>
            <pc:docMk/>
            <pc:sldMk cId="3857899970" sldId="266"/>
            <ac:spMk id="112" creationId="{70A48D59-8581-41F7-B529-F4617FE07A9A}"/>
          </ac:spMkLst>
        </pc:spChg>
        <pc:spChg chg="add del">
          <ac:chgData name="Mustafa Maru" userId="b73eeed5-edc7-4904-9fe2-3470a5ec240a" providerId="ADAL" clId="{B00A3373-470C-4B1C-B109-DDC15EC13D83}" dt="2025-08-27T12:35:24.475" v="1104" actId="26606"/>
          <ac:spMkLst>
            <pc:docMk/>
            <pc:sldMk cId="3857899970" sldId="266"/>
            <ac:spMk id="113" creationId="{9DD005C1-8C51-42D6-9BEE-B9B83849743D}"/>
          </ac:spMkLst>
        </pc:spChg>
        <pc:spChg chg="add del">
          <ac:chgData name="Mustafa Maru" userId="b73eeed5-edc7-4904-9fe2-3470a5ec240a" providerId="ADAL" clId="{B00A3373-470C-4B1C-B109-DDC15EC13D83}" dt="2025-08-27T12:35:26.525" v="1106" actId="26606"/>
          <ac:spMkLst>
            <pc:docMk/>
            <pc:sldMk cId="3857899970" sldId="266"/>
            <ac:spMk id="115" creationId="{0D7B6173-1D58-48E2-83CF-37350F315F75}"/>
          </ac:spMkLst>
        </pc:spChg>
        <pc:spChg chg="add del">
          <ac:chgData name="Mustafa Maru" userId="b73eeed5-edc7-4904-9fe2-3470a5ec240a" providerId="ADAL" clId="{B00A3373-470C-4B1C-B109-DDC15EC13D83}" dt="2025-08-27T12:35:26.525" v="1106" actId="26606"/>
          <ac:spMkLst>
            <pc:docMk/>
            <pc:sldMk cId="3857899970" sldId="266"/>
            <ac:spMk id="116" creationId="{2F36CA75-CFBF-4844-B719-8FE9EBADA9AF}"/>
          </ac:spMkLst>
        </pc:spChg>
        <pc:spChg chg="add del">
          <ac:chgData name="Mustafa Maru" userId="b73eeed5-edc7-4904-9fe2-3470a5ec240a" providerId="ADAL" clId="{B00A3373-470C-4B1C-B109-DDC15EC13D83}" dt="2025-08-27T12:35:26.525" v="1106" actId="26606"/>
          <ac:spMkLst>
            <pc:docMk/>
            <pc:sldMk cId="3857899970" sldId="266"/>
            <ac:spMk id="117" creationId="{3D4A84B9-E564-4DD0-97F8-DBF1C460C28A}"/>
          </ac:spMkLst>
        </pc:spChg>
        <pc:spChg chg="add del">
          <ac:chgData name="Mustafa Maru" userId="b73eeed5-edc7-4904-9fe2-3470a5ec240a" providerId="ADAL" clId="{B00A3373-470C-4B1C-B109-DDC15EC13D83}" dt="2025-08-27T12:35:26.525" v="1106" actId="26606"/>
          <ac:spMkLst>
            <pc:docMk/>
            <pc:sldMk cId="3857899970" sldId="266"/>
            <ac:spMk id="118" creationId="{102382E0-0A09-46AE-B955-B911CAFE7F00}"/>
          </ac:spMkLst>
        </pc:spChg>
        <pc:spChg chg="add del">
          <ac:chgData name="Mustafa Maru" userId="b73eeed5-edc7-4904-9fe2-3470a5ec240a" providerId="ADAL" clId="{B00A3373-470C-4B1C-B109-DDC15EC13D83}" dt="2025-08-27T12:35:26.525" v="1106" actId="26606"/>
          <ac:spMkLst>
            <pc:docMk/>
            <pc:sldMk cId="3857899970" sldId="266"/>
            <ac:spMk id="119" creationId="{7DE75D4A-0965-4973-BE75-DECCAC9A9614}"/>
          </ac:spMkLst>
        </pc:spChg>
        <pc:spChg chg="add del">
          <ac:chgData name="Mustafa Maru" userId="b73eeed5-edc7-4904-9fe2-3470a5ec240a" providerId="ADAL" clId="{B00A3373-470C-4B1C-B109-DDC15EC13D83}" dt="2025-08-27T12:35:35.143" v="1108" actId="26606"/>
          <ac:spMkLst>
            <pc:docMk/>
            <pc:sldMk cId="3857899970" sldId="266"/>
            <ac:spMk id="122" creationId="{1A9F7B4E-B03D-4F64-BE33-00D074458D45}"/>
          </ac:spMkLst>
        </pc:spChg>
        <pc:spChg chg="add del">
          <ac:chgData name="Mustafa Maru" userId="b73eeed5-edc7-4904-9fe2-3470a5ec240a" providerId="ADAL" clId="{B00A3373-470C-4B1C-B109-DDC15EC13D83}" dt="2025-08-27T12:35:35.143" v="1108" actId="26606"/>
          <ac:spMkLst>
            <pc:docMk/>
            <pc:sldMk cId="3857899970" sldId="266"/>
            <ac:spMk id="123" creationId="{7E2BE7F7-CA89-4002-ACCE-A478AEA24F5E}"/>
          </ac:spMkLst>
        </pc:spChg>
        <pc:spChg chg="add del">
          <ac:chgData name="Mustafa Maru" userId="b73eeed5-edc7-4904-9fe2-3470a5ec240a" providerId="ADAL" clId="{B00A3373-470C-4B1C-B109-DDC15EC13D83}" dt="2025-08-27T12:35:37.692" v="1110" actId="26606"/>
          <ac:spMkLst>
            <pc:docMk/>
            <pc:sldMk cId="3857899970" sldId="266"/>
            <ac:spMk id="125" creationId="{B250C39F-3F6C-4D53-86D2-7BC6B2FF609C}"/>
          </ac:spMkLst>
        </pc:spChg>
        <pc:spChg chg="add del">
          <ac:chgData name="Mustafa Maru" userId="b73eeed5-edc7-4904-9fe2-3470a5ec240a" providerId="ADAL" clId="{B00A3373-470C-4B1C-B109-DDC15EC13D83}" dt="2025-08-27T12:35:37.692" v="1110" actId="26606"/>
          <ac:spMkLst>
            <pc:docMk/>
            <pc:sldMk cId="3857899970" sldId="266"/>
            <ac:spMk id="126" creationId="{70A48D59-8581-41F7-B529-F4617FE07A9A}"/>
          </ac:spMkLst>
        </pc:spChg>
        <pc:spChg chg="add del">
          <ac:chgData name="Mustafa Maru" userId="b73eeed5-edc7-4904-9fe2-3470a5ec240a" providerId="ADAL" clId="{B00A3373-470C-4B1C-B109-DDC15EC13D83}" dt="2025-08-27T12:35:37.692" v="1110" actId="26606"/>
          <ac:spMkLst>
            <pc:docMk/>
            <pc:sldMk cId="3857899970" sldId="266"/>
            <ac:spMk id="127" creationId="{9DD005C1-8C51-42D6-9BEE-B9B83849743D}"/>
          </ac:spMkLst>
        </pc:spChg>
        <pc:spChg chg="add del">
          <ac:chgData name="Mustafa Maru" userId="b73eeed5-edc7-4904-9fe2-3470a5ec240a" providerId="ADAL" clId="{B00A3373-470C-4B1C-B109-DDC15EC13D83}" dt="2025-08-27T12:35:54.991" v="1113" actId="26606"/>
          <ac:spMkLst>
            <pc:docMk/>
            <pc:sldMk cId="3857899970" sldId="266"/>
            <ac:spMk id="129" creationId="{0D7B6173-1D58-48E2-83CF-37350F315F75}"/>
          </ac:spMkLst>
        </pc:spChg>
        <pc:spChg chg="add del">
          <ac:chgData name="Mustafa Maru" userId="b73eeed5-edc7-4904-9fe2-3470a5ec240a" providerId="ADAL" clId="{B00A3373-470C-4B1C-B109-DDC15EC13D83}" dt="2025-08-27T12:35:54.991" v="1113" actId="26606"/>
          <ac:spMkLst>
            <pc:docMk/>
            <pc:sldMk cId="3857899970" sldId="266"/>
            <ac:spMk id="130" creationId="{2F36CA75-CFBF-4844-B719-8FE9EBADA9AF}"/>
          </ac:spMkLst>
        </pc:spChg>
        <pc:spChg chg="add del">
          <ac:chgData name="Mustafa Maru" userId="b73eeed5-edc7-4904-9fe2-3470a5ec240a" providerId="ADAL" clId="{B00A3373-470C-4B1C-B109-DDC15EC13D83}" dt="2025-08-27T12:35:54.991" v="1113" actId="26606"/>
          <ac:spMkLst>
            <pc:docMk/>
            <pc:sldMk cId="3857899970" sldId="266"/>
            <ac:spMk id="131" creationId="{3D4A84B9-E564-4DD0-97F8-DBF1C460C28A}"/>
          </ac:spMkLst>
        </pc:spChg>
        <pc:spChg chg="add del">
          <ac:chgData name="Mustafa Maru" userId="b73eeed5-edc7-4904-9fe2-3470a5ec240a" providerId="ADAL" clId="{B00A3373-470C-4B1C-B109-DDC15EC13D83}" dt="2025-08-27T12:35:54.991" v="1113" actId="26606"/>
          <ac:spMkLst>
            <pc:docMk/>
            <pc:sldMk cId="3857899970" sldId="266"/>
            <ac:spMk id="132" creationId="{102382E0-0A09-46AE-B955-B911CAFE7F00}"/>
          </ac:spMkLst>
        </pc:spChg>
        <pc:spChg chg="add del">
          <ac:chgData name="Mustafa Maru" userId="b73eeed5-edc7-4904-9fe2-3470a5ec240a" providerId="ADAL" clId="{B00A3373-470C-4B1C-B109-DDC15EC13D83}" dt="2025-08-27T12:35:54.991" v="1113" actId="26606"/>
          <ac:spMkLst>
            <pc:docMk/>
            <pc:sldMk cId="3857899970" sldId="266"/>
            <ac:spMk id="133" creationId="{7DE75D4A-0965-4973-BE75-DECCAC9A9614}"/>
          </ac:spMkLst>
        </pc:spChg>
        <pc:spChg chg="add del">
          <ac:chgData name="Mustafa Maru" userId="b73eeed5-edc7-4904-9fe2-3470a5ec240a" providerId="ADAL" clId="{B00A3373-470C-4B1C-B109-DDC15EC13D83}" dt="2025-08-27T12:36:28.589" v="1123" actId="26606"/>
          <ac:spMkLst>
            <pc:docMk/>
            <pc:sldMk cId="3857899970" sldId="266"/>
            <ac:spMk id="139" creationId="{7C432AFE-B3D2-4BFF-BF8F-96C27AFF1AC7}"/>
          </ac:spMkLst>
        </pc:spChg>
        <pc:spChg chg="add del">
          <ac:chgData name="Mustafa Maru" userId="b73eeed5-edc7-4904-9fe2-3470a5ec240a" providerId="ADAL" clId="{B00A3373-470C-4B1C-B109-DDC15EC13D83}" dt="2025-08-27T12:36:28.589" v="1123" actId="26606"/>
          <ac:spMkLst>
            <pc:docMk/>
            <pc:sldMk cId="3857899970" sldId="266"/>
            <ac:spMk id="141" creationId="{AF2F604E-43BE-4DC3-B983-E071523364F8}"/>
          </ac:spMkLst>
        </pc:spChg>
        <pc:spChg chg="add del">
          <ac:chgData name="Mustafa Maru" userId="b73eeed5-edc7-4904-9fe2-3470a5ec240a" providerId="ADAL" clId="{B00A3373-470C-4B1C-B109-DDC15EC13D83}" dt="2025-08-27T12:36:28.589" v="1123" actId="26606"/>
          <ac:spMkLst>
            <pc:docMk/>
            <pc:sldMk cId="3857899970" sldId="266"/>
            <ac:spMk id="143" creationId="{08C9B587-E65E-4B52-B37C-ABEBB6E87928}"/>
          </ac:spMkLst>
        </pc:spChg>
        <pc:spChg chg="add del">
          <ac:chgData name="Mustafa Maru" userId="b73eeed5-edc7-4904-9fe2-3470a5ec240a" providerId="ADAL" clId="{B00A3373-470C-4B1C-B109-DDC15EC13D83}" dt="2025-08-27T12:36:15.468" v="1116" actId="26606"/>
          <ac:spMkLst>
            <pc:docMk/>
            <pc:sldMk cId="3857899970" sldId="266"/>
            <ac:spMk id="148" creationId="{C5E6CFF1-2F42-4E10-9A97-F116F46F53FE}"/>
          </ac:spMkLst>
        </pc:spChg>
        <pc:spChg chg="add del">
          <ac:chgData name="Mustafa Maru" userId="b73eeed5-edc7-4904-9fe2-3470a5ec240a" providerId="ADAL" clId="{B00A3373-470C-4B1C-B109-DDC15EC13D83}" dt="2025-08-27T12:36:17.395" v="1118" actId="26606"/>
          <ac:spMkLst>
            <pc:docMk/>
            <pc:sldMk cId="3857899970" sldId="266"/>
            <ac:spMk id="152" creationId="{1A9F7B4E-B03D-4F64-BE33-00D074458D45}"/>
          </ac:spMkLst>
        </pc:spChg>
        <pc:spChg chg="add del">
          <ac:chgData name="Mustafa Maru" userId="b73eeed5-edc7-4904-9fe2-3470a5ec240a" providerId="ADAL" clId="{B00A3373-470C-4B1C-B109-DDC15EC13D83}" dt="2025-08-27T12:36:17.395" v="1118" actId="26606"/>
          <ac:spMkLst>
            <pc:docMk/>
            <pc:sldMk cId="3857899970" sldId="266"/>
            <ac:spMk id="153" creationId="{7E2BE7F7-CA89-4002-ACCE-A478AEA24F5E}"/>
          </ac:spMkLst>
        </pc:spChg>
        <pc:spChg chg="add del">
          <ac:chgData name="Mustafa Maru" userId="b73eeed5-edc7-4904-9fe2-3470a5ec240a" providerId="ADAL" clId="{B00A3373-470C-4B1C-B109-DDC15EC13D83}" dt="2025-08-27T12:36:22.671" v="1120" actId="26606"/>
          <ac:spMkLst>
            <pc:docMk/>
            <pc:sldMk cId="3857899970" sldId="266"/>
            <ac:spMk id="155" creationId="{C5E6CFF1-2F42-4E10-9A97-F116F46F53FE}"/>
          </ac:spMkLst>
        </pc:spChg>
        <pc:spChg chg="add del">
          <ac:chgData name="Mustafa Maru" userId="b73eeed5-edc7-4904-9fe2-3470a5ec240a" providerId="ADAL" clId="{B00A3373-470C-4B1C-B109-DDC15EC13D83}" dt="2025-08-27T12:36:28.585" v="1122" actId="26606"/>
          <ac:spMkLst>
            <pc:docMk/>
            <pc:sldMk cId="3857899970" sldId="266"/>
            <ac:spMk id="158" creationId="{1A9F7B4E-B03D-4F64-BE33-00D074458D45}"/>
          </ac:spMkLst>
        </pc:spChg>
        <pc:spChg chg="add del">
          <ac:chgData name="Mustafa Maru" userId="b73eeed5-edc7-4904-9fe2-3470a5ec240a" providerId="ADAL" clId="{B00A3373-470C-4B1C-B109-DDC15EC13D83}" dt="2025-08-27T12:36:28.585" v="1122" actId="26606"/>
          <ac:spMkLst>
            <pc:docMk/>
            <pc:sldMk cId="3857899970" sldId="266"/>
            <ac:spMk id="159" creationId="{7E2BE7F7-CA89-4002-ACCE-A478AEA24F5E}"/>
          </ac:spMkLst>
        </pc:spChg>
        <pc:spChg chg="add">
          <ac:chgData name="Mustafa Maru" userId="b73eeed5-edc7-4904-9fe2-3470a5ec240a" providerId="ADAL" clId="{B00A3373-470C-4B1C-B109-DDC15EC13D83}" dt="2025-08-27T12:36:28.589" v="1123" actId="26606"/>
          <ac:spMkLst>
            <pc:docMk/>
            <pc:sldMk cId="3857899970" sldId="266"/>
            <ac:spMk id="161" creationId="{7C432AFE-B3D2-4BFF-BF8F-96C27AFF1AC7}"/>
          </ac:spMkLst>
        </pc:spChg>
        <pc:spChg chg="add">
          <ac:chgData name="Mustafa Maru" userId="b73eeed5-edc7-4904-9fe2-3470a5ec240a" providerId="ADAL" clId="{B00A3373-470C-4B1C-B109-DDC15EC13D83}" dt="2025-08-27T12:36:28.589" v="1123" actId="26606"/>
          <ac:spMkLst>
            <pc:docMk/>
            <pc:sldMk cId="3857899970" sldId="266"/>
            <ac:spMk id="162" creationId="{AF2F604E-43BE-4DC3-B983-E071523364F8}"/>
          </ac:spMkLst>
        </pc:spChg>
        <pc:spChg chg="add">
          <ac:chgData name="Mustafa Maru" userId="b73eeed5-edc7-4904-9fe2-3470a5ec240a" providerId="ADAL" clId="{B00A3373-470C-4B1C-B109-DDC15EC13D83}" dt="2025-08-27T12:36:28.589" v="1123" actId="26606"/>
          <ac:spMkLst>
            <pc:docMk/>
            <pc:sldMk cId="3857899970" sldId="266"/>
            <ac:spMk id="163" creationId="{08C9B587-E65E-4B52-B37C-ABEBB6E87928}"/>
          </ac:spMkLst>
        </pc:spChg>
        <pc:grpChg chg="add del">
          <ac:chgData name="Mustafa Maru" userId="b73eeed5-edc7-4904-9fe2-3470a5ec240a" providerId="ADAL" clId="{B00A3373-470C-4B1C-B109-DDC15EC13D83}" dt="2025-08-27T12:35:14.074" v="1098" actId="26606"/>
          <ac:grpSpMkLst>
            <pc:docMk/>
            <pc:sldMk cId="3857899970" sldId="266"/>
            <ac:grpSpMk id="76" creationId="{80864D66-4BEF-4628-B9DC-C382A4BC26FB}"/>
          </ac:grpSpMkLst>
        </pc:grpChg>
        <pc:grpChg chg="add del">
          <ac:chgData name="Mustafa Maru" userId="b73eeed5-edc7-4904-9fe2-3470a5ec240a" providerId="ADAL" clId="{B00A3373-470C-4B1C-B109-DDC15EC13D83}" dt="2025-08-27T12:35:14.074" v="1098" actId="26606"/>
          <ac:grpSpMkLst>
            <pc:docMk/>
            <pc:sldMk cId="3857899970" sldId="266"/>
            <ac:grpSpMk id="82" creationId="{F67C7EE6-E29C-4D84-B2C6-7B20A0FDAF23}"/>
          </ac:grpSpMkLst>
        </pc:grpChg>
        <pc:grpChg chg="add del">
          <ac:chgData name="Mustafa Maru" userId="b73eeed5-edc7-4904-9fe2-3470a5ec240a" providerId="ADAL" clId="{B00A3373-470C-4B1C-B109-DDC15EC13D83}" dt="2025-08-27T12:35:14.074" v="1098" actId="26606"/>
          <ac:grpSpMkLst>
            <pc:docMk/>
            <pc:sldMk cId="3857899970" sldId="266"/>
            <ac:grpSpMk id="88" creationId="{38E62E29-CCA4-46D9-A2B7-FFBB63215A7C}"/>
          </ac:grpSpMkLst>
        </pc:grpChg>
        <pc:grpChg chg="add del">
          <ac:chgData name="Mustafa Maru" userId="b73eeed5-edc7-4904-9fe2-3470a5ec240a" providerId="ADAL" clId="{B00A3373-470C-4B1C-B109-DDC15EC13D83}" dt="2025-08-27T12:35:17.661" v="1102" actId="26606"/>
          <ac:grpSpMkLst>
            <pc:docMk/>
            <pc:sldMk cId="3857899970" sldId="266"/>
            <ac:grpSpMk id="100" creationId="{38E62E29-CCA4-46D9-A2B7-FFBB63215A7C}"/>
          </ac:grpSpMkLst>
        </pc:grpChg>
        <pc:grpChg chg="add del">
          <ac:chgData name="Mustafa Maru" userId="b73eeed5-edc7-4904-9fe2-3470a5ec240a" providerId="ADAL" clId="{B00A3373-470C-4B1C-B109-DDC15EC13D83}" dt="2025-08-27T12:35:17.661" v="1102" actId="26606"/>
          <ac:grpSpMkLst>
            <pc:docMk/>
            <pc:sldMk cId="3857899970" sldId="266"/>
            <ac:grpSpMk id="108" creationId="{80864D66-4BEF-4628-B9DC-C382A4BC26FB}"/>
          </ac:grpSpMkLst>
        </pc:grpChg>
        <pc:grpChg chg="add del">
          <ac:chgData name="Mustafa Maru" userId="b73eeed5-edc7-4904-9fe2-3470a5ec240a" providerId="ADAL" clId="{B00A3373-470C-4B1C-B109-DDC15EC13D83}" dt="2025-08-27T12:35:17.661" v="1102" actId="26606"/>
          <ac:grpSpMkLst>
            <pc:docMk/>
            <pc:sldMk cId="3857899970" sldId="266"/>
            <ac:grpSpMk id="109" creationId="{F67C7EE6-E29C-4D84-B2C6-7B20A0FDAF23}"/>
          </ac:grpSpMkLst>
        </pc:grpChg>
        <pc:picChg chg="mod">
          <ac:chgData name="Mustafa Maru" userId="b73eeed5-edc7-4904-9fe2-3470a5ec240a" providerId="ADAL" clId="{B00A3373-470C-4B1C-B109-DDC15EC13D83}" dt="2025-08-27T12:36:22.671" v="1120" actId="26606"/>
          <ac:picMkLst>
            <pc:docMk/>
            <pc:sldMk cId="3857899970" sldId="266"/>
            <ac:picMk id="3" creationId="{4F0D347D-C723-DC7E-A512-EDEAFC76B5FC}"/>
          </ac:picMkLst>
        </pc:picChg>
        <pc:picChg chg="add del">
          <ac:chgData name="Mustafa Maru" userId="b73eeed5-edc7-4904-9fe2-3470a5ec240a" providerId="ADAL" clId="{B00A3373-470C-4B1C-B109-DDC15EC13D83}" dt="2025-08-27T12:35:09.242" v="1094" actId="26606"/>
          <ac:picMkLst>
            <pc:docMk/>
            <pc:sldMk cId="3857899970" sldId="266"/>
            <ac:picMk id="70" creationId="{4A599609-F5C2-4A0B-A992-913F814A631A}"/>
          </ac:picMkLst>
        </pc:picChg>
        <pc:picChg chg="add del">
          <ac:chgData name="Mustafa Maru" userId="b73eeed5-edc7-4904-9fe2-3470a5ec240a" providerId="ADAL" clId="{B00A3373-470C-4B1C-B109-DDC15EC13D83}" dt="2025-08-27T12:35:26.525" v="1106" actId="26606"/>
          <ac:picMkLst>
            <pc:docMk/>
            <pc:sldMk cId="3857899970" sldId="266"/>
            <ac:picMk id="120" creationId="{4A599609-F5C2-4A0B-A992-913F814A631A}"/>
          </ac:picMkLst>
        </pc:picChg>
        <pc:picChg chg="add del">
          <ac:chgData name="Mustafa Maru" userId="b73eeed5-edc7-4904-9fe2-3470a5ec240a" providerId="ADAL" clId="{B00A3373-470C-4B1C-B109-DDC15EC13D83}" dt="2025-08-27T12:35:54.991" v="1113" actId="26606"/>
          <ac:picMkLst>
            <pc:docMk/>
            <pc:sldMk cId="3857899970" sldId="266"/>
            <ac:picMk id="134" creationId="{4A599609-F5C2-4A0B-A992-913F814A631A}"/>
          </ac:picMkLst>
        </pc:picChg>
        <pc:cxnChg chg="add del">
          <ac:chgData name="Mustafa Maru" userId="b73eeed5-edc7-4904-9fe2-3470a5ec240a" providerId="ADAL" clId="{B00A3373-470C-4B1C-B109-DDC15EC13D83}" dt="2025-08-27T12:35:15.715" v="1100" actId="26606"/>
          <ac:cxnSpMkLst>
            <pc:docMk/>
            <pc:sldMk cId="3857899970" sldId="266"/>
            <ac:cxnSpMk id="96" creationId="{FC23E3B9-5ABF-58B3-E2B0-E9A5DAA90037}"/>
          </ac:cxnSpMkLst>
        </pc:cxnChg>
        <pc:cxnChg chg="add del">
          <ac:chgData name="Mustafa Maru" userId="b73eeed5-edc7-4904-9fe2-3470a5ec240a" providerId="ADAL" clId="{B00A3373-470C-4B1C-B109-DDC15EC13D83}" dt="2025-08-27T12:36:15.468" v="1116" actId="26606"/>
          <ac:cxnSpMkLst>
            <pc:docMk/>
            <pc:sldMk cId="3857899970" sldId="266"/>
            <ac:cxnSpMk id="150" creationId="{96A8629B-8289-498B-939B-1CA0C106182C}"/>
          </ac:cxnSpMkLst>
        </pc:cxnChg>
        <pc:cxnChg chg="add del">
          <ac:chgData name="Mustafa Maru" userId="b73eeed5-edc7-4904-9fe2-3470a5ec240a" providerId="ADAL" clId="{B00A3373-470C-4B1C-B109-DDC15EC13D83}" dt="2025-08-27T12:36:22.671" v="1120" actId="26606"/>
          <ac:cxnSpMkLst>
            <pc:docMk/>
            <pc:sldMk cId="3857899970" sldId="266"/>
            <ac:cxnSpMk id="156" creationId="{96A8629B-8289-498B-939B-1CA0C106182C}"/>
          </ac:cxnSpMkLst>
        </pc:cxnChg>
      </pc:sldChg>
      <pc:sldChg chg="addSp delSp modSp add del mod">
        <pc:chgData name="Mustafa Maru" userId="b73eeed5-edc7-4904-9fe2-3470a5ec240a" providerId="ADAL" clId="{B00A3373-470C-4B1C-B109-DDC15EC13D83}" dt="2025-08-27T13:29:15.542" v="1574" actId="2696"/>
        <pc:sldMkLst>
          <pc:docMk/>
          <pc:sldMk cId="3886881908" sldId="267"/>
        </pc:sldMkLst>
        <pc:spChg chg="add del mod">
          <ac:chgData name="Mustafa Maru" userId="b73eeed5-edc7-4904-9fe2-3470a5ec240a" providerId="ADAL" clId="{B00A3373-470C-4B1C-B109-DDC15EC13D83}" dt="2025-08-27T13:29:00.504" v="1570"/>
          <ac:spMkLst>
            <pc:docMk/>
            <pc:sldMk cId="3886881908" sldId="267"/>
            <ac:spMk id="2" creationId="{6A2A928B-6B5B-5E44-D737-AE24F9525ADF}"/>
          </ac:spMkLst>
        </pc:spChg>
      </pc:sldChg>
      <pc:sldChg chg="addSp delSp modSp new mod">
        <pc:chgData name="Mustafa Maru" userId="b73eeed5-edc7-4904-9fe2-3470a5ec240a" providerId="ADAL" clId="{B00A3373-470C-4B1C-B109-DDC15EC13D83}" dt="2025-08-27T13:30:51.246" v="1597"/>
        <pc:sldMkLst>
          <pc:docMk/>
          <pc:sldMk cId="1316896618" sldId="268"/>
        </pc:sldMkLst>
        <pc:spChg chg="add del mod">
          <ac:chgData name="Mustafa Maru" userId="b73eeed5-edc7-4904-9fe2-3470a5ec240a" providerId="ADAL" clId="{B00A3373-470C-4B1C-B109-DDC15EC13D83}" dt="2025-08-27T13:30:51.246" v="1597"/>
          <ac:spMkLst>
            <pc:docMk/>
            <pc:sldMk cId="1316896618" sldId="268"/>
            <ac:spMk id="3" creationId="{A3561CA9-C86E-7EC1-0CED-FB7E8D102068}"/>
          </ac:spMkLst>
        </pc:spChg>
        <pc:spChg chg="add mod">
          <ac:chgData name="Mustafa Maru" userId="b73eeed5-edc7-4904-9fe2-3470a5ec240a" providerId="ADAL" clId="{B00A3373-470C-4B1C-B109-DDC15EC13D83}" dt="2025-08-27T13:30:42.625" v="1595"/>
          <ac:spMkLst>
            <pc:docMk/>
            <pc:sldMk cId="1316896618" sldId="268"/>
            <ac:spMk id="4" creationId="{9393BDCA-9F05-0846-5AC0-3BFC9DBAF994}"/>
          </ac:spMkLst>
        </pc:spChg>
        <pc:picChg chg="add mod">
          <ac:chgData name="Mustafa Maru" userId="b73eeed5-edc7-4904-9fe2-3470a5ec240a" providerId="ADAL" clId="{B00A3373-470C-4B1C-B109-DDC15EC13D83}" dt="2025-08-27T13:29:08.383" v="1573" actId="962"/>
          <ac:picMkLst>
            <pc:docMk/>
            <pc:sldMk cId="1316896618" sldId="268"/>
            <ac:picMk id="2" creationId="{9B42029E-A07F-4C6A-37F5-4CC794791945}"/>
          </ac:picMkLst>
        </pc:picChg>
      </pc:sldChg>
      <pc:sldChg chg="add">
        <pc:chgData name="Mustafa Maru" userId="b73eeed5-edc7-4904-9fe2-3470a5ec240a" providerId="ADAL" clId="{B00A3373-470C-4B1C-B109-DDC15EC13D83}" dt="2025-08-29T05:19:44.419" v="1750" actId="2890"/>
        <pc:sldMkLst>
          <pc:docMk/>
          <pc:sldMk cId="2272376023" sldId="269"/>
        </pc:sldMkLst>
      </pc:sldChg>
      <pc:sldChg chg="addSp delSp modSp add del mod ord setBg setClrOvrMap">
        <pc:chgData name="Mustafa Maru" userId="b73eeed5-edc7-4904-9fe2-3470a5ec240a" providerId="ADAL" clId="{B00A3373-470C-4B1C-B109-DDC15EC13D83}" dt="2025-08-27T13:53:35.150" v="1688" actId="2696"/>
        <pc:sldMkLst>
          <pc:docMk/>
          <pc:sldMk cId="3411523632" sldId="269"/>
        </pc:sldMkLst>
        <pc:spChg chg="mod ord">
          <ac:chgData name="Mustafa Maru" userId="b73eeed5-edc7-4904-9fe2-3470a5ec240a" providerId="ADAL" clId="{B00A3373-470C-4B1C-B109-DDC15EC13D83}" dt="2025-08-27T13:41:36.850" v="1635" actId="26606"/>
          <ac:spMkLst>
            <pc:docMk/>
            <pc:sldMk cId="3411523632" sldId="269"/>
            <ac:spMk id="4" creationId="{9393BDCA-9F05-0846-5AC0-3BFC9DBAF994}"/>
          </ac:spMkLst>
        </pc:spChg>
        <pc:spChg chg="add mod">
          <ac:chgData name="Mustafa Maru" userId="b73eeed5-edc7-4904-9fe2-3470a5ec240a" providerId="ADAL" clId="{B00A3373-470C-4B1C-B109-DDC15EC13D83}" dt="2025-08-27T13:51:59.619" v="1676"/>
          <ac:spMkLst>
            <pc:docMk/>
            <pc:sldMk cId="3411523632" sldId="269"/>
            <ac:spMk id="5" creationId="{D99ECB8B-7C3E-8A38-8C3D-F0A2407F3A88}"/>
          </ac:spMkLst>
        </pc:spChg>
        <pc:spChg chg="add del">
          <ac:chgData name="Mustafa Maru" userId="b73eeed5-edc7-4904-9fe2-3470a5ec240a" providerId="ADAL" clId="{B00A3373-470C-4B1C-B109-DDC15EC13D83}" dt="2025-08-27T13:41:36.850" v="1635" actId="26606"/>
          <ac:spMkLst>
            <pc:docMk/>
            <pc:sldMk cId="3411523632" sldId="269"/>
            <ac:spMk id="9" creationId="{71B2258F-86CA-4D4D-8270-BC05FCDEBFB3}"/>
          </ac:spMkLst>
        </pc:spChg>
        <pc:spChg chg="add del">
          <ac:chgData name="Mustafa Maru" userId="b73eeed5-edc7-4904-9fe2-3470a5ec240a" providerId="ADAL" clId="{B00A3373-470C-4B1C-B109-DDC15EC13D83}" dt="2025-08-27T13:41:52.663" v="1639" actId="26606"/>
          <ac:spMkLst>
            <pc:docMk/>
            <pc:sldMk cId="3411523632" sldId="269"/>
            <ac:spMk id="14" creationId="{B250C39F-3F6C-4D53-86D2-7BC6B2FF609C}"/>
          </ac:spMkLst>
        </pc:spChg>
        <pc:spChg chg="add del">
          <ac:chgData name="Mustafa Maru" userId="b73eeed5-edc7-4904-9fe2-3470a5ec240a" providerId="ADAL" clId="{B00A3373-470C-4B1C-B109-DDC15EC13D83}" dt="2025-08-27T13:41:52.663" v="1639" actId="26606"/>
          <ac:spMkLst>
            <pc:docMk/>
            <pc:sldMk cId="3411523632" sldId="269"/>
            <ac:spMk id="16" creationId="{70A48D59-8581-41F7-B529-F4617FE07A9A}"/>
          </ac:spMkLst>
        </pc:spChg>
        <pc:spChg chg="add del">
          <ac:chgData name="Mustafa Maru" userId="b73eeed5-edc7-4904-9fe2-3470a5ec240a" providerId="ADAL" clId="{B00A3373-470C-4B1C-B109-DDC15EC13D83}" dt="2025-08-27T13:41:52.663" v="1639" actId="26606"/>
          <ac:spMkLst>
            <pc:docMk/>
            <pc:sldMk cId="3411523632" sldId="269"/>
            <ac:spMk id="18" creationId="{9DD005C1-8C51-42D6-9BEE-B9B83849743D}"/>
          </ac:spMkLst>
        </pc:spChg>
        <pc:spChg chg="add del">
          <ac:chgData name="Mustafa Maru" userId="b73eeed5-edc7-4904-9fe2-3470a5ec240a" providerId="ADAL" clId="{B00A3373-470C-4B1C-B109-DDC15EC13D83}" dt="2025-08-27T13:41:52.657" v="1638" actId="26606"/>
          <ac:spMkLst>
            <pc:docMk/>
            <pc:sldMk cId="3411523632" sldId="269"/>
            <ac:spMk id="23" creationId="{E8A8EAB8-D2FF-444D-B34B-7D32F106AD0E}"/>
          </ac:spMkLst>
        </pc:spChg>
        <pc:spChg chg="add del">
          <ac:chgData name="Mustafa Maru" userId="b73eeed5-edc7-4904-9fe2-3470a5ec240a" providerId="ADAL" clId="{B00A3373-470C-4B1C-B109-DDC15EC13D83}" dt="2025-08-27T13:46:30.690" v="1655" actId="26606"/>
          <ac:spMkLst>
            <pc:docMk/>
            <pc:sldMk cId="3411523632" sldId="269"/>
            <ac:spMk id="29" creationId="{B250C39F-3F6C-4D53-86D2-7BC6B2FF609C}"/>
          </ac:spMkLst>
        </pc:spChg>
        <pc:spChg chg="add del">
          <ac:chgData name="Mustafa Maru" userId="b73eeed5-edc7-4904-9fe2-3470a5ec240a" providerId="ADAL" clId="{B00A3373-470C-4B1C-B109-DDC15EC13D83}" dt="2025-08-27T13:46:30.690" v="1655" actId="26606"/>
          <ac:spMkLst>
            <pc:docMk/>
            <pc:sldMk cId="3411523632" sldId="269"/>
            <ac:spMk id="30" creationId="{70A48D59-8581-41F7-B529-F4617FE07A9A}"/>
          </ac:spMkLst>
        </pc:spChg>
        <pc:spChg chg="add del">
          <ac:chgData name="Mustafa Maru" userId="b73eeed5-edc7-4904-9fe2-3470a5ec240a" providerId="ADAL" clId="{B00A3373-470C-4B1C-B109-DDC15EC13D83}" dt="2025-08-27T13:46:30.690" v="1655" actId="26606"/>
          <ac:spMkLst>
            <pc:docMk/>
            <pc:sldMk cId="3411523632" sldId="269"/>
            <ac:spMk id="31" creationId="{9DD005C1-8C51-42D6-9BEE-B9B83849743D}"/>
          </ac:spMkLst>
        </pc:spChg>
        <pc:spChg chg="add del">
          <ac:chgData name="Mustafa Maru" userId="b73eeed5-edc7-4904-9fe2-3470a5ec240a" providerId="ADAL" clId="{B00A3373-470C-4B1C-B109-DDC15EC13D83}" dt="2025-08-27T13:50:39.048" v="1665" actId="26606"/>
          <ac:spMkLst>
            <pc:docMk/>
            <pc:sldMk cId="3411523632" sldId="269"/>
            <ac:spMk id="36" creationId="{B250C39F-3F6C-4D53-86D2-7BC6B2FF609C}"/>
          </ac:spMkLst>
        </pc:spChg>
        <pc:spChg chg="add del">
          <ac:chgData name="Mustafa Maru" userId="b73eeed5-edc7-4904-9fe2-3470a5ec240a" providerId="ADAL" clId="{B00A3373-470C-4B1C-B109-DDC15EC13D83}" dt="2025-08-27T13:50:39.048" v="1665" actId="26606"/>
          <ac:spMkLst>
            <pc:docMk/>
            <pc:sldMk cId="3411523632" sldId="269"/>
            <ac:spMk id="38" creationId="{70A48D59-8581-41F7-B529-F4617FE07A9A}"/>
          </ac:spMkLst>
        </pc:spChg>
        <pc:spChg chg="add del">
          <ac:chgData name="Mustafa Maru" userId="b73eeed5-edc7-4904-9fe2-3470a5ec240a" providerId="ADAL" clId="{B00A3373-470C-4B1C-B109-DDC15EC13D83}" dt="2025-08-27T13:50:39.048" v="1665" actId="26606"/>
          <ac:spMkLst>
            <pc:docMk/>
            <pc:sldMk cId="3411523632" sldId="269"/>
            <ac:spMk id="40" creationId="{9DD005C1-8C51-42D6-9BEE-B9B83849743D}"/>
          </ac:spMkLst>
        </pc:spChg>
        <pc:spChg chg="add del">
          <ac:chgData name="Mustafa Maru" userId="b73eeed5-edc7-4904-9fe2-3470a5ec240a" providerId="ADAL" clId="{B00A3373-470C-4B1C-B109-DDC15EC13D83}" dt="2025-08-27T13:50:24.565" v="1658" actId="26606"/>
          <ac:spMkLst>
            <pc:docMk/>
            <pc:sldMk cId="3411523632" sldId="269"/>
            <ac:spMk id="45" creationId="{E8A8EAB8-D2FF-444D-B34B-7D32F106AD0E}"/>
          </ac:spMkLst>
        </pc:spChg>
        <pc:spChg chg="add del">
          <ac:chgData name="Mustafa Maru" userId="b73eeed5-edc7-4904-9fe2-3470a5ec240a" providerId="ADAL" clId="{B00A3373-470C-4B1C-B109-DDC15EC13D83}" dt="2025-08-27T13:50:24.565" v="1658" actId="26606"/>
          <ac:spMkLst>
            <pc:docMk/>
            <pc:sldMk cId="3411523632" sldId="269"/>
            <ac:spMk id="47" creationId="{9DD005C1-8C51-42D6-9BEE-B9B83849743D}"/>
          </ac:spMkLst>
        </pc:spChg>
        <pc:spChg chg="add del">
          <ac:chgData name="Mustafa Maru" userId="b73eeed5-edc7-4904-9fe2-3470a5ec240a" providerId="ADAL" clId="{B00A3373-470C-4B1C-B109-DDC15EC13D83}" dt="2025-08-27T13:50:24.565" v="1658" actId="26606"/>
          <ac:spMkLst>
            <pc:docMk/>
            <pc:sldMk cId="3411523632" sldId="269"/>
            <ac:spMk id="49" creationId="{C61F2F60-14E3-4196-B7CE-175E46F04481}"/>
          </ac:spMkLst>
        </pc:spChg>
        <pc:spChg chg="add del">
          <ac:chgData name="Mustafa Maru" userId="b73eeed5-edc7-4904-9fe2-3470a5ec240a" providerId="ADAL" clId="{B00A3373-470C-4B1C-B109-DDC15EC13D83}" dt="2025-08-27T13:50:27.486" v="1660" actId="26606"/>
          <ac:spMkLst>
            <pc:docMk/>
            <pc:sldMk cId="3411523632" sldId="269"/>
            <ac:spMk id="51" creationId="{E8A8EAB8-D2FF-444D-B34B-7D32F106AD0E}"/>
          </ac:spMkLst>
        </pc:spChg>
        <pc:spChg chg="add del">
          <ac:chgData name="Mustafa Maru" userId="b73eeed5-edc7-4904-9fe2-3470a5ec240a" providerId="ADAL" clId="{B00A3373-470C-4B1C-B109-DDC15EC13D83}" dt="2025-08-27T13:50:30.732" v="1662" actId="26606"/>
          <ac:spMkLst>
            <pc:docMk/>
            <pc:sldMk cId="3411523632" sldId="269"/>
            <ac:spMk id="55" creationId="{E8A8EAB8-D2FF-444D-B34B-7D32F106AD0E}"/>
          </ac:spMkLst>
        </pc:spChg>
        <pc:spChg chg="add del">
          <ac:chgData name="Mustafa Maru" userId="b73eeed5-edc7-4904-9fe2-3470a5ec240a" providerId="ADAL" clId="{B00A3373-470C-4B1C-B109-DDC15EC13D83}" dt="2025-08-27T13:50:39.043" v="1664" actId="26606"/>
          <ac:spMkLst>
            <pc:docMk/>
            <pc:sldMk cId="3411523632" sldId="269"/>
            <ac:spMk id="59" creationId="{8F90786E-B72D-4C32-BDCE-A170B007822D}"/>
          </ac:spMkLst>
        </pc:spChg>
        <pc:spChg chg="add del">
          <ac:chgData name="Mustafa Maru" userId="b73eeed5-edc7-4904-9fe2-3470a5ec240a" providerId="ADAL" clId="{B00A3373-470C-4B1C-B109-DDC15EC13D83}" dt="2025-08-27T13:50:39.043" v="1664" actId="26606"/>
          <ac:spMkLst>
            <pc:docMk/>
            <pc:sldMk cId="3411523632" sldId="269"/>
            <ac:spMk id="60" creationId="{5E46F2E7-848F-4A6C-A098-4764FDEA771A}"/>
          </ac:spMkLst>
        </pc:spChg>
        <pc:spChg chg="add">
          <ac:chgData name="Mustafa Maru" userId="b73eeed5-edc7-4904-9fe2-3470a5ec240a" providerId="ADAL" clId="{B00A3373-470C-4B1C-B109-DDC15EC13D83}" dt="2025-08-27T13:50:39.048" v="1665" actId="26606"/>
          <ac:spMkLst>
            <pc:docMk/>
            <pc:sldMk cId="3411523632" sldId="269"/>
            <ac:spMk id="62" creationId="{B250C39F-3F6C-4D53-86D2-7BC6B2FF609C}"/>
          </ac:spMkLst>
        </pc:spChg>
        <pc:spChg chg="add">
          <ac:chgData name="Mustafa Maru" userId="b73eeed5-edc7-4904-9fe2-3470a5ec240a" providerId="ADAL" clId="{B00A3373-470C-4B1C-B109-DDC15EC13D83}" dt="2025-08-27T13:50:39.048" v="1665" actId="26606"/>
          <ac:spMkLst>
            <pc:docMk/>
            <pc:sldMk cId="3411523632" sldId="269"/>
            <ac:spMk id="63" creationId="{70A48D59-8581-41F7-B529-F4617FE07A9A}"/>
          </ac:spMkLst>
        </pc:spChg>
        <pc:spChg chg="add">
          <ac:chgData name="Mustafa Maru" userId="b73eeed5-edc7-4904-9fe2-3470a5ec240a" providerId="ADAL" clId="{B00A3373-470C-4B1C-B109-DDC15EC13D83}" dt="2025-08-27T13:50:39.048" v="1665" actId="26606"/>
          <ac:spMkLst>
            <pc:docMk/>
            <pc:sldMk cId="3411523632" sldId="269"/>
            <ac:spMk id="64" creationId="{9DD005C1-8C51-42D6-9BEE-B9B83849743D}"/>
          </ac:spMkLst>
        </pc:spChg>
        <pc:picChg chg="mod ord">
          <ac:chgData name="Mustafa Maru" userId="b73eeed5-edc7-4904-9fe2-3470a5ec240a" providerId="ADAL" clId="{B00A3373-470C-4B1C-B109-DDC15EC13D83}" dt="2025-08-27T13:51:58.678" v="1675" actId="1076"/>
          <ac:picMkLst>
            <pc:docMk/>
            <pc:sldMk cId="3411523632" sldId="269"/>
            <ac:picMk id="2" creationId="{9B42029E-A07F-4C6A-37F5-4CC794791945}"/>
          </ac:picMkLst>
        </pc:picChg>
        <pc:cxnChg chg="add del">
          <ac:chgData name="Mustafa Maru" userId="b73eeed5-edc7-4904-9fe2-3470a5ec240a" providerId="ADAL" clId="{B00A3373-470C-4B1C-B109-DDC15EC13D83}" dt="2025-08-27T13:41:52.657" v="1638" actId="26606"/>
          <ac:cxnSpMkLst>
            <pc:docMk/>
            <pc:sldMk cId="3411523632" sldId="269"/>
            <ac:cxnSpMk id="25" creationId="{EEA38897-7BA3-4408-8083-3235339C4A60}"/>
          </ac:cxnSpMkLst>
        </pc:cxnChg>
        <pc:cxnChg chg="add del">
          <ac:chgData name="Mustafa Maru" userId="b73eeed5-edc7-4904-9fe2-3470a5ec240a" providerId="ADAL" clId="{B00A3373-470C-4B1C-B109-DDC15EC13D83}" dt="2025-08-27T13:41:52.657" v="1638" actId="26606"/>
          <ac:cxnSpMkLst>
            <pc:docMk/>
            <pc:sldMk cId="3411523632" sldId="269"/>
            <ac:cxnSpMk id="27" creationId="{F11AD06B-AB20-4097-8606-5DA00DBACE88}"/>
          </ac:cxnSpMkLst>
        </pc:cxnChg>
        <pc:cxnChg chg="add del">
          <ac:chgData name="Mustafa Maru" userId="b73eeed5-edc7-4904-9fe2-3470a5ec240a" providerId="ADAL" clId="{B00A3373-470C-4B1C-B109-DDC15EC13D83}" dt="2025-08-27T13:50:27.486" v="1660" actId="26606"/>
          <ac:cxnSpMkLst>
            <pc:docMk/>
            <pc:sldMk cId="3411523632" sldId="269"/>
            <ac:cxnSpMk id="52" creationId="{EEA38897-7BA3-4408-8083-3235339C4A60}"/>
          </ac:cxnSpMkLst>
        </pc:cxnChg>
        <pc:cxnChg chg="add del">
          <ac:chgData name="Mustafa Maru" userId="b73eeed5-edc7-4904-9fe2-3470a5ec240a" providerId="ADAL" clId="{B00A3373-470C-4B1C-B109-DDC15EC13D83}" dt="2025-08-27T13:50:27.486" v="1660" actId="26606"/>
          <ac:cxnSpMkLst>
            <pc:docMk/>
            <pc:sldMk cId="3411523632" sldId="269"/>
            <ac:cxnSpMk id="53" creationId="{F11AD06B-AB20-4097-8606-5DA00DBACE88}"/>
          </ac:cxnSpMkLst>
        </pc:cxnChg>
        <pc:cxnChg chg="add del">
          <ac:chgData name="Mustafa Maru" userId="b73eeed5-edc7-4904-9fe2-3470a5ec240a" providerId="ADAL" clId="{B00A3373-470C-4B1C-B109-DDC15EC13D83}" dt="2025-08-27T13:50:30.732" v="1662" actId="26606"/>
          <ac:cxnSpMkLst>
            <pc:docMk/>
            <pc:sldMk cId="3411523632" sldId="269"/>
            <ac:cxnSpMk id="56" creationId="{EEA38897-7BA3-4408-8083-3235339C4A60}"/>
          </ac:cxnSpMkLst>
        </pc:cxnChg>
        <pc:cxnChg chg="add del">
          <ac:chgData name="Mustafa Maru" userId="b73eeed5-edc7-4904-9fe2-3470a5ec240a" providerId="ADAL" clId="{B00A3373-470C-4B1C-B109-DDC15EC13D83}" dt="2025-08-27T13:50:30.732" v="1662" actId="26606"/>
          <ac:cxnSpMkLst>
            <pc:docMk/>
            <pc:sldMk cId="3411523632" sldId="269"/>
            <ac:cxnSpMk id="57" creationId="{F11AD06B-AB20-4097-8606-5DA00DBACE88}"/>
          </ac:cxnSpMkLst>
        </pc:cxnChg>
      </pc:sldChg>
      <pc:sldMasterChg chg="modSp modSldLayout">
        <pc:chgData name="Mustafa Maru" userId="b73eeed5-edc7-4904-9fe2-3470a5ec240a" providerId="ADAL" clId="{B00A3373-470C-4B1C-B109-DDC15EC13D83}" dt="2025-08-27T05:22:00.799" v="84"/>
        <pc:sldMasterMkLst>
          <pc:docMk/>
          <pc:sldMasterMk cId="3762106646" sldId="2147483648"/>
        </pc:sldMasterMkLst>
        <pc:spChg chg="mod">
          <ac:chgData name="Mustafa Maru" userId="b73eeed5-edc7-4904-9fe2-3470a5ec240a" providerId="ADAL" clId="{B00A3373-470C-4B1C-B109-DDC15EC13D83}" dt="2025-08-27T05:22:00.799" v="84"/>
          <ac:spMkLst>
            <pc:docMk/>
            <pc:sldMasterMk cId="3762106646" sldId="2147483648"/>
            <ac:spMk id="2" creationId="{E82DDC7B-70D9-54DC-3F8B-26CC24267D8B}"/>
          </ac:spMkLst>
        </pc:spChg>
        <pc:spChg chg="mod">
          <ac:chgData name="Mustafa Maru" userId="b73eeed5-edc7-4904-9fe2-3470a5ec240a" providerId="ADAL" clId="{B00A3373-470C-4B1C-B109-DDC15EC13D83}" dt="2025-08-27T05:22:00.799" v="84"/>
          <ac:spMkLst>
            <pc:docMk/>
            <pc:sldMasterMk cId="3762106646" sldId="2147483648"/>
            <ac:spMk id="3" creationId="{C586F408-4472-CE3E-C18D-672B3E5F93EF}"/>
          </ac:spMkLst>
        </pc:spChg>
        <pc:spChg chg="mod">
          <ac:chgData name="Mustafa Maru" userId="b73eeed5-edc7-4904-9fe2-3470a5ec240a" providerId="ADAL" clId="{B00A3373-470C-4B1C-B109-DDC15EC13D83}" dt="2025-08-27T05:22:00.799" v="84"/>
          <ac:spMkLst>
            <pc:docMk/>
            <pc:sldMasterMk cId="3762106646" sldId="2147483648"/>
            <ac:spMk id="4" creationId="{F4582871-2274-CFDC-6A8C-620E0296EB4C}"/>
          </ac:spMkLst>
        </pc:spChg>
        <pc:spChg chg="mod">
          <ac:chgData name="Mustafa Maru" userId="b73eeed5-edc7-4904-9fe2-3470a5ec240a" providerId="ADAL" clId="{B00A3373-470C-4B1C-B109-DDC15EC13D83}" dt="2025-08-27T05:22:00.799" v="84"/>
          <ac:spMkLst>
            <pc:docMk/>
            <pc:sldMasterMk cId="3762106646" sldId="2147483648"/>
            <ac:spMk id="5" creationId="{24F86261-654E-2AFE-9CC9-B99A7E56B936}"/>
          </ac:spMkLst>
        </pc:spChg>
        <pc:spChg chg="mod">
          <ac:chgData name="Mustafa Maru" userId="b73eeed5-edc7-4904-9fe2-3470a5ec240a" providerId="ADAL" clId="{B00A3373-470C-4B1C-B109-DDC15EC13D83}" dt="2025-08-27T05:22:00.799" v="84"/>
          <ac:spMkLst>
            <pc:docMk/>
            <pc:sldMasterMk cId="3762106646" sldId="2147483648"/>
            <ac:spMk id="6" creationId="{DD5CC40B-9C53-E10E-D450-19027538B60C}"/>
          </ac:spMkLst>
        </pc:spChg>
        <pc:sldLayoutChg chg="modSp">
          <pc:chgData name="Mustafa Maru" userId="b73eeed5-edc7-4904-9fe2-3470a5ec240a" providerId="ADAL" clId="{B00A3373-470C-4B1C-B109-DDC15EC13D83}" dt="2025-08-27T05:22:00.799" v="84"/>
          <pc:sldLayoutMkLst>
            <pc:docMk/>
            <pc:sldMasterMk cId="3762106646" sldId="2147483648"/>
            <pc:sldLayoutMk cId="757134162" sldId="2147483649"/>
          </pc:sldLayoutMkLst>
          <pc:spChg chg="mod">
            <ac:chgData name="Mustafa Maru" userId="b73eeed5-edc7-4904-9fe2-3470a5ec240a" providerId="ADAL" clId="{B00A3373-470C-4B1C-B109-DDC15EC13D83}" dt="2025-08-27T05:22:00.799" v="84"/>
            <ac:spMkLst>
              <pc:docMk/>
              <pc:sldMasterMk cId="3762106646" sldId="2147483648"/>
              <pc:sldLayoutMk cId="757134162" sldId="2147483649"/>
              <ac:spMk id="2" creationId="{15753872-D18C-A3BF-8D39-6492F38B3C2A}"/>
            </ac:spMkLst>
          </pc:spChg>
          <pc:spChg chg="mod">
            <ac:chgData name="Mustafa Maru" userId="b73eeed5-edc7-4904-9fe2-3470a5ec240a" providerId="ADAL" clId="{B00A3373-470C-4B1C-B109-DDC15EC13D83}" dt="2025-08-27T05:22:00.799" v="84"/>
            <ac:spMkLst>
              <pc:docMk/>
              <pc:sldMasterMk cId="3762106646" sldId="2147483648"/>
              <pc:sldLayoutMk cId="757134162" sldId="2147483649"/>
              <ac:spMk id="3" creationId="{9DCA8B57-B590-868E-B0F9-F380725031A1}"/>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2678823044" sldId="2147483651"/>
          </pc:sldLayoutMkLst>
          <pc:spChg chg="mod">
            <ac:chgData name="Mustafa Maru" userId="b73eeed5-edc7-4904-9fe2-3470a5ec240a" providerId="ADAL" clId="{B00A3373-470C-4B1C-B109-DDC15EC13D83}" dt="2025-08-27T05:22:00.799" v="84"/>
            <ac:spMkLst>
              <pc:docMk/>
              <pc:sldMasterMk cId="3762106646" sldId="2147483648"/>
              <pc:sldLayoutMk cId="2678823044" sldId="2147483651"/>
              <ac:spMk id="2" creationId="{0BBB0205-D599-6FF4-6696-E7430C0D8EFE}"/>
            </ac:spMkLst>
          </pc:spChg>
          <pc:spChg chg="mod">
            <ac:chgData name="Mustafa Maru" userId="b73eeed5-edc7-4904-9fe2-3470a5ec240a" providerId="ADAL" clId="{B00A3373-470C-4B1C-B109-DDC15EC13D83}" dt="2025-08-27T05:22:00.799" v="84"/>
            <ac:spMkLst>
              <pc:docMk/>
              <pc:sldMasterMk cId="3762106646" sldId="2147483648"/>
              <pc:sldLayoutMk cId="2678823044" sldId="2147483651"/>
              <ac:spMk id="3" creationId="{3417812E-C651-C484-1D3B-EB2958E79046}"/>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566095670" sldId="2147483652"/>
          </pc:sldLayoutMkLst>
          <pc:spChg chg="mod">
            <ac:chgData name="Mustafa Maru" userId="b73eeed5-edc7-4904-9fe2-3470a5ec240a" providerId="ADAL" clId="{B00A3373-470C-4B1C-B109-DDC15EC13D83}" dt="2025-08-27T05:22:00.799" v="84"/>
            <ac:spMkLst>
              <pc:docMk/>
              <pc:sldMasterMk cId="3762106646" sldId="2147483648"/>
              <pc:sldLayoutMk cId="566095670" sldId="2147483652"/>
              <ac:spMk id="3" creationId="{4A6A56E2-424A-0946-AEEA-5C1EFCF7AD66}"/>
            </ac:spMkLst>
          </pc:spChg>
          <pc:spChg chg="mod">
            <ac:chgData name="Mustafa Maru" userId="b73eeed5-edc7-4904-9fe2-3470a5ec240a" providerId="ADAL" clId="{B00A3373-470C-4B1C-B109-DDC15EC13D83}" dt="2025-08-27T05:22:00.799" v="84"/>
            <ac:spMkLst>
              <pc:docMk/>
              <pc:sldMasterMk cId="3762106646" sldId="2147483648"/>
              <pc:sldLayoutMk cId="566095670" sldId="2147483652"/>
              <ac:spMk id="4" creationId="{CF3D5F33-371B-AE78-87DC-9D30470F02CB}"/>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1860085133" sldId="2147483653"/>
          </pc:sldLayoutMkLst>
          <pc:spChg chg="mod">
            <ac:chgData name="Mustafa Maru" userId="b73eeed5-edc7-4904-9fe2-3470a5ec240a" providerId="ADAL" clId="{B00A3373-470C-4B1C-B109-DDC15EC13D83}" dt="2025-08-27T05:22:00.799" v="84"/>
            <ac:spMkLst>
              <pc:docMk/>
              <pc:sldMasterMk cId="3762106646" sldId="2147483648"/>
              <pc:sldLayoutMk cId="1860085133" sldId="2147483653"/>
              <ac:spMk id="2" creationId="{621148B6-A57A-C190-65C9-E6E6B4EE545D}"/>
            </ac:spMkLst>
          </pc:spChg>
          <pc:spChg chg="mod">
            <ac:chgData name="Mustafa Maru" userId="b73eeed5-edc7-4904-9fe2-3470a5ec240a" providerId="ADAL" clId="{B00A3373-470C-4B1C-B109-DDC15EC13D83}" dt="2025-08-27T05:22:00.799" v="84"/>
            <ac:spMkLst>
              <pc:docMk/>
              <pc:sldMasterMk cId="3762106646" sldId="2147483648"/>
              <pc:sldLayoutMk cId="1860085133" sldId="2147483653"/>
              <ac:spMk id="3" creationId="{F0168EF5-5442-4C49-0407-96291C0D80FD}"/>
            </ac:spMkLst>
          </pc:spChg>
          <pc:spChg chg="mod">
            <ac:chgData name="Mustafa Maru" userId="b73eeed5-edc7-4904-9fe2-3470a5ec240a" providerId="ADAL" clId="{B00A3373-470C-4B1C-B109-DDC15EC13D83}" dt="2025-08-27T05:22:00.799" v="84"/>
            <ac:spMkLst>
              <pc:docMk/>
              <pc:sldMasterMk cId="3762106646" sldId="2147483648"/>
              <pc:sldLayoutMk cId="1860085133" sldId="2147483653"/>
              <ac:spMk id="4" creationId="{CEE30C49-8ED7-5DD0-A434-4F29B86BB793}"/>
            </ac:spMkLst>
          </pc:spChg>
          <pc:spChg chg="mod">
            <ac:chgData name="Mustafa Maru" userId="b73eeed5-edc7-4904-9fe2-3470a5ec240a" providerId="ADAL" clId="{B00A3373-470C-4B1C-B109-DDC15EC13D83}" dt="2025-08-27T05:22:00.799" v="84"/>
            <ac:spMkLst>
              <pc:docMk/>
              <pc:sldMasterMk cId="3762106646" sldId="2147483648"/>
              <pc:sldLayoutMk cId="1860085133" sldId="2147483653"/>
              <ac:spMk id="5" creationId="{0B59323A-621B-3D3A-70E5-33BEA2CC309E}"/>
            </ac:spMkLst>
          </pc:spChg>
          <pc:spChg chg="mod">
            <ac:chgData name="Mustafa Maru" userId="b73eeed5-edc7-4904-9fe2-3470a5ec240a" providerId="ADAL" clId="{B00A3373-470C-4B1C-B109-DDC15EC13D83}" dt="2025-08-27T05:22:00.799" v="84"/>
            <ac:spMkLst>
              <pc:docMk/>
              <pc:sldMasterMk cId="3762106646" sldId="2147483648"/>
              <pc:sldLayoutMk cId="1860085133" sldId="2147483653"/>
              <ac:spMk id="6" creationId="{2851C43D-5ADA-AD51-668E-4A34EDC89A78}"/>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1073855465" sldId="2147483656"/>
          </pc:sldLayoutMkLst>
          <pc:spChg chg="mod">
            <ac:chgData name="Mustafa Maru" userId="b73eeed5-edc7-4904-9fe2-3470a5ec240a" providerId="ADAL" clId="{B00A3373-470C-4B1C-B109-DDC15EC13D83}" dt="2025-08-27T05:22:00.799" v="84"/>
            <ac:spMkLst>
              <pc:docMk/>
              <pc:sldMasterMk cId="3762106646" sldId="2147483648"/>
              <pc:sldLayoutMk cId="1073855465" sldId="2147483656"/>
              <ac:spMk id="2" creationId="{CA6EE6E1-91A3-5B0C-2069-EAA8E6222225}"/>
            </ac:spMkLst>
          </pc:spChg>
          <pc:spChg chg="mod">
            <ac:chgData name="Mustafa Maru" userId="b73eeed5-edc7-4904-9fe2-3470a5ec240a" providerId="ADAL" clId="{B00A3373-470C-4B1C-B109-DDC15EC13D83}" dt="2025-08-27T05:22:00.799" v="84"/>
            <ac:spMkLst>
              <pc:docMk/>
              <pc:sldMasterMk cId="3762106646" sldId="2147483648"/>
              <pc:sldLayoutMk cId="1073855465" sldId="2147483656"/>
              <ac:spMk id="3" creationId="{8053B531-3595-8E0F-EF59-50FC66AC9243}"/>
            </ac:spMkLst>
          </pc:spChg>
          <pc:spChg chg="mod">
            <ac:chgData name="Mustafa Maru" userId="b73eeed5-edc7-4904-9fe2-3470a5ec240a" providerId="ADAL" clId="{B00A3373-470C-4B1C-B109-DDC15EC13D83}" dt="2025-08-27T05:22:00.799" v="84"/>
            <ac:spMkLst>
              <pc:docMk/>
              <pc:sldMasterMk cId="3762106646" sldId="2147483648"/>
              <pc:sldLayoutMk cId="1073855465" sldId="2147483656"/>
              <ac:spMk id="4" creationId="{9A5C2697-F5F9-CEB9-F755-110A7FB845AC}"/>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2773077884" sldId="2147483657"/>
          </pc:sldLayoutMkLst>
          <pc:spChg chg="mod">
            <ac:chgData name="Mustafa Maru" userId="b73eeed5-edc7-4904-9fe2-3470a5ec240a" providerId="ADAL" clId="{B00A3373-470C-4B1C-B109-DDC15EC13D83}" dt="2025-08-27T05:22:00.799" v="84"/>
            <ac:spMkLst>
              <pc:docMk/>
              <pc:sldMasterMk cId="3762106646" sldId="2147483648"/>
              <pc:sldLayoutMk cId="2773077884" sldId="2147483657"/>
              <ac:spMk id="2" creationId="{25546602-E22C-3076-F7AE-9BF6124BFEA5}"/>
            </ac:spMkLst>
          </pc:spChg>
          <pc:spChg chg="mod">
            <ac:chgData name="Mustafa Maru" userId="b73eeed5-edc7-4904-9fe2-3470a5ec240a" providerId="ADAL" clId="{B00A3373-470C-4B1C-B109-DDC15EC13D83}" dt="2025-08-27T05:22:00.799" v="84"/>
            <ac:spMkLst>
              <pc:docMk/>
              <pc:sldMasterMk cId="3762106646" sldId="2147483648"/>
              <pc:sldLayoutMk cId="2773077884" sldId="2147483657"/>
              <ac:spMk id="3" creationId="{B95D748A-8B03-FC13-11FD-BE1BD9DC665F}"/>
            </ac:spMkLst>
          </pc:spChg>
          <pc:spChg chg="mod">
            <ac:chgData name="Mustafa Maru" userId="b73eeed5-edc7-4904-9fe2-3470a5ec240a" providerId="ADAL" clId="{B00A3373-470C-4B1C-B109-DDC15EC13D83}" dt="2025-08-27T05:22:00.799" v="84"/>
            <ac:spMkLst>
              <pc:docMk/>
              <pc:sldMasterMk cId="3762106646" sldId="2147483648"/>
              <pc:sldLayoutMk cId="2773077884" sldId="2147483657"/>
              <ac:spMk id="4" creationId="{84A80E1E-4C9C-457B-3EAB-C77368F95D8B}"/>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54524238" sldId="2147483659"/>
          </pc:sldLayoutMkLst>
          <pc:spChg chg="mod">
            <ac:chgData name="Mustafa Maru" userId="b73eeed5-edc7-4904-9fe2-3470a5ec240a" providerId="ADAL" clId="{B00A3373-470C-4B1C-B109-DDC15EC13D83}" dt="2025-08-27T05:22:00.799" v="84"/>
            <ac:spMkLst>
              <pc:docMk/>
              <pc:sldMasterMk cId="3762106646" sldId="2147483648"/>
              <pc:sldLayoutMk cId="54524238" sldId="2147483659"/>
              <ac:spMk id="2" creationId="{8DCD422E-693C-1C9A-DE90-D9994ECF92C0}"/>
            </ac:spMkLst>
          </pc:spChg>
          <pc:spChg chg="mod">
            <ac:chgData name="Mustafa Maru" userId="b73eeed5-edc7-4904-9fe2-3470a5ec240a" providerId="ADAL" clId="{B00A3373-470C-4B1C-B109-DDC15EC13D83}" dt="2025-08-27T05:22:00.799" v="84"/>
            <ac:spMkLst>
              <pc:docMk/>
              <pc:sldMasterMk cId="3762106646" sldId="2147483648"/>
              <pc:sldLayoutMk cId="54524238" sldId="2147483659"/>
              <ac:spMk id="3" creationId="{97A9BCE6-23C5-149E-D069-4649578207EC}"/>
            </ac:spMkLst>
          </pc:spChg>
        </pc:sldLayoutChg>
      </pc:sldMasterChg>
      <pc:sldMasterChg chg="modSp modSldLayout">
        <pc:chgData name="Mustafa Maru" userId="b73eeed5-edc7-4904-9fe2-3470a5ec240a" providerId="ADAL" clId="{B00A3373-470C-4B1C-B109-DDC15EC13D83}" dt="2025-08-27T05:22:08.067" v="85"/>
        <pc:sldMasterMkLst>
          <pc:docMk/>
          <pc:sldMasterMk cId="1304621743" sldId="2147483660"/>
        </pc:sldMasterMkLst>
        <pc:spChg chg="mod">
          <ac:chgData name="Mustafa Maru" userId="b73eeed5-edc7-4904-9fe2-3470a5ec240a" providerId="ADAL" clId="{B00A3373-470C-4B1C-B109-DDC15EC13D83}" dt="2025-08-27T05:22:08.067" v="85"/>
          <ac:spMkLst>
            <pc:docMk/>
            <pc:sldMasterMk cId="1304621743" sldId="2147483660"/>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ac:spMk id="4"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ac:spMk id="5"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ac:spMk id="6" creationId="{00000000-0000-0000-0000-000000000000}"/>
          </ac:spMkLst>
        </pc:spChg>
        <pc:sldLayoutChg chg="modSp">
          <pc:chgData name="Mustafa Maru" userId="b73eeed5-edc7-4904-9fe2-3470a5ec240a" providerId="ADAL" clId="{B00A3373-470C-4B1C-B109-DDC15EC13D83}" dt="2025-08-27T05:22:08.067" v="85"/>
          <pc:sldLayoutMkLst>
            <pc:docMk/>
            <pc:sldMasterMk cId="1304621743" sldId="2147483660"/>
            <pc:sldLayoutMk cId="2604498738" sldId="2147483661"/>
          </pc:sldLayoutMkLst>
          <pc:spChg chg="mod">
            <ac:chgData name="Mustafa Maru" userId="b73eeed5-edc7-4904-9fe2-3470a5ec240a" providerId="ADAL" clId="{B00A3373-470C-4B1C-B109-DDC15EC13D83}" dt="2025-08-27T05:22:08.067" v="85"/>
            <ac:spMkLst>
              <pc:docMk/>
              <pc:sldMasterMk cId="1304621743" sldId="2147483660"/>
              <pc:sldLayoutMk cId="2604498738" sldId="2147483661"/>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604498738" sldId="2147483661"/>
              <ac:spMk id="3"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474027751" sldId="2147483663"/>
          </pc:sldLayoutMkLst>
          <pc:spChg chg="mod">
            <ac:chgData name="Mustafa Maru" userId="b73eeed5-edc7-4904-9fe2-3470a5ec240a" providerId="ADAL" clId="{B00A3373-470C-4B1C-B109-DDC15EC13D83}" dt="2025-08-27T05:22:08.067" v="85"/>
            <ac:spMkLst>
              <pc:docMk/>
              <pc:sldMasterMk cId="1304621743" sldId="2147483660"/>
              <pc:sldLayoutMk cId="474027751" sldId="2147483663"/>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474027751" sldId="2147483663"/>
              <ac:spMk id="3"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1867516293" sldId="2147483664"/>
          </pc:sldLayoutMkLst>
          <pc:spChg chg="mod">
            <ac:chgData name="Mustafa Maru" userId="b73eeed5-edc7-4904-9fe2-3470a5ec240a" providerId="ADAL" clId="{B00A3373-470C-4B1C-B109-DDC15EC13D83}" dt="2025-08-27T05:22:08.067" v="85"/>
            <ac:spMkLst>
              <pc:docMk/>
              <pc:sldMasterMk cId="1304621743" sldId="2147483660"/>
              <pc:sldLayoutMk cId="1867516293" sldId="2147483664"/>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1867516293" sldId="2147483664"/>
              <ac:spMk id="4"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2392321814" sldId="2147483665"/>
          </pc:sldLayoutMkLst>
          <pc:spChg chg="mod">
            <ac:chgData name="Mustafa Maru" userId="b73eeed5-edc7-4904-9fe2-3470a5ec240a" providerId="ADAL" clId="{B00A3373-470C-4B1C-B109-DDC15EC13D83}" dt="2025-08-27T05:22:08.067" v="85"/>
            <ac:spMkLst>
              <pc:docMk/>
              <pc:sldMasterMk cId="1304621743" sldId="2147483660"/>
              <pc:sldLayoutMk cId="2392321814" sldId="2147483665"/>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392321814" sldId="2147483665"/>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392321814" sldId="2147483665"/>
              <ac:spMk id="4"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392321814" sldId="2147483665"/>
              <ac:spMk id="5"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392321814" sldId="2147483665"/>
              <ac:spMk id="6"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3173615171" sldId="2147483668"/>
          </pc:sldLayoutMkLst>
          <pc:spChg chg="mod">
            <ac:chgData name="Mustafa Maru" userId="b73eeed5-edc7-4904-9fe2-3470a5ec240a" providerId="ADAL" clId="{B00A3373-470C-4B1C-B109-DDC15EC13D83}" dt="2025-08-27T05:22:08.067" v="85"/>
            <ac:spMkLst>
              <pc:docMk/>
              <pc:sldMasterMk cId="1304621743" sldId="2147483660"/>
              <pc:sldLayoutMk cId="3173615171" sldId="2147483668"/>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3173615171" sldId="2147483668"/>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3173615171" sldId="2147483668"/>
              <ac:spMk id="4"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940364647" sldId="2147483669"/>
          </pc:sldLayoutMkLst>
          <pc:spChg chg="mod">
            <ac:chgData name="Mustafa Maru" userId="b73eeed5-edc7-4904-9fe2-3470a5ec240a" providerId="ADAL" clId="{B00A3373-470C-4B1C-B109-DDC15EC13D83}" dt="2025-08-27T05:22:08.067" v="85"/>
            <ac:spMkLst>
              <pc:docMk/>
              <pc:sldMasterMk cId="1304621743" sldId="2147483660"/>
              <pc:sldLayoutMk cId="940364647" sldId="2147483669"/>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940364647" sldId="2147483669"/>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940364647" sldId="2147483669"/>
              <ac:spMk id="4"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1107338877" sldId="2147483671"/>
          </pc:sldLayoutMkLst>
          <pc:spChg chg="mod">
            <ac:chgData name="Mustafa Maru" userId="b73eeed5-edc7-4904-9fe2-3470a5ec240a" providerId="ADAL" clId="{B00A3373-470C-4B1C-B109-DDC15EC13D83}" dt="2025-08-27T05:22:08.067" v="85"/>
            <ac:spMkLst>
              <pc:docMk/>
              <pc:sldMasterMk cId="1304621743" sldId="2147483660"/>
              <pc:sldLayoutMk cId="1107338877" sldId="2147483671"/>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1107338877" sldId="2147483671"/>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9259-FC5C-F6D4-B2DA-B33DAF73F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FB443B-6A99-52FF-4E58-5698BDF48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B25A8-34C5-977A-9D77-37FC3BE85776}"/>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5" name="Footer Placeholder 4">
            <a:extLst>
              <a:ext uri="{FF2B5EF4-FFF2-40B4-BE49-F238E27FC236}">
                <a16:creationId xmlns:a16="http://schemas.microsoft.com/office/drawing/2014/main" id="{1755F363-12D6-EA41-5496-3546877CD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2C5C4-EDE4-943E-FC36-3BF0D9BD9D9B}"/>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36457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ED86-B10A-545B-4A57-B38FBD46A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92418-E5B8-8108-63B1-0960AC847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3697C-E96B-37AB-88BA-1536F70BA69B}"/>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5" name="Footer Placeholder 4">
            <a:extLst>
              <a:ext uri="{FF2B5EF4-FFF2-40B4-BE49-F238E27FC236}">
                <a16:creationId xmlns:a16="http://schemas.microsoft.com/office/drawing/2014/main" id="{AFAC55A2-9B69-8C92-9A2F-395D077FE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454A9-42C8-4339-DC78-962B0A40F98E}"/>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95613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06306-EA24-2F17-A845-FF855276D8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F3168-3F77-8481-41A2-A5845B741F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322D5-1322-1C7F-F025-7F6520108E6B}"/>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5" name="Footer Placeholder 4">
            <a:extLst>
              <a:ext uri="{FF2B5EF4-FFF2-40B4-BE49-F238E27FC236}">
                <a16:creationId xmlns:a16="http://schemas.microsoft.com/office/drawing/2014/main" id="{DA822A3E-C43E-67D4-A517-200863A8B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8A7A0-D5D2-8B14-DE31-20CFCED4DE41}"/>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10184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94C9-EA8F-CE1D-531D-E850699F5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695C2-F852-D1F1-1EC4-427CDBA6E5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4D841-2E12-EE79-0A0E-ABC355CEF309}"/>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5" name="Footer Placeholder 4">
            <a:extLst>
              <a:ext uri="{FF2B5EF4-FFF2-40B4-BE49-F238E27FC236}">
                <a16:creationId xmlns:a16="http://schemas.microsoft.com/office/drawing/2014/main" id="{479DD5C1-971F-2B92-6198-91450EFF9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E42E8-7AB0-8165-EB2D-AD79785FF73A}"/>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30318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3894-29D2-F0ED-80A9-C1EBCC598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9FA80-A97F-D4DB-458E-E208550C8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51722-C9C9-8643-E9FC-536F062FBAE2}"/>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5" name="Footer Placeholder 4">
            <a:extLst>
              <a:ext uri="{FF2B5EF4-FFF2-40B4-BE49-F238E27FC236}">
                <a16:creationId xmlns:a16="http://schemas.microsoft.com/office/drawing/2014/main" id="{C2F7827C-76E8-AA53-12AB-2F39BD423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2E23A-447E-CD0E-5EF5-995A4CAC2C9D}"/>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324899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872A-CB58-3971-A0A8-EA52F402B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DE456B-9937-16E7-B38D-6E74CAD1A6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62E57-42C0-DCDF-D261-0AA5353A88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B86F0B-1BD4-5B38-2AE9-21AE4D933A44}"/>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6" name="Footer Placeholder 5">
            <a:extLst>
              <a:ext uri="{FF2B5EF4-FFF2-40B4-BE49-F238E27FC236}">
                <a16:creationId xmlns:a16="http://schemas.microsoft.com/office/drawing/2014/main" id="{67611C62-87F8-9622-A482-F98CAE807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2F13E-4583-FA74-A83B-E60F6642EEE6}"/>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43500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72E-CCCE-EE39-C6E6-32136950A6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C86FCC-0D19-6B2B-B688-1C303A2D8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9D88B1-B8BD-CB83-360F-3CE54A2907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AD701-9D3D-138B-F27B-8C472D0E4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35628-D479-CDE4-A991-DB736AC62E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ABD3FC-54DB-0934-AB2D-337F61765C6A}"/>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8" name="Footer Placeholder 7">
            <a:extLst>
              <a:ext uri="{FF2B5EF4-FFF2-40B4-BE49-F238E27FC236}">
                <a16:creationId xmlns:a16="http://schemas.microsoft.com/office/drawing/2014/main" id="{B1F2D49F-C7CD-E991-940A-93DDC4F68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69D2FB-821A-6E41-E4A6-9E44C07938E6}"/>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202395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0705-06C8-6ECF-C218-96064299E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B285B3-34DB-BE2D-B3BC-204C8111B7F0}"/>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4" name="Footer Placeholder 3">
            <a:extLst>
              <a:ext uri="{FF2B5EF4-FFF2-40B4-BE49-F238E27FC236}">
                <a16:creationId xmlns:a16="http://schemas.microsoft.com/office/drawing/2014/main" id="{172AC9F0-A941-66BB-5590-C58263588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6A1258-4040-431F-DEDD-FADF88A2586E}"/>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386494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4969B-1B39-65E9-C1A7-097BEACE77A1}"/>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3" name="Footer Placeholder 2">
            <a:extLst>
              <a:ext uri="{FF2B5EF4-FFF2-40B4-BE49-F238E27FC236}">
                <a16:creationId xmlns:a16="http://schemas.microsoft.com/office/drawing/2014/main" id="{DFB85F1C-6850-973F-F33B-485D2FA10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79AAEB-59D5-9F36-6A2A-BD3D1DFCE377}"/>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72212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18B4-982A-AE71-FDED-34C789AE6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53591-1EAC-04BB-DD42-AB0F075D9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0CF732-8564-7580-1D0A-C1CDAB6BD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8638B-1C7B-298C-1B1A-26D320710820}"/>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6" name="Footer Placeholder 5">
            <a:extLst>
              <a:ext uri="{FF2B5EF4-FFF2-40B4-BE49-F238E27FC236}">
                <a16:creationId xmlns:a16="http://schemas.microsoft.com/office/drawing/2014/main" id="{3F74DCB1-A0C2-045E-E84F-998182C72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E6DB4-FD3D-C32F-FAC9-F99DD8F0AAF7}"/>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77336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F00C-8BFC-DAE2-3280-EEBC229B5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62FE4C-A03C-F006-3F62-BD2BE692D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9BC0EC-DC83-2569-08C4-4D3F19CEC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60D2E-5C5F-C102-0A12-D43CC43E233D}"/>
              </a:ext>
            </a:extLst>
          </p:cNvPr>
          <p:cNvSpPr>
            <a:spLocks noGrp="1"/>
          </p:cNvSpPr>
          <p:nvPr>
            <p:ph type="dt" sz="half" idx="10"/>
          </p:nvPr>
        </p:nvSpPr>
        <p:spPr/>
        <p:txBody>
          <a:bodyPr/>
          <a:lstStyle/>
          <a:p>
            <a:fld id="{465E849C-523B-44EB-A70F-7F586B176F8F}" type="datetimeFigureOut">
              <a:rPr lang="en-US" smtClean="0"/>
              <a:t>10/4/2025</a:t>
            </a:fld>
            <a:endParaRPr lang="en-US"/>
          </a:p>
        </p:txBody>
      </p:sp>
      <p:sp>
        <p:nvSpPr>
          <p:cNvPr id="6" name="Footer Placeholder 5">
            <a:extLst>
              <a:ext uri="{FF2B5EF4-FFF2-40B4-BE49-F238E27FC236}">
                <a16:creationId xmlns:a16="http://schemas.microsoft.com/office/drawing/2014/main" id="{EA5478D1-59FB-379F-ABB2-507E6A603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E776F-981C-1DE3-4630-A6229CADACBC}"/>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30235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937CC8-DB6F-5BC7-09A9-C506A313F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DE06A8-5DDA-F72D-8B92-889A4C915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446FC-722D-7EAF-807D-7D5A285D2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E849C-523B-44EB-A70F-7F586B176F8F}" type="datetimeFigureOut">
              <a:rPr lang="en-US" smtClean="0"/>
              <a:t>10/4/2025</a:t>
            </a:fld>
            <a:endParaRPr lang="en-US"/>
          </a:p>
        </p:txBody>
      </p:sp>
      <p:sp>
        <p:nvSpPr>
          <p:cNvPr id="5" name="Footer Placeholder 4">
            <a:extLst>
              <a:ext uri="{FF2B5EF4-FFF2-40B4-BE49-F238E27FC236}">
                <a16:creationId xmlns:a16="http://schemas.microsoft.com/office/drawing/2014/main" id="{05192DF5-E45B-032F-B6AB-5DF371911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EFAFE1-D19A-908F-DD93-CA699EDF3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89D83-78F0-4AA9-9B9B-8B00BA684576}" type="slidenum">
              <a:rPr lang="en-US" smtClean="0"/>
              <a:t>‹#›</a:t>
            </a:fld>
            <a:endParaRPr lang="en-US"/>
          </a:p>
        </p:txBody>
      </p:sp>
    </p:spTree>
    <p:extLst>
      <p:ext uri="{BB962C8B-B14F-4D97-AF65-F5344CB8AC3E}">
        <p14:creationId xmlns:p14="http://schemas.microsoft.com/office/powerpoint/2010/main" val="40611785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Freeform: Shape 37">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31A3537A-7403-C432-032F-0A3546A04057}"/>
              </a:ext>
            </a:extLst>
          </p:cNvPr>
          <p:cNvSpPr txBox="1"/>
          <p:nvPr/>
        </p:nvSpPr>
        <p:spPr>
          <a:xfrm>
            <a:off x="-513346" y="510293"/>
            <a:ext cx="6840404" cy="470759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lvl="4" indent="-228600">
              <a:lnSpc>
                <a:spcPct val="90000"/>
              </a:lnSpc>
              <a:spcAft>
                <a:spcPts val="600"/>
              </a:spcAft>
              <a:buFont typeface="Arial" panose="020B0604020202020204" pitchFamily="34" charset="0"/>
              <a:buChar char="•"/>
            </a:pPr>
            <a:r>
              <a:rPr lang="en-US" sz="4000" i="1" u="sng" dirty="0">
                <a:solidFill>
                  <a:srgbClr val="FFC000">
                    <a:alpha val="80000"/>
                  </a:srgbClr>
                </a:solidFill>
              </a:rPr>
              <a:t>Housing price Prediction &amp; EDA Project</a:t>
            </a: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p:txBody>
      </p:sp>
      <p:sp>
        <p:nvSpPr>
          <p:cNvPr id="53" name="Freeform: Shape 39">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41">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82AC495-F75C-3187-3DF2-EAED4612E27B}"/>
              </a:ext>
            </a:extLst>
          </p:cNvPr>
          <p:cNvSpPr txBox="1"/>
          <p:nvPr/>
        </p:nvSpPr>
        <p:spPr>
          <a:xfrm>
            <a:off x="1524000" y="4235116"/>
            <a:ext cx="4571999" cy="1200329"/>
          </a:xfrm>
          <a:prstGeom prst="rect">
            <a:avLst/>
          </a:prstGeom>
          <a:noFill/>
        </p:spPr>
        <p:txBody>
          <a:bodyPr wrap="square" rtlCol="0">
            <a:spAutoFit/>
          </a:bodyPr>
          <a:lstStyle/>
          <a:p>
            <a:r>
              <a:rPr lang="en-US" sz="1800" dirty="0">
                <a:solidFill>
                  <a:schemeClr val="bg1"/>
                </a:solidFill>
              </a:rPr>
              <a:t>Intern/Data Analyst: Next Hikes IT Solutions</a:t>
            </a:r>
            <a:br>
              <a:rPr lang="en-US" sz="1800" dirty="0">
                <a:solidFill>
                  <a:schemeClr val="bg1"/>
                </a:solidFill>
              </a:rPr>
            </a:br>
            <a:r>
              <a:rPr lang="en-US" sz="1800" dirty="0">
                <a:solidFill>
                  <a:schemeClr val="bg1"/>
                </a:solidFill>
              </a:rPr>
              <a:t>Project date: </a:t>
            </a:r>
            <a:r>
              <a:rPr lang="en-US" dirty="0">
                <a:solidFill>
                  <a:schemeClr val="bg1"/>
                </a:solidFill>
              </a:rPr>
              <a:t>5th</a:t>
            </a:r>
            <a:r>
              <a:rPr lang="en-US" sz="1800" dirty="0">
                <a:solidFill>
                  <a:schemeClr val="bg1"/>
                </a:solidFill>
              </a:rPr>
              <a:t> </a:t>
            </a:r>
            <a:r>
              <a:rPr lang="en-US" dirty="0">
                <a:solidFill>
                  <a:schemeClr val="bg1"/>
                </a:solidFill>
              </a:rPr>
              <a:t>Oct</a:t>
            </a:r>
            <a:r>
              <a:rPr lang="en-US" sz="1800" dirty="0">
                <a:solidFill>
                  <a:schemeClr val="bg1"/>
                </a:solidFill>
              </a:rPr>
              <a:t> 2025</a:t>
            </a:r>
            <a:br>
              <a:rPr lang="en-US" sz="1800" dirty="0">
                <a:solidFill>
                  <a:schemeClr val="bg1"/>
                </a:solidFill>
              </a:rPr>
            </a:br>
            <a:r>
              <a:rPr lang="en-US" sz="1800" dirty="0">
                <a:solidFill>
                  <a:schemeClr val="bg1"/>
                </a:solidFill>
              </a:rPr>
              <a:t>Presented by: </a:t>
            </a:r>
            <a:r>
              <a:rPr lang="en-US" sz="1800" i="1" u="sng" dirty="0">
                <a:solidFill>
                  <a:schemeClr val="bg1"/>
                </a:solidFill>
              </a:rPr>
              <a:t>Sonal Gaikwads</a:t>
            </a:r>
          </a:p>
          <a:p>
            <a:endParaRPr lang="en-US" dirty="0"/>
          </a:p>
        </p:txBody>
      </p:sp>
    </p:spTree>
    <p:extLst>
      <p:ext uri="{BB962C8B-B14F-4D97-AF65-F5344CB8AC3E}">
        <p14:creationId xmlns:p14="http://schemas.microsoft.com/office/powerpoint/2010/main" val="9633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35000"/>
          </a:blip>
          <a:srcRect t="881"/>
          <a:stretch>
            <a:fillRect/>
          </a:stretch>
        </p:blipFill>
        <p:spPr>
          <a:xfrm>
            <a:off x="20" y="35436"/>
            <a:ext cx="12191980" cy="6857990"/>
          </a:xfrm>
          <a:prstGeom prst="rect">
            <a:avLst/>
          </a:prstGeom>
        </p:spPr>
      </p:pic>
      <p:cxnSp>
        <p:nvCxnSpPr>
          <p:cNvPr id="69" name="Straight Connector 68">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3DFD69F-F34C-3E38-29A3-AFF9BF036AEE}"/>
              </a:ext>
            </a:extLst>
          </p:cNvPr>
          <p:cNvSpPr txBox="1"/>
          <p:nvPr/>
        </p:nvSpPr>
        <p:spPr>
          <a:xfrm>
            <a:off x="7487702" y="1101293"/>
            <a:ext cx="3860002" cy="4726276"/>
          </a:xfrm>
          <a:prstGeom prst="rect">
            <a:avLst/>
          </a:prstGeom>
        </p:spPr>
        <p:txBody>
          <a:bodyPr vert="horz" lIns="91440" tIns="45720" rIns="91440" bIns="45720" rtlCol="0" anchor="ctr">
            <a:normAutofit/>
          </a:bodyPr>
          <a:lstStyle/>
          <a:p>
            <a:pPr lvl="1"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1CDF8D9E-ACA5-C2C4-E483-3CB9E257B703}"/>
              </a:ext>
            </a:extLst>
          </p:cNvPr>
          <p:cNvPicPr>
            <a:picLocks noChangeAspect="1"/>
          </p:cNvPicPr>
          <p:nvPr/>
        </p:nvPicPr>
        <p:blipFill>
          <a:blip r:embed="rId3"/>
          <a:stretch>
            <a:fillRect/>
          </a:stretch>
        </p:blipFill>
        <p:spPr>
          <a:xfrm>
            <a:off x="20" y="0"/>
            <a:ext cx="12191980" cy="6822564"/>
          </a:xfrm>
          <a:prstGeom prst="rect">
            <a:avLst/>
          </a:prstGeom>
        </p:spPr>
      </p:pic>
      <p:pic>
        <p:nvPicPr>
          <p:cNvPr id="7" name="Picture 6">
            <a:extLst>
              <a:ext uri="{FF2B5EF4-FFF2-40B4-BE49-F238E27FC236}">
                <a16:creationId xmlns:a16="http://schemas.microsoft.com/office/drawing/2014/main" id="{397257E9-4E05-AF8B-16BA-6B04C836944D}"/>
              </a:ext>
            </a:extLst>
          </p:cNvPr>
          <p:cNvPicPr>
            <a:picLocks noChangeAspect="1"/>
          </p:cNvPicPr>
          <p:nvPr/>
        </p:nvPicPr>
        <p:blipFill>
          <a:blip r:embed="rId4"/>
          <a:stretch>
            <a:fillRect/>
          </a:stretch>
        </p:blipFill>
        <p:spPr>
          <a:xfrm>
            <a:off x="0" y="-1"/>
            <a:ext cx="12173329" cy="6822563"/>
          </a:xfrm>
          <a:prstGeom prst="rect">
            <a:avLst/>
          </a:prstGeom>
        </p:spPr>
      </p:pic>
    </p:spTree>
    <p:extLst>
      <p:ext uri="{BB962C8B-B14F-4D97-AF65-F5344CB8AC3E}">
        <p14:creationId xmlns:p14="http://schemas.microsoft.com/office/powerpoint/2010/main" val="79380728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60000"/>
          </a:blip>
          <a:srcRect t="881"/>
          <a:stretch>
            <a:fill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7AF6EE8F-CD3A-3E42-C3A3-BA2BA16C712E}"/>
              </a:ext>
            </a:extLst>
          </p:cNvPr>
          <p:cNvSpPr txBox="1"/>
          <p:nvPr/>
        </p:nvSpPr>
        <p:spPr>
          <a:xfrm>
            <a:off x="838199" y="2500312"/>
            <a:ext cx="5155261" cy="458628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400" i="1" u="sng" dirty="0">
                <a:solidFill>
                  <a:srgbClr val="FFFFFF"/>
                </a:solidFill>
                <a:ea typeface="+mj-ea"/>
                <a:cs typeface="+mj-cs"/>
              </a:rPr>
              <a:t>Conclusion </a:t>
            </a:r>
          </a:p>
        </p:txBody>
      </p:sp>
      <p:sp>
        <p:nvSpPr>
          <p:cNvPr id="4" name="TextBox 3">
            <a:extLst>
              <a:ext uri="{FF2B5EF4-FFF2-40B4-BE49-F238E27FC236}">
                <a16:creationId xmlns:a16="http://schemas.microsoft.com/office/drawing/2014/main" id="{AEAA9E6A-4283-707B-2D7C-647F5182E16A}"/>
              </a:ext>
            </a:extLst>
          </p:cNvPr>
          <p:cNvSpPr txBox="1"/>
          <p:nvPr/>
        </p:nvSpPr>
        <p:spPr>
          <a:xfrm>
            <a:off x="6185986" y="1671566"/>
            <a:ext cx="5170861" cy="4072043"/>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2000" b="0" i="1" dirty="0">
                <a:solidFill>
                  <a:srgbClr val="FFFFFF"/>
                </a:solidFill>
                <a:effectLst/>
              </a:rPr>
              <a:t>The project concluded that </a:t>
            </a:r>
            <a:r>
              <a:rPr lang="en-US" sz="2000" b="0" i="1" dirty="0" err="1">
                <a:solidFill>
                  <a:srgbClr val="FFFFFF"/>
                </a:solidFill>
                <a:effectLst/>
              </a:rPr>
              <a:t>SalePrice</a:t>
            </a:r>
            <a:r>
              <a:rPr lang="en-US" sz="2000" b="0" i="1" dirty="0">
                <a:solidFill>
                  <a:srgbClr val="FFFFFF"/>
                </a:solidFill>
                <a:effectLst/>
              </a:rPr>
              <a:t> is strongly influenced by features such as </a:t>
            </a:r>
            <a:r>
              <a:rPr lang="en-US" sz="2000" b="0" i="1" dirty="0" err="1">
                <a:solidFill>
                  <a:srgbClr val="FFFFFF"/>
                </a:solidFill>
                <a:effectLst/>
              </a:rPr>
              <a:t>OverallQual</a:t>
            </a:r>
            <a:r>
              <a:rPr lang="en-US" sz="2000" b="0" i="1" dirty="0">
                <a:solidFill>
                  <a:srgbClr val="FFFFFF"/>
                </a:solidFill>
                <a:effectLst/>
              </a:rPr>
              <a:t>, </a:t>
            </a:r>
            <a:r>
              <a:rPr lang="en-US" sz="2000" b="0" i="1" dirty="0" err="1">
                <a:solidFill>
                  <a:srgbClr val="FFFFFF"/>
                </a:solidFill>
                <a:effectLst/>
              </a:rPr>
              <a:t>GrLivArea</a:t>
            </a:r>
            <a:r>
              <a:rPr lang="en-US" sz="2000" b="0" i="1" dirty="0">
                <a:solidFill>
                  <a:srgbClr val="FFFFFF"/>
                </a:solidFill>
                <a:effectLst/>
              </a:rPr>
              <a:t>, and </a:t>
            </a:r>
            <a:r>
              <a:rPr lang="en-US" sz="2000" b="0" i="1" dirty="0" err="1">
                <a:solidFill>
                  <a:srgbClr val="FFFFFF"/>
                </a:solidFill>
                <a:effectLst/>
              </a:rPr>
              <a:t>GarageCars</a:t>
            </a:r>
            <a:r>
              <a:rPr lang="en-US" sz="2000" b="0" i="1" dirty="0">
                <a:solidFill>
                  <a:srgbClr val="FFFFFF"/>
                </a:solidFill>
                <a:effectLst/>
              </a:rPr>
              <a:t>. The engineered features </a:t>
            </a:r>
            <a:r>
              <a:rPr lang="en-US" sz="2000" b="0" i="1" dirty="0" err="1">
                <a:solidFill>
                  <a:srgbClr val="FFFFFF"/>
                </a:solidFill>
                <a:effectLst/>
              </a:rPr>
              <a:t>PricePerSqft</a:t>
            </a:r>
            <a:r>
              <a:rPr lang="en-US" sz="2000" b="0" i="1" dirty="0">
                <a:solidFill>
                  <a:srgbClr val="FFFFFF"/>
                </a:solidFill>
                <a:effectLst/>
              </a:rPr>
              <a:t> and </a:t>
            </a:r>
            <a:r>
              <a:rPr lang="en-US" sz="2000" b="0" i="1" dirty="0" err="1">
                <a:solidFill>
                  <a:srgbClr val="FFFFFF"/>
                </a:solidFill>
                <a:effectLst/>
              </a:rPr>
              <a:t>HouseAge</a:t>
            </a:r>
            <a:r>
              <a:rPr lang="en-US" sz="2000" b="0" i="1" dirty="0">
                <a:solidFill>
                  <a:srgbClr val="FFFFFF"/>
                </a:solidFill>
                <a:effectLst/>
              </a:rPr>
              <a:t> provided more detailed understanding of property value. Market trends showed yearly fluctuations, and neighborhood analysis proved that location has a major impact. Finally, the regression model demonstrated that house prices can be predicted effectively, while clustering helped classify houses into meaningful market segments.</a:t>
            </a:r>
          </a:p>
          <a:p>
            <a:pPr indent="-228600">
              <a:lnSpc>
                <a:spcPct val="90000"/>
              </a:lnSpc>
              <a:buFont typeface="Arial" panose="020B0604020202020204" pitchFamily="34" charset="0"/>
              <a:buChar char="•"/>
            </a:pPr>
            <a:br>
              <a:rPr lang="en-US" sz="2000" b="0" i="1" dirty="0">
                <a:solidFill>
                  <a:srgbClr val="FFFFFF"/>
                </a:solidFill>
                <a:effectLst/>
              </a:rPr>
            </a:br>
            <a:endParaRPr lang="en-US" sz="2000" b="0" i="1" dirty="0">
              <a:solidFill>
                <a:srgbClr val="FFFFFF"/>
              </a:solidFill>
              <a:effectLst/>
            </a:endParaRPr>
          </a:p>
          <a:p>
            <a:pPr indent="-228600">
              <a:lnSpc>
                <a:spcPct val="90000"/>
              </a:lnSpc>
              <a:spcAft>
                <a:spcPts val="600"/>
              </a:spcAft>
              <a:buFont typeface="Arial" panose="020B0604020202020204" pitchFamily="34" charset="0"/>
              <a:buChar char="•"/>
            </a:pPr>
            <a:endParaRPr lang="en-US" sz="2000" dirty="0">
              <a:solidFill>
                <a:srgbClr val="FFFFFF"/>
              </a:solidFill>
            </a:endParaRP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9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A blue abstract watercolor pattern on a white background">
            <a:extLst>
              <a:ext uri="{FF2B5EF4-FFF2-40B4-BE49-F238E27FC236}">
                <a16:creationId xmlns:a16="http://schemas.microsoft.com/office/drawing/2014/main" id="{9B42029E-A07F-4C6A-37F5-4CC794791945}"/>
              </a:ext>
            </a:extLst>
          </p:cNvPr>
          <p:cNvPicPr>
            <a:picLocks noChangeAspect="1"/>
          </p:cNvPicPr>
          <p:nvPr/>
        </p:nvPicPr>
        <p:blipFill>
          <a:blip r:embed="rId2"/>
          <a:srcRect l="11660" r="21590" b="1"/>
          <a:stretch>
            <a:fillRect/>
          </a:stretch>
        </p:blipFill>
        <p:spPr>
          <a:xfrm>
            <a:off x="3079049" y="412049"/>
            <a:ext cx="6033902" cy="6033902"/>
          </a:xfrm>
          <a:custGeom>
            <a:avLst/>
            <a:gdLst/>
            <a:ahLst/>
            <a:cxnLst/>
            <a:rect l="l" t="t" r="r" b="b"/>
            <a:pathLst>
              <a:path w="6033902" h="6033902">
                <a:moveTo>
                  <a:pt x="3016951" y="0"/>
                </a:moveTo>
                <a:cubicBezTo>
                  <a:pt x="4683167" y="0"/>
                  <a:pt x="6033902" y="1350735"/>
                  <a:pt x="6033902" y="3016951"/>
                </a:cubicBezTo>
                <a:cubicBezTo>
                  <a:pt x="6033902" y="4683167"/>
                  <a:pt x="4683167" y="6033902"/>
                  <a:pt x="3016951" y="6033902"/>
                </a:cubicBezTo>
                <a:cubicBezTo>
                  <a:pt x="1350735" y="6033902"/>
                  <a:pt x="0" y="4683167"/>
                  <a:pt x="0" y="3016951"/>
                </a:cubicBezTo>
                <a:cubicBezTo>
                  <a:pt x="0" y="1350735"/>
                  <a:pt x="1350735" y="0"/>
                  <a:pt x="3016951" y="0"/>
                </a:cubicBezTo>
                <a:close/>
              </a:path>
            </a:pathLst>
          </a:custGeom>
        </p:spPr>
      </p:pic>
      <p:sp>
        <p:nvSpPr>
          <p:cNvPr id="4" name="TextBox 3">
            <a:extLst>
              <a:ext uri="{FF2B5EF4-FFF2-40B4-BE49-F238E27FC236}">
                <a16:creationId xmlns:a16="http://schemas.microsoft.com/office/drawing/2014/main" id="{9393BDCA-9F05-0846-5AC0-3BFC9DBAF994}"/>
              </a:ext>
            </a:extLst>
          </p:cNvPr>
          <p:cNvSpPr txBox="1"/>
          <p:nvPr/>
        </p:nvSpPr>
        <p:spPr>
          <a:xfrm>
            <a:off x="4851009" y="2810832"/>
            <a:ext cx="2489981" cy="1754326"/>
          </a:xfrm>
          <a:prstGeom prst="rect">
            <a:avLst/>
          </a:prstGeom>
          <a:noFill/>
        </p:spPr>
        <p:txBody>
          <a:bodyPr wrap="square" rtlCol="0">
            <a:spAutoFit/>
          </a:bodyPr>
          <a:lstStyle/>
          <a:p>
            <a:r>
              <a:rPr lang="en-US" sz="5400">
                <a:latin typeface="ADLaM Display" panose="02010000000000000000" pitchFamily="2" charset="0"/>
                <a:ea typeface="ADLaM Display" panose="02010000000000000000" pitchFamily="2" charset="0"/>
                <a:cs typeface="ADLaM Display" panose="02010000000000000000" pitchFamily="2" charset="0"/>
              </a:rPr>
              <a:t>Thank You</a:t>
            </a:r>
            <a:endParaRPr lang="en-US" sz="5400" dirty="0"/>
          </a:p>
        </p:txBody>
      </p:sp>
    </p:spTree>
    <p:extLst>
      <p:ext uri="{BB962C8B-B14F-4D97-AF65-F5344CB8AC3E}">
        <p14:creationId xmlns:p14="http://schemas.microsoft.com/office/powerpoint/2010/main" val="131689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40000"/>
          </a:blip>
          <a:srcRect t="881"/>
          <a:stretch>
            <a:fillRect/>
          </a:stretch>
        </p:blipFill>
        <p:spPr>
          <a:xfrm>
            <a:off x="21" y="10"/>
            <a:ext cx="12191979" cy="6857990"/>
          </a:xfrm>
          <a:prstGeom prst="rect">
            <a:avLst/>
          </a:prstGeom>
        </p:spPr>
      </p:pic>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i="1" u="sng" dirty="0">
                <a:solidFill>
                  <a:schemeClr val="bg1"/>
                </a:solidFill>
                <a:latin typeface="+mj-lt"/>
                <a:ea typeface="+mj-ea"/>
                <a:cs typeface="+mj-cs"/>
              </a:rPr>
              <a:t>Introduction</a:t>
            </a:r>
          </a:p>
        </p:txBody>
      </p:sp>
      <p:sp>
        <p:nvSpPr>
          <p:cNvPr id="37"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1"/>
            <a:ext cx="10506456" cy="2842377"/>
          </a:xfrm>
          <a:prstGeom prst="rect">
            <a:avLst/>
          </a:prstGeom>
        </p:spPr>
        <p:txBody>
          <a:bodyPr vert="horz" lIns="91440" tIns="45720" rIns="91440" bIns="45720" rtlCol="0">
            <a:normAutofit/>
          </a:bodyPr>
          <a:lstStyle/>
          <a:p>
            <a:r>
              <a:rPr lang="en-US" sz="2000" b="0" dirty="0">
                <a:solidFill>
                  <a:schemeClr val="bg1"/>
                </a:solidFill>
                <a:effectLst/>
              </a:rPr>
              <a:t>In this project, a housing dataset was analyzed to understand the factors influencing house prices. Exploratory Data Analysis (EDA) was performed to identify trends and patterns in the data. Feature engineering was applied to create new attributes that provide deeper insights. Houses were grouped into clusters to understand different market segments, and finally, a regression model was built to predict house prices.</a:t>
            </a:r>
          </a:p>
          <a:p>
            <a:br>
              <a:rPr lang="en-US" sz="2000" b="0" dirty="0">
                <a:solidFill>
                  <a:srgbClr val="000000"/>
                </a:solidFill>
                <a:effectLst/>
                <a:latin typeface="Courier New" panose="02070309020205020404" pitchFamily="49" charset="0"/>
              </a:rPr>
            </a:br>
            <a:endParaRPr lang="en-US" sz="2000" b="0" dirty="0">
              <a:solidFill>
                <a:srgbClr val="000000"/>
              </a:solidFill>
              <a:effectLst/>
              <a:latin typeface="Courier New" panose="02070309020205020404" pitchFamily="49" charset="0"/>
            </a:endParaRPr>
          </a:p>
          <a:p>
            <a:pPr indent="-228600">
              <a:lnSpc>
                <a:spcPct val="90000"/>
              </a:lnSpc>
              <a:spcAft>
                <a:spcPts val="600"/>
              </a:spcAft>
              <a:buFont typeface="Arial" panose="020B0604020202020204" pitchFamily="34" charset="0"/>
              <a:buChar char="•"/>
            </a:pPr>
            <a:endParaRPr lang="en-US" sz="2000" i="1"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10096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35000"/>
          </a:blip>
          <a:srcRect t="881"/>
          <a:stretch>
            <a:fillRect/>
          </a:stretch>
        </p:blipFill>
        <p:spPr>
          <a:xfrm>
            <a:off x="20" y="0"/>
            <a:ext cx="12191980" cy="6857990"/>
          </a:xfrm>
          <a:prstGeom prst="rect">
            <a:avLst/>
          </a:prstGeom>
        </p:spPr>
      </p:pic>
      <p:sp>
        <p:nvSpPr>
          <p:cNvPr id="2" name="TextBox 1">
            <a:extLst>
              <a:ext uri="{FF2B5EF4-FFF2-40B4-BE49-F238E27FC236}">
                <a16:creationId xmlns:a16="http://schemas.microsoft.com/office/drawing/2014/main" id="{4153FB11-F399-0086-98D1-BB2AD71D8320}"/>
              </a:ext>
            </a:extLst>
          </p:cNvPr>
          <p:cNvSpPr txBox="1"/>
          <p:nvPr/>
        </p:nvSpPr>
        <p:spPr>
          <a:xfrm>
            <a:off x="838199" y="351692"/>
            <a:ext cx="6052955" cy="4220308"/>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8000" i="1" u="sng" dirty="0">
                <a:ln w="22225">
                  <a:solidFill>
                    <a:srgbClr val="FFFFFF"/>
                  </a:solidFill>
                </a:ln>
                <a:noFill/>
                <a:latin typeface="+mj-lt"/>
                <a:ea typeface="+mj-ea"/>
                <a:cs typeface="+mj-cs"/>
              </a:rPr>
              <a:t>Data Cleaning</a:t>
            </a:r>
          </a:p>
        </p:txBody>
      </p:sp>
      <p:cxnSp>
        <p:nvCxnSpPr>
          <p:cNvPr id="62" name="Straight Connector 61">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4BE4E2-AFF2-9740-5736-FE9BE84BC01F}"/>
              </a:ext>
            </a:extLst>
          </p:cNvPr>
          <p:cNvSpPr txBox="1"/>
          <p:nvPr/>
        </p:nvSpPr>
        <p:spPr>
          <a:xfrm>
            <a:off x="7534641" y="1065862"/>
            <a:ext cx="3860002" cy="4726276"/>
          </a:xfrm>
          <a:prstGeom prst="rect">
            <a:avLst/>
          </a:prstGeom>
        </p:spPr>
        <p:txBody>
          <a:bodyPr vert="horz" lIns="91440" tIns="45720" rIns="91440" bIns="45720" rtlCol="0" anchor="ctr">
            <a:normAutofit lnSpcReduction="10000"/>
          </a:bodyPr>
          <a:lstStyle/>
          <a:p>
            <a:r>
              <a:rPr lang="en-US" sz="2100" b="0" dirty="0">
                <a:effectLst/>
              </a:rPr>
              <a:t>Before performing analysis, the dataset was cleaned to remove inconsistencies. Missing values such as </a:t>
            </a:r>
            <a:r>
              <a:rPr lang="en-US" sz="2100" b="0" dirty="0" err="1">
                <a:effectLst/>
              </a:rPr>
              <a:t>LotFrontage</a:t>
            </a:r>
            <a:r>
              <a:rPr lang="en-US" sz="2100" b="0" dirty="0">
                <a:effectLst/>
              </a:rPr>
              <a:t> were filled using the median. Irrelevant columns like Alley, </a:t>
            </a:r>
            <a:r>
              <a:rPr lang="en-US" sz="2100" b="0" dirty="0" err="1">
                <a:effectLst/>
              </a:rPr>
              <a:t>PoolQC</a:t>
            </a:r>
            <a:r>
              <a:rPr lang="en-US" sz="2100" b="0" dirty="0">
                <a:effectLst/>
              </a:rPr>
              <a:t>, and Fence were removed since they contained too many missing entries. Duplicate records were also dropped to ensure data accuracy. This cleaning process helped prepare the dataset for reliable analysis and modeling.</a:t>
            </a:r>
          </a:p>
          <a:p>
            <a:br>
              <a:rPr lang="en-US" sz="2000" b="0" dirty="0">
                <a:solidFill>
                  <a:srgbClr val="000000"/>
                </a:solidFill>
                <a:effectLst/>
                <a:latin typeface="Courier New" panose="02070309020205020404" pitchFamily="49" charset="0"/>
              </a:rPr>
            </a:br>
            <a:endParaRPr lang="en-US" sz="2000" b="0" dirty="0">
              <a:solidFill>
                <a:srgbClr val="000000"/>
              </a:solidFill>
              <a:effectLst/>
              <a:latin typeface="Courier New" panose="02070309020205020404" pitchFamily="49" charset="0"/>
            </a:endParaRPr>
          </a:p>
          <a:p>
            <a:pPr>
              <a:lnSpc>
                <a:spcPct val="90000"/>
              </a:lnSpc>
              <a:spcAft>
                <a:spcPts val="600"/>
              </a:spcAft>
            </a:pPr>
            <a:endParaRPr lang="en-US" sz="2000" i="1" dirty="0">
              <a:solidFill>
                <a:srgbClr val="FFFFFF"/>
              </a:solidFill>
            </a:endParaRP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9212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9">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duotone>
              <a:schemeClr val="accent1">
                <a:shade val="45000"/>
                <a:satMod val="135000"/>
              </a:schemeClr>
              <a:prstClr val="white"/>
            </a:duotone>
            <a:alphaModFix amt="35000"/>
          </a:blip>
          <a:srcRect t="881"/>
          <a:stretch>
            <a:fillRect/>
          </a:stretch>
        </p:blipFill>
        <p:spPr>
          <a:xfrm>
            <a:off x="20" y="10"/>
            <a:ext cx="12191981" cy="6857989"/>
          </a:xfrm>
          <a:prstGeom prst="rect">
            <a:avLst/>
          </a:prstGeom>
        </p:spPr>
      </p:pic>
      <p:sp>
        <p:nvSpPr>
          <p:cNvPr id="2" name="TextBox 1">
            <a:extLst>
              <a:ext uri="{FF2B5EF4-FFF2-40B4-BE49-F238E27FC236}">
                <a16:creationId xmlns:a16="http://schemas.microsoft.com/office/drawing/2014/main" id="{4BC0C45E-F6B1-8113-F6BE-194C4DD4CD99}"/>
              </a:ext>
            </a:extLst>
          </p:cNvPr>
          <p:cNvSpPr txBox="1"/>
          <p:nvPr/>
        </p:nvSpPr>
        <p:spPr>
          <a:xfrm>
            <a:off x="838199" y="381934"/>
            <a:ext cx="5257801" cy="518152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400" b="0" u="sng">
                <a:solidFill>
                  <a:srgbClr val="FFFFFF"/>
                </a:solidFill>
                <a:effectLst/>
                <a:latin typeface="+mj-lt"/>
                <a:ea typeface="+mj-ea"/>
                <a:cs typeface="+mj-cs"/>
              </a:rPr>
              <a:t>Exploratory Data Analysis (EDA)</a:t>
            </a:r>
          </a:p>
          <a:p>
            <a:pPr>
              <a:lnSpc>
                <a:spcPct val="90000"/>
              </a:lnSpc>
              <a:spcBef>
                <a:spcPct val="0"/>
              </a:spcBef>
              <a:spcAft>
                <a:spcPts val="600"/>
              </a:spcAft>
            </a:pPr>
            <a:r>
              <a:rPr lang="en-US" sz="7400" i="1" u="sng">
                <a:solidFill>
                  <a:srgbClr val="FFFFFF"/>
                </a:solidFill>
                <a:latin typeface="+mj-lt"/>
                <a:ea typeface="+mj-ea"/>
                <a:cs typeface="+mj-cs"/>
              </a:rPr>
              <a:t> </a:t>
            </a:r>
            <a:endParaRPr lang="en-US" sz="7400" u="sng">
              <a:solidFill>
                <a:srgbClr val="FFFFFF"/>
              </a:solidFill>
              <a:latin typeface="+mj-lt"/>
              <a:ea typeface="+mj-ea"/>
              <a:cs typeface="+mj-cs"/>
            </a:endParaRPr>
          </a:p>
        </p:txBody>
      </p:sp>
      <p:cxnSp>
        <p:nvCxnSpPr>
          <p:cNvPr id="71" name="Straight Connector 6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6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786A204-2BB9-6926-E465-1F7F70399606}"/>
              </a:ext>
            </a:extLst>
          </p:cNvPr>
          <p:cNvSpPr txBox="1"/>
          <p:nvPr/>
        </p:nvSpPr>
        <p:spPr>
          <a:xfrm>
            <a:off x="7229042" y="698643"/>
            <a:ext cx="4124758" cy="5301467"/>
          </a:xfrm>
          <a:prstGeom prst="rect">
            <a:avLst/>
          </a:prstGeom>
        </p:spPr>
        <p:txBody>
          <a:bodyPr vert="horz" lIns="91440" tIns="45720" rIns="91440" bIns="45720" rtlCol="0" anchor="b">
            <a:normAutofit/>
          </a:bodyPr>
          <a:lstStyle/>
          <a:p>
            <a:pPr indent="-228600">
              <a:lnSpc>
                <a:spcPct val="90000"/>
              </a:lnSpc>
              <a:spcAft>
                <a:spcPts val="600"/>
              </a:spcAft>
              <a:buFont typeface="Arial" panose="020B0604020202020204" pitchFamily="34" charset="0"/>
              <a:buChar char="•"/>
            </a:pPr>
            <a:r>
              <a:rPr lang="en-US" sz="2000" b="0">
                <a:solidFill>
                  <a:srgbClr val="FFFFFF"/>
                </a:solidFill>
                <a:effectLst/>
              </a:rPr>
              <a:t>The distribution of SalePrice was initially right-skewed, which made it less suitable for modeling. To address this, a log transformation was applied, making the distribution closer to normal. Outliers in variables such as SalePrice and GrLivArea were detected using boxplots. A correlation heatmap was also created, which revealed that features like OverallQual, GrLivArea, and GarageCars have strong positive relationships with SalePrice.</a:t>
            </a:r>
          </a:p>
          <a:p>
            <a:pPr indent="-228600">
              <a:lnSpc>
                <a:spcPct val="90000"/>
              </a:lnSpc>
              <a:spcAft>
                <a:spcPts val="600"/>
              </a:spcAft>
              <a:buFont typeface="Arial" panose="020B0604020202020204" pitchFamily="34" charset="0"/>
              <a:buChar char="•"/>
            </a:pPr>
            <a:endParaRPr lang="en-US" sz="200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00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9">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duotone>
              <a:schemeClr val="accent1">
                <a:shade val="45000"/>
                <a:satMod val="135000"/>
              </a:schemeClr>
              <a:prstClr val="white"/>
            </a:duotone>
            <a:alphaModFix amt="35000"/>
          </a:blip>
          <a:srcRect t="881"/>
          <a:stretch>
            <a:fillRect/>
          </a:stretch>
        </p:blipFill>
        <p:spPr>
          <a:xfrm>
            <a:off x="20" y="10"/>
            <a:ext cx="12191981" cy="6857989"/>
          </a:xfrm>
          <a:prstGeom prst="rect">
            <a:avLst/>
          </a:prstGeom>
        </p:spPr>
      </p:pic>
      <p:sp>
        <p:nvSpPr>
          <p:cNvPr id="2" name="TextBox 1">
            <a:extLst>
              <a:ext uri="{FF2B5EF4-FFF2-40B4-BE49-F238E27FC236}">
                <a16:creationId xmlns:a16="http://schemas.microsoft.com/office/drawing/2014/main" id="{4BC0C45E-F6B1-8113-F6BE-194C4DD4CD99}"/>
              </a:ext>
            </a:extLst>
          </p:cNvPr>
          <p:cNvSpPr txBox="1"/>
          <p:nvPr/>
        </p:nvSpPr>
        <p:spPr>
          <a:xfrm>
            <a:off x="838199" y="381934"/>
            <a:ext cx="5257801" cy="518152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400" b="0" u="sng" dirty="0">
                <a:solidFill>
                  <a:srgbClr val="FFFFFF"/>
                </a:solidFill>
                <a:effectLst/>
                <a:latin typeface="+mj-lt"/>
                <a:ea typeface="+mj-ea"/>
                <a:cs typeface="+mj-cs"/>
              </a:rPr>
              <a:t>Exploratory Data Analysis (EDA)</a:t>
            </a:r>
          </a:p>
          <a:p>
            <a:pPr>
              <a:lnSpc>
                <a:spcPct val="90000"/>
              </a:lnSpc>
              <a:spcBef>
                <a:spcPct val="0"/>
              </a:spcBef>
              <a:spcAft>
                <a:spcPts val="600"/>
              </a:spcAft>
            </a:pPr>
            <a:r>
              <a:rPr lang="en-US" sz="7400" i="1" u="sng" dirty="0">
                <a:solidFill>
                  <a:srgbClr val="FFFFFF"/>
                </a:solidFill>
                <a:latin typeface="+mj-lt"/>
                <a:ea typeface="+mj-ea"/>
                <a:cs typeface="+mj-cs"/>
              </a:rPr>
              <a:t> </a:t>
            </a:r>
            <a:endParaRPr lang="en-US" sz="7400" u="sng" dirty="0">
              <a:solidFill>
                <a:srgbClr val="FFFFFF"/>
              </a:solidFill>
              <a:latin typeface="+mj-lt"/>
              <a:ea typeface="+mj-ea"/>
              <a:cs typeface="+mj-cs"/>
            </a:endParaRPr>
          </a:p>
        </p:txBody>
      </p:sp>
      <p:cxnSp>
        <p:nvCxnSpPr>
          <p:cNvPr id="71" name="Straight Connector 6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6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786A204-2BB9-6926-E465-1F7F70399606}"/>
              </a:ext>
            </a:extLst>
          </p:cNvPr>
          <p:cNvSpPr txBox="1"/>
          <p:nvPr/>
        </p:nvSpPr>
        <p:spPr>
          <a:xfrm>
            <a:off x="7229042" y="698643"/>
            <a:ext cx="4124758" cy="5301467"/>
          </a:xfrm>
          <a:prstGeom prst="rect">
            <a:avLst/>
          </a:prstGeom>
        </p:spPr>
        <p:txBody>
          <a:bodyPr vert="horz" lIns="91440" tIns="45720" rIns="91440" bIns="45720" rtlCol="0" anchor="b">
            <a:normAutofit/>
          </a:bodyPr>
          <a:lstStyle/>
          <a:p>
            <a:pPr indent="-228600">
              <a:lnSpc>
                <a:spcPct val="90000"/>
              </a:lnSpc>
              <a:spcAft>
                <a:spcPts val="600"/>
              </a:spcAft>
              <a:buFont typeface="Arial" panose="020B0604020202020204" pitchFamily="34" charset="0"/>
              <a:buChar char="•"/>
            </a:pPr>
            <a:r>
              <a:rPr lang="en-US" sz="2000" b="0">
                <a:solidFill>
                  <a:srgbClr val="FFFFFF"/>
                </a:solidFill>
                <a:effectLst/>
              </a:rPr>
              <a:t>The distribution of SalePrice was initially right-skewed, which made it less suitable for modeling. To address this, a log transformation was applied, making the distribution closer to normal. Outliers in variables such as SalePrice and GrLivArea were detected using boxplots. A correlation heatmap was also created, which revealed that features like OverallQual, GrLivArea, and GarageCars have strong positive relationships with SalePrice.</a:t>
            </a:r>
          </a:p>
          <a:p>
            <a:pPr indent="-228600">
              <a:lnSpc>
                <a:spcPct val="90000"/>
              </a:lnSpc>
              <a:spcAft>
                <a:spcPts val="600"/>
              </a:spcAft>
              <a:buFont typeface="Arial" panose="020B0604020202020204" pitchFamily="34" charset="0"/>
              <a:buChar char="•"/>
            </a:pPr>
            <a:endParaRPr lang="en-US" sz="200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1E78FAC-1621-E39F-1EF5-3339688BEC09}"/>
              </a:ext>
            </a:extLst>
          </p:cNvPr>
          <p:cNvPicPr>
            <a:picLocks noChangeAspect="1"/>
          </p:cNvPicPr>
          <p:nvPr/>
        </p:nvPicPr>
        <p:blipFill>
          <a:blip r:embed="rId3"/>
          <a:stretch>
            <a:fillRect/>
          </a:stretch>
        </p:blipFill>
        <p:spPr>
          <a:xfrm>
            <a:off x="0" y="0"/>
            <a:ext cx="12300155" cy="7079226"/>
          </a:xfrm>
          <a:prstGeom prst="rect">
            <a:avLst/>
          </a:prstGeom>
        </p:spPr>
      </p:pic>
    </p:spTree>
    <p:extLst>
      <p:ext uri="{BB962C8B-B14F-4D97-AF65-F5344CB8AC3E}">
        <p14:creationId xmlns:p14="http://schemas.microsoft.com/office/powerpoint/2010/main" val="385022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40000"/>
          </a:blip>
          <a:srcRect t="881"/>
          <a:stretch>
            <a:fillRect/>
          </a:stretch>
        </p:blipFill>
        <p:spPr>
          <a:xfrm>
            <a:off x="21" y="0"/>
            <a:ext cx="12191979" cy="6857990"/>
          </a:xfrm>
          <a:prstGeom prst="rect">
            <a:avLst/>
          </a:prstGeom>
        </p:spPr>
      </p:pic>
      <p:sp>
        <p:nvSpPr>
          <p:cNvPr id="2" name="TextBox 1">
            <a:extLst>
              <a:ext uri="{FF2B5EF4-FFF2-40B4-BE49-F238E27FC236}">
                <a16:creationId xmlns:a16="http://schemas.microsoft.com/office/drawing/2014/main" id="{360D9BD9-DAF5-F667-16C5-6D1770CE63AC}"/>
              </a:ext>
            </a:extLst>
          </p:cNvPr>
          <p:cNvSpPr txBox="1"/>
          <p:nvPr/>
        </p:nvSpPr>
        <p:spPr>
          <a:xfrm>
            <a:off x="841249" y="941832"/>
            <a:ext cx="10506456" cy="20574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0" u="sng">
                <a:solidFill>
                  <a:schemeClr val="bg1"/>
                </a:solidFill>
                <a:effectLst/>
              </a:rPr>
              <a:t>Feature Analysis</a:t>
            </a:r>
          </a:p>
          <a:p>
            <a:pPr>
              <a:lnSpc>
                <a:spcPct val="90000"/>
              </a:lnSpc>
              <a:spcBef>
                <a:spcPct val="0"/>
              </a:spcBef>
              <a:spcAft>
                <a:spcPts val="600"/>
              </a:spcAft>
            </a:pPr>
            <a:endParaRPr lang="en-US" sz="5000" dirty="0">
              <a:solidFill>
                <a:schemeClr val="bg1"/>
              </a:solidFill>
              <a:latin typeface="+mj-lt"/>
              <a:ea typeface="+mj-ea"/>
              <a:cs typeface="+mj-cs"/>
            </a:endParaRPr>
          </a:p>
        </p:txBody>
      </p:sp>
      <p:sp>
        <p:nvSpPr>
          <p:cNvPr id="162" name="Rectangle 1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3" name="Rectangle 1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8C7A97E-19B9-2334-2DD1-7187286E2369}"/>
              </a:ext>
            </a:extLst>
          </p:cNvPr>
          <p:cNvSpPr txBox="1"/>
          <p:nvPr/>
        </p:nvSpPr>
        <p:spPr>
          <a:xfrm>
            <a:off x="841248" y="3502152"/>
            <a:ext cx="10506456" cy="2670048"/>
          </a:xfrm>
          <a:prstGeom prst="rect">
            <a:avLst/>
          </a:prstGeom>
        </p:spPr>
        <p:txBody>
          <a:bodyPr vert="horz" lIns="91440" tIns="45720" rIns="91440" bIns="45720" rtlCol="0">
            <a:normAutofit/>
          </a:bodyPr>
          <a:lstStyle/>
          <a:p>
            <a:r>
              <a:rPr lang="en-US" sz="2000" b="0">
                <a:solidFill>
                  <a:schemeClr val="bg1"/>
                </a:solidFill>
                <a:effectLst/>
              </a:rPr>
              <a:t>A deeper analysis of individual features showed that SalePrice increases with GrLivArea, meaning that larger living areas usually result in higher prices. Similarly, higher values of OverallQual, which represents overall quality, also lead to higher prices. New features were engineered for better analysis: PricePerSqft was calculated as SalePrice divided by GrLivArea, and HouseAge was derived from the year the house was built. These features provided additional insights into property valuation.</a:t>
            </a:r>
          </a:p>
          <a:p>
            <a:br>
              <a:rPr lang="en-US" sz="2000" b="0">
                <a:solidFill>
                  <a:srgbClr val="000000"/>
                </a:solidFill>
                <a:effectLst/>
                <a:latin typeface="Courier New" panose="02070309020205020404" pitchFamily="49" charset="0"/>
              </a:rPr>
            </a:br>
            <a:endParaRPr lang="en-US" sz="2000" b="0">
              <a:solidFill>
                <a:srgbClr val="000000"/>
              </a:solidFill>
              <a:effectLst/>
              <a:latin typeface="Courier New" panose="02070309020205020404" pitchFamily="49" charset="0"/>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89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60D9BD9-DAF5-F667-16C5-6D1770CE63AC}"/>
              </a:ext>
            </a:extLst>
          </p:cNvPr>
          <p:cNvSpPr txBox="1"/>
          <p:nvPr/>
        </p:nvSpPr>
        <p:spPr>
          <a:xfrm>
            <a:off x="450166" y="365124"/>
            <a:ext cx="6513341" cy="3843665"/>
          </a:xfrm>
          <a:prstGeom prst="rect">
            <a:avLst/>
          </a:prstGeom>
        </p:spPr>
        <p:txBody>
          <a:bodyPr vert="horz" lIns="91440" tIns="45720" rIns="91440" bIns="45720" rtlCol="0" anchor="ctr">
            <a:normAutofit/>
          </a:bodyPr>
          <a:lstStyle/>
          <a:p>
            <a:r>
              <a:rPr lang="en-US" sz="4400" b="0" dirty="0">
                <a:effectLst/>
              </a:rPr>
              <a:t> </a:t>
            </a:r>
            <a:r>
              <a:rPr lang="en-US" sz="3200" b="0" u="sng" dirty="0">
                <a:effectLst/>
              </a:rPr>
              <a:t>Market and Neighborhood Trends</a:t>
            </a:r>
          </a:p>
          <a:p>
            <a:br>
              <a:rPr lang="en-US" sz="4400" b="0" dirty="0">
                <a:effectLst/>
              </a:rPr>
            </a:br>
            <a:endParaRPr lang="en-US" sz="4400" b="0" dirty="0">
              <a:effectLst/>
            </a:endParaRPr>
          </a:p>
          <a:p>
            <a:pPr>
              <a:lnSpc>
                <a:spcPct val="90000"/>
              </a:lnSpc>
              <a:spcBef>
                <a:spcPct val="0"/>
              </a:spcBef>
              <a:spcAft>
                <a:spcPts val="600"/>
              </a:spcAft>
            </a:pPr>
            <a:endParaRPr lang="en-US" sz="4400" dirty="0">
              <a:latin typeface="+mj-lt"/>
              <a:ea typeface="+mj-ea"/>
              <a:cs typeface="+mj-cs"/>
            </a:endParaRPr>
          </a:p>
        </p:txBody>
      </p:sp>
      <p:sp>
        <p:nvSpPr>
          <p:cNvPr id="7" name="TextBox 6">
            <a:extLst>
              <a:ext uri="{FF2B5EF4-FFF2-40B4-BE49-F238E27FC236}">
                <a16:creationId xmlns:a16="http://schemas.microsoft.com/office/drawing/2014/main" id="{F8C7A97E-19B9-2334-2DD1-7187286E2369}"/>
              </a:ext>
            </a:extLst>
          </p:cNvPr>
          <p:cNvSpPr txBox="1"/>
          <p:nvPr/>
        </p:nvSpPr>
        <p:spPr>
          <a:xfrm>
            <a:off x="838200" y="2333297"/>
            <a:ext cx="4619621" cy="3843666"/>
          </a:xfrm>
          <a:prstGeom prst="rect">
            <a:avLst/>
          </a:prstGeom>
        </p:spPr>
        <p:txBody>
          <a:bodyPr vert="horz" lIns="91440" tIns="45720" rIns="91440" bIns="45720" rtlCol="0">
            <a:normAutofit lnSpcReduction="10000"/>
          </a:bodyPr>
          <a:lstStyle/>
          <a:p>
            <a:r>
              <a:rPr lang="en-US" sz="2000" b="0" dirty="0">
                <a:solidFill>
                  <a:srgbClr val="000000"/>
                </a:solidFill>
                <a:effectLst/>
              </a:rPr>
              <a:t>Market analysis revealed that average prices change over time, depending on the year of sale. Neighborhood also had a strong influence on </a:t>
            </a:r>
            <a:r>
              <a:rPr lang="en-US" sz="2000" b="0" dirty="0" err="1">
                <a:solidFill>
                  <a:srgbClr val="000000"/>
                </a:solidFill>
                <a:effectLst/>
              </a:rPr>
              <a:t>SalePrice</a:t>
            </a:r>
            <a:r>
              <a:rPr lang="en-US" sz="2000" b="0" dirty="0">
                <a:solidFill>
                  <a:srgbClr val="000000"/>
                </a:solidFill>
                <a:effectLst/>
              </a:rPr>
              <a:t>, showing that location </a:t>
            </a:r>
            <a:r>
              <a:rPr lang="en-US" sz="2000" b="0" dirty="0">
                <a:solidFill>
                  <a:srgbClr val="0000FF"/>
                </a:solidFill>
                <a:effectLst/>
              </a:rPr>
              <a:t>is</a:t>
            </a:r>
            <a:r>
              <a:rPr lang="en-US" sz="2000" b="0" dirty="0">
                <a:solidFill>
                  <a:srgbClr val="000000"/>
                </a:solidFill>
                <a:effectLst/>
              </a:rPr>
              <a:t> one of the most important factors </a:t>
            </a:r>
            <a:r>
              <a:rPr lang="en-US" sz="2000" b="0" dirty="0">
                <a:solidFill>
                  <a:srgbClr val="0000FF"/>
                </a:solidFill>
                <a:effectLst/>
              </a:rPr>
              <a:t>in</a:t>
            </a:r>
            <a:r>
              <a:rPr lang="en-US" sz="2000" b="0" dirty="0">
                <a:solidFill>
                  <a:srgbClr val="000000"/>
                </a:solidFill>
                <a:effectLst/>
              </a:rPr>
              <a:t> real estate. Additionally, amenities such </a:t>
            </a:r>
            <a:r>
              <a:rPr lang="en-US" sz="2000" b="0" dirty="0">
                <a:solidFill>
                  <a:srgbClr val="9723B4"/>
                </a:solidFill>
                <a:effectLst/>
              </a:rPr>
              <a:t>as</a:t>
            </a:r>
            <a:r>
              <a:rPr lang="en-US" sz="2000" b="0" dirty="0">
                <a:solidFill>
                  <a:srgbClr val="000000"/>
                </a:solidFill>
                <a:effectLst/>
              </a:rPr>
              <a:t> fireplaces </a:t>
            </a:r>
            <a:r>
              <a:rPr lang="en-US" sz="2000" b="0" dirty="0">
                <a:solidFill>
                  <a:srgbClr val="0000FF"/>
                </a:solidFill>
                <a:effectLst/>
              </a:rPr>
              <a:t>and</a:t>
            </a:r>
            <a:r>
              <a:rPr lang="en-US" sz="2000" b="0" dirty="0">
                <a:solidFill>
                  <a:srgbClr val="000000"/>
                </a:solidFill>
                <a:effectLst/>
              </a:rPr>
              <a:t> the number of garage cars contributed positively to house prices. This analysis highlights that both external factors like location </a:t>
            </a:r>
            <a:r>
              <a:rPr lang="en-US" sz="2000" b="0" dirty="0">
                <a:solidFill>
                  <a:srgbClr val="0000FF"/>
                </a:solidFill>
                <a:effectLst/>
              </a:rPr>
              <a:t>and</a:t>
            </a:r>
            <a:r>
              <a:rPr lang="en-US" sz="2000" b="0" dirty="0">
                <a:solidFill>
                  <a:srgbClr val="000000"/>
                </a:solidFill>
                <a:effectLst/>
              </a:rPr>
              <a:t> internal features like amenities significantly affect pricing.</a:t>
            </a:r>
            <a:br>
              <a:rPr lang="en-US" sz="1900" b="0" dirty="0">
                <a:effectLst/>
              </a:rPr>
            </a:br>
            <a:endParaRPr lang="en-US" sz="1900" b="0" dirty="0">
              <a:effectLst/>
            </a:endParaRPr>
          </a:p>
          <a:p>
            <a:pPr indent="-228600">
              <a:lnSpc>
                <a:spcPct val="90000"/>
              </a:lnSpc>
              <a:spcAft>
                <a:spcPts val="600"/>
              </a:spcAft>
              <a:buFont typeface="Arial" panose="020B0604020202020204" pitchFamily="34" charset="0"/>
              <a:buChar char="•"/>
            </a:pPr>
            <a:endParaRPr lang="en-US" sz="1900" dirty="0"/>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srcRect l="16675" r="33982"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78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8" name="Rectangle 167">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Rectangle 169">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60000"/>
          </a:blip>
          <a:srcRect t="881"/>
          <a:stretch>
            <a:fillRect/>
          </a:stretch>
        </p:blipFill>
        <p:spPr>
          <a:xfrm>
            <a:off x="-3048" y="99773"/>
            <a:ext cx="12191979" cy="6857990"/>
          </a:xfrm>
          <a:prstGeom prst="rect">
            <a:avLst/>
          </a:prstGeom>
        </p:spPr>
      </p:pic>
      <p:sp>
        <p:nvSpPr>
          <p:cNvPr id="2" name="TextBox 1">
            <a:extLst>
              <a:ext uri="{FF2B5EF4-FFF2-40B4-BE49-F238E27FC236}">
                <a16:creationId xmlns:a16="http://schemas.microsoft.com/office/drawing/2014/main" id="{360D9BD9-DAF5-F667-16C5-6D1770CE63AC}"/>
              </a:ext>
            </a:extLst>
          </p:cNvPr>
          <p:cNvSpPr txBox="1"/>
          <p:nvPr/>
        </p:nvSpPr>
        <p:spPr>
          <a:xfrm>
            <a:off x="838199" y="557189"/>
            <a:ext cx="5155263" cy="557189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0" u="sng" dirty="0">
                <a:solidFill>
                  <a:srgbClr val="FFFFFF"/>
                </a:solidFill>
                <a:effectLst/>
                <a:latin typeface="+mj-lt"/>
                <a:ea typeface="+mj-ea"/>
                <a:cs typeface="+mj-cs"/>
              </a:rPr>
              <a:t>Clustering (</a:t>
            </a:r>
            <a:r>
              <a:rPr lang="en-US" sz="4400" b="0" u="sng" dirty="0" err="1">
                <a:solidFill>
                  <a:srgbClr val="FFFFFF"/>
                </a:solidFill>
                <a:effectLst/>
                <a:latin typeface="+mj-lt"/>
                <a:ea typeface="+mj-ea"/>
                <a:cs typeface="+mj-cs"/>
              </a:rPr>
              <a:t>KMeans</a:t>
            </a:r>
            <a:r>
              <a:rPr lang="en-US" sz="4400" b="0" u="sng" dirty="0">
                <a:solidFill>
                  <a:srgbClr val="FFFFFF"/>
                </a:solidFill>
                <a:effectLst/>
                <a:latin typeface="+mj-lt"/>
                <a:ea typeface="+mj-ea"/>
                <a:cs typeface="+mj-cs"/>
              </a:rPr>
              <a:t>)</a:t>
            </a:r>
          </a:p>
          <a:p>
            <a:pPr>
              <a:lnSpc>
                <a:spcPct val="90000"/>
              </a:lnSpc>
              <a:spcBef>
                <a:spcPct val="0"/>
              </a:spcBef>
              <a:spcAft>
                <a:spcPts val="600"/>
              </a:spcAft>
            </a:pPr>
            <a:endParaRPr lang="en-US" sz="4400" dirty="0">
              <a:solidFill>
                <a:srgbClr val="FFFFFF"/>
              </a:solidFill>
              <a:latin typeface="+mj-lt"/>
              <a:ea typeface="+mj-ea"/>
              <a:cs typeface="+mj-cs"/>
            </a:endParaRPr>
          </a:p>
        </p:txBody>
      </p:sp>
      <p:sp>
        <p:nvSpPr>
          <p:cNvPr id="7" name="TextBox 6">
            <a:extLst>
              <a:ext uri="{FF2B5EF4-FFF2-40B4-BE49-F238E27FC236}">
                <a16:creationId xmlns:a16="http://schemas.microsoft.com/office/drawing/2014/main" id="{F8C7A97E-19B9-2334-2DD1-7187286E2369}"/>
              </a:ext>
            </a:extLst>
          </p:cNvPr>
          <p:cNvSpPr txBox="1"/>
          <p:nvPr/>
        </p:nvSpPr>
        <p:spPr>
          <a:xfrm>
            <a:off x="6195375" y="557189"/>
            <a:ext cx="5158424" cy="6972324"/>
          </a:xfrm>
          <a:prstGeom prst="rect">
            <a:avLst/>
          </a:prstGeo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2400" b="0" dirty="0" err="1">
                <a:solidFill>
                  <a:srgbClr val="FFFFFF"/>
                </a:solidFill>
                <a:effectLst/>
              </a:rPr>
              <a:t>KMeans</a:t>
            </a:r>
            <a:r>
              <a:rPr lang="en-US" sz="2400" b="0" dirty="0">
                <a:solidFill>
                  <a:srgbClr val="FFFFFF"/>
                </a:solidFill>
                <a:effectLst/>
              </a:rPr>
              <a:t> clustering was applied to group houses into three distinct categories: luxury, mid-range, and affordable. The clustering was based on important features such as </a:t>
            </a:r>
            <a:r>
              <a:rPr lang="en-US" sz="2400" b="0" dirty="0" err="1">
                <a:solidFill>
                  <a:srgbClr val="FFFFFF"/>
                </a:solidFill>
                <a:effectLst/>
              </a:rPr>
              <a:t>GrLivArea</a:t>
            </a:r>
            <a:r>
              <a:rPr lang="en-US" sz="2400" b="0" dirty="0">
                <a:solidFill>
                  <a:srgbClr val="FFFFFF"/>
                </a:solidFill>
                <a:effectLst/>
              </a:rPr>
              <a:t>, </a:t>
            </a:r>
            <a:r>
              <a:rPr lang="en-US" sz="2400" b="0" dirty="0" err="1">
                <a:solidFill>
                  <a:srgbClr val="FFFFFF"/>
                </a:solidFill>
                <a:effectLst/>
              </a:rPr>
              <a:t>OverallQual</a:t>
            </a:r>
            <a:r>
              <a:rPr lang="en-US" sz="2400" b="0" dirty="0">
                <a:solidFill>
                  <a:srgbClr val="FFFFFF"/>
                </a:solidFill>
                <a:effectLst/>
              </a:rPr>
              <a:t>, and </a:t>
            </a:r>
            <a:r>
              <a:rPr lang="en-US" sz="2400" b="0" dirty="0" err="1">
                <a:solidFill>
                  <a:srgbClr val="FFFFFF"/>
                </a:solidFill>
                <a:effectLst/>
              </a:rPr>
              <a:t>GarageCars</a:t>
            </a:r>
            <a:r>
              <a:rPr lang="en-US" sz="2400" b="0" dirty="0">
                <a:solidFill>
                  <a:srgbClr val="FFFFFF"/>
                </a:solidFill>
                <a:effectLst/>
              </a:rPr>
              <a:t>. This segmentation helps in understanding different market segments and is useful for businesses to target customers more effectively.</a:t>
            </a:r>
          </a:p>
          <a:p>
            <a:pPr indent="-228600">
              <a:lnSpc>
                <a:spcPct val="90000"/>
              </a:lnSpc>
              <a:buFont typeface="Arial" panose="020B0604020202020204" pitchFamily="34" charset="0"/>
              <a:buChar char="•"/>
            </a:pPr>
            <a:br>
              <a:rPr lang="en-US" sz="2000" b="0" dirty="0">
                <a:solidFill>
                  <a:srgbClr val="FFFFFF"/>
                </a:solidFill>
                <a:effectLst/>
              </a:rPr>
            </a:br>
            <a:endParaRPr lang="en-US" sz="2000" b="0" dirty="0">
              <a:solidFill>
                <a:srgbClr val="FFFFFF"/>
              </a:solidFill>
              <a:effectLst/>
            </a:endParaRPr>
          </a:p>
          <a:p>
            <a:pPr indent="-228600">
              <a:lnSpc>
                <a:spcPct val="90000"/>
              </a:lnSpc>
              <a:buFont typeface="Arial" panose="020B0604020202020204" pitchFamily="34" charset="0"/>
              <a:buChar char="•"/>
            </a:pPr>
            <a:br>
              <a:rPr lang="en-US" sz="2000" b="0" dirty="0">
                <a:solidFill>
                  <a:srgbClr val="FFFFFF"/>
                </a:solidFill>
                <a:effectLst/>
              </a:rPr>
            </a:br>
            <a:endParaRPr lang="en-US" sz="2000" b="0" dirty="0">
              <a:solidFill>
                <a:srgbClr val="FFFFFF"/>
              </a:solidFill>
              <a:effectLst/>
            </a:endParaRP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13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Rectangle 167">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40000"/>
          </a:blip>
          <a:srcRect t="881"/>
          <a:stretch>
            <a:fillRect/>
          </a:stretch>
        </p:blipFill>
        <p:spPr>
          <a:xfrm>
            <a:off x="21" y="0"/>
            <a:ext cx="12191979" cy="6857990"/>
          </a:xfrm>
          <a:prstGeom prst="rect">
            <a:avLst/>
          </a:prstGeom>
        </p:spPr>
      </p:pic>
      <p:sp>
        <p:nvSpPr>
          <p:cNvPr id="2" name="TextBox 1">
            <a:extLst>
              <a:ext uri="{FF2B5EF4-FFF2-40B4-BE49-F238E27FC236}">
                <a16:creationId xmlns:a16="http://schemas.microsoft.com/office/drawing/2014/main" id="{360D9BD9-DAF5-F667-16C5-6D1770CE63AC}"/>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pPr>
            <a:r>
              <a:rPr lang="en-US" sz="2600" b="0" u="sng">
                <a:solidFill>
                  <a:schemeClr val="bg1"/>
                </a:solidFill>
                <a:effectLst/>
                <a:latin typeface="+mj-lt"/>
                <a:ea typeface="+mj-ea"/>
                <a:cs typeface="+mj-cs"/>
              </a:rPr>
              <a:t>Regression Model</a:t>
            </a:r>
          </a:p>
          <a:p>
            <a:pPr>
              <a:lnSpc>
                <a:spcPct val="90000"/>
              </a:lnSpc>
              <a:spcBef>
                <a:spcPct val="0"/>
              </a:spcBef>
            </a:pPr>
            <a:br>
              <a:rPr lang="en-US" sz="2600" b="0">
                <a:solidFill>
                  <a:schemeClr val="bg1"/>
                </a:solidFill>
                <a:effectLst/>
                <a:latin typeface="+mj-lt"/>
                <a:ea typeface="+mj-ea"/>
                <a:cs typeface="+mj-cs"/>
              </a:rPr>
            </a:br>
            <a:endParaRPr lang="en-US" sz="2600" b="0">
              <a:solidFill>
                <a:schemeClr val="bg1"/>
              </a:solidFill>
              <a:effectLst/>
              <a:latin typeface="+mj-lt"/>
              <a:ea typeface="+mj-ea"/>
              <a:cs typeface="+mj-cs"/>
            </a:endParaRPr>
          </a:p>
          <a:p>
            <a:pPr>
              <a:lnSpc>
                <a:spcPct val="90000"/>
              </a:lnSpc>
              <a:spcBef>
                <a:spcPct val="0"/>
              </a:spcBef>
              <a:spcAft>
                <a:spcPts val="600"/>
              </a:spcAft>
            </a:pPr>
            <a:endParaRPr lang="en-US" sz="2600">
              <a:solidFill>
                <a:schemeClr val="bg1"/>
              </a:solidFill>
              <a:latin typeface="+mj-lt"/>
              <a:ea typeface="+mj-ea"/>
              <a:cs typeface="+mj-cs"/>
            </a:endParaRPr>
          </a:p>
        </p:txBody>
      </p:sp>
      <p:sp>
        <p:nvSpPr>
          <p:cNvPr id="170"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8C7A97E-19B9-2334-2DD1-7187286E2369}"/>
              </a:ext>
            </a:extLst>
          </p:cNvPr>
          <p:cNvSpPr txBox="1"/>
          <p:nvPr/>
        </p:nvSpPr>
        <p:spPr>
          <a:xfrm>
            <a:off x="838200" y="2004446"/>
            <a:ext cx="10515600" cy="4176897"/>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2200" b="0">
                <a:solidFill>
                  <a:schemeClr val="bg1"/>
                </a:solidFill>
                <a:effectLst/>
              </a:rPr>
              <a:t>A regression model was built using important features such as GrLivArea, OverallQual, GarageCars, and HouseAge to predict house prices. Linear regression was chosen as the model, and its performance was evaluated using R² score and RMSE. The R² score indicates how well the model explains the variation in SalePrice, while RMSE shows the average error in predictions. The model performed reasonably well, showing that house prices can be predicted with fair accuracy.</a:t>
            </a:r>
          </a:p>
          <a:p>
            <a:pPr indent="-228600">
              <a:lnSpc>
                <a:spcPct val="90000"/>
              </a:lnSpc>
              <a:buFont typeface="Arial" panose="020B0604020202020204" pitchFamily="34" charset="0"/>
              <a:buChar char="•"/>
            </a:pPr>
            <a:br>
              <a:rPr lang="en-US" sz="2200" b="0">
                <a:solidFill>
                  <a:schemeClr val="bg1"/>
                </a:solidFill>
                <a:effectLst/>
              </a:rPr>
            </a:br>
            <a:endParaRPr lang="en-US" sz="2200" b="0">
              <a:solidFill>
                <a:schemeClr val="bg1"/>
              </a:solidFill>
              <a:effectLst/>
            </a:endParaRPr>
          </a:p>
          <a:p>
            <a:pPr indent="-228600">
              <a:lnSpc>
                <a:spcPct val="90000"/>
              </a:lnSpc>
              <a:spcAft>
                <a:spcPts val="600"/>
              </a:spcAft>
              <a:buFont typeface="Arial" panose="020B0604020202020204" pitchFamily="34" charset="0"/>
              <a:buChar char="•"/>
            </a:pPr>
            <a:endParaRPr lang="en-US" sz="2200">
              <a:solidFill>
                <a:schemeClr val="bg1"/>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9582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715</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ADLaM Display</vt: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Maru</dc:creator>
  <cp:lastModifiedBy>Mustafa Maru</cp:lastModifiedBy>
  <cp:revision>4</cp:revision>
  <dcterms:created xsi:type="dcterms:W3CDTF">2025-08-27T05:12:59Z</dcterms:created>
  <dcterms:modified xsi:type="dcterms:W3CDTF">2025-10-04T09:20:59Z</dcterms:modified>
</cp:coreProperties>
</file>