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Poppins"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
        <p:nvSpPr>
          <p:cNvPr id="11" name="Google Shape;198;p2">
            <a:extLst>
              <a:ext uri="{FF2B5EF4-FFF2-40B4-BE49-F238E27FC236}">
                <a16:creationId xmlns:a16="http://schemas.microsoft.com/office/drawing/2014/main" id="{64F027B4-5A56-485C-9757-A59D97365A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
        <p:nvSpPr>
          <p:cNvPr id="11" name="Google Shape;198;p2">
            <a:extLst>
              <a:ext uri="{FF2B5EF4-FFF2-40B4-BE49-F238E27FC236}">
                <a16:creationId xmlns:a16="http://schemas.microsoft.com/office/drawing/2014/main" id="{9DE0B4B5-C3BC-402A-AB58-06BCA59D853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
        <p:nvSpPr>
          <p:cNvPr id="11" name="Google Shape;198;p2">
            <a:extLst>
              <a:ext uri="{FF2B5EF4-FFF2-40B4-BE49-F238E27FC236}">
                <a16:creationId xmlns:a16="http://schemas.microsoft.com/office/drawing/2014/main" id="{20E92728-9E14-46D4-B214-9F9C7979325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
        <p:nvSpPr>
          <p:cNvPr id="11" name="Google Shape;198;p2">
            <a:extLst>
              <a:ext uri="{FF2B5EF4-FFF2-40B4-BE49-F238E27FC236}">
                <a16:creationId xmlns:a16="http://schemas.microsoft.com/office/drawing/2014/main" id="{D725F80C-41A1-45F5-8798-2CD909B7A63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11" name="Google Shape;198;p2">
            <a:extLst>
              <a:ext uri="{FF2B5EF4-FFF2-40B4-BE49-F238E27FC236}">
                <a16:creationId xmlns:a16="http://schemas.microsoft.com/office/drawing/2014/main" id="{4B908C65-5DC3-434F-86EF-5A7B69D1E76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11" name="Google Shape;198;p2">
            <a:extLst>
              <a:ext uri="{FF2B5EF4-FFF2-40B4-BE49-F238E27FC236}">
                <a16:creationId xmlns:a16="http://schemas.microsoft.com/office/drawing/2014/main" id="{4EC78072-247E-4289-A004-934E639F99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11" name="Google Shape;198;p2">
            <a:extLst>
              <a:ext uri="{FF2B5EF4-FFF2-40B4-BE49-F238E27FC236}">
                <a16:creationId xmlns:a16="http://schemas.microsoft.com/office/drawing/2014/main" id="{CA06792A-7182-4700-BE30-69DF15D0C70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1885951" y="6356351"/>
            <a:ext cx="128587" cy="17303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10" name="Google Shape;198;p2">
            <a:extLst>
              <a:ext uri="{FF2B5EF4-FFF2-40B4-BE49-F238E27FC236}">
                <a16:creationId xmlns:a16="http://schemas.microsoft.com/office/drawing/2014/main" id="{95BE64D2-C7C4-41E1-86B4-85D56445D3A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11" name="Google Shape;198;p2">
            <a:extLst>
              <a:ext uri="{FF2B5EF4-FFF2-40B4-BE49-F238E27FC236}">
                <a16:creationId xmlns:a16="http://schemas.microsoft.com/office/drawing/2014/main" id="{0E53F238-FE19-4119-B3FB-1B061B50FFA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11" name="Google Shape;198;p2">
            <a:extLst>
              <a:ext uri="{FF2B5EF4-FFF2-40B4-BE49-F238E27FC236}">
                <a16:creationId xmlns:a16="http://schemas.microsoft.com/office/drawing/2014/main" id="{0A85D22D-A818-44C0-AAA9-0A85CEFB2A51}"/>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
        <p:nvSpPr>
          <p:cNvPr id="13" name="Google Shape;198;p2">
            <a:extLst>
              <a:ext uri="{FF2B5EF4-FFF2-40B4-BE49-F238E27FC236}">
                <a16:creationId xmlns:a16="http://schemas.microsoft.com/office/drawing/2014/main" id="{1B1330E1-710D-4F51-A4C2-0A386C772BB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18" name="Google Shape;198;p2">
            <a:extLst>
              <a:ext uri="{FF2B5EF4-FFF2-40B4-BE49-F238E27FC236}">
                <a16:creationId xmlns:a16="http://schemas.microsoft.com/office/drawing/2014/main" id="{994BA1E7-A62D-4978-A5A4-AD08C28BC38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
        <p:nvSpPr>
          <p:cNvPr id="12" name="Google Shape;198;p2">
            <a:extLst>
              <a:ext uri="{FF2B5EF4-FFF2-40B4-BE49-F238E27FC236}">
                <a16:creationId xmlns:a16="http://schemas.microsoft.com/office/drawing/2014/main" id="{720008BF-9937-4651-AD46-6F2FBE10C0FD}"/>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
        <p:nvSpPr>
          <p:cNvPr id="11" name="Google Shape;198;p2">
            <a:extLst>
              <a:ext uri="{FF2B5EF4-FFF2-40B4-BE49-F238E27FC236}">
                <a16:creationId xmlns:a16="http://schemas.microsoft.com/office/drawing/2014/main" id="{1AECA06A-9CA3-41D9-8200-C72072B377B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17125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740</Words>
  <Application>Microsoft Office PowerPoint</Application>
  <PresentationFormat>Widescreen</PresentationFormat>
  <Paragraphs>154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Poppins</vt:lpstr>
      <vt:lpstr>Arial</vt:lpstr>
      <vt:lpstr>Calibri</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Dr Sneha Gunnal</cp:lastModifiedBy>
  <cp:revision>41</cp:revision>
  <dcterms:created xsi:type="dcterms:W3CDTF">2022-12-29T06:36:15Z</dcterms:created>
  <dcterms:modified xsi:type="dcterms:W3CDTF">2024-10-28T08:58:51Z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