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69" r:id="rId6"/>
    <p:sldId id="270" r:id="rId7"/>
    <p:sldId id="271" r:id="rId8"/>
    <p:sldId id="268" r:id="rId9"/>
    <p:sldId id="257" r:id="rId10"/>
    <p:sldId id="258" r:id="rId11"/>
    <p:sldId id="260" r:id="rId12"/>
    <p:sldId id="262" r:id="rId13"/>
    <p:sldId id="261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ADC8C-34A2-4B50-954D-5C3AFD90B4C5}" v="10" dt="2020-02-04T21:23:41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 autoAdjust="0"/>
  </p:normalViewPr>
  <p:slideViewPr>
    <p:cSldViewPr snapToGrid="0">
      <p:cViewPr>
        <p:scale>
          <a:sx n="115" d="100"/>
          <a:sy n="115" d="100"/>
        </p:scale>
        <p:origin x="10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ai Xu" userId="e1dd6edd2da4dfbe" providerId="LiveId" clId="{FEEBC38F-906F-4504-9B01-F23072431E21}"/>
    <pc:docChg chg="undo custSel addSld delSld modSld">
      <pc:chgData name="Jinlai Xu" userId="e1dd6edd2da4dfbe" providerId="LiveId" clId="{FEEBC38F-906F-4504-9B01-F23072431E21}" dt="2020-02-03T18:55:03.514" v="1380" actId="2696"/>
      <pc:docMkLst>
        <pc:docMk/>
      </pc:docMkLst>
      <pc:sldChg chg="modSp">
        <pc:chgData name="Jinlai Xu" userId="e1dd6edd2da4dfbe" providerId="LiveId" clId="{FEEBC38F-906F-4504-9B01-F23072431E21}" dt="2020-02-03T18:45:23.858" v="1356" actId="21"/>
        <pc:sldMkLst>
          <pc:docMk/>
          <pc:sldMk cId="2500037465" sldId="257"/>
        </pc:sldMkLst>
        <pc:spChg chg="mod">
          <ac:chgData name="Jinlai Xu" userId="e1dd6edd2da4dfbe" providerId="LiveId" clId="{FEEBC38F-906F-4504-9B01-F23072431E21}" dt="2020-02-03T18:45:23.858" v="1356" actId="21"/>
          <ac:spMkLst>
            <pc:docMk/>
            <pc:sldMk cId="2500037465" sldId="257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18:21:27.130" v="888" actId="20577"/>
        <pc:sldMkLst>
          <pc:docMk/>
          <pc:sldMk cId="1757674292" sldId="258"/>
        </pc:sldMkLst>
        <pc:spChg chg="mod">
          <ac:chgData name="Jinlai Xu" userId="e1dd6edd2da4dfbe" providerId="LiveId" clId="{FEEBC38F-906F-4504-9B01-F23072431E21}" dt="2020-02-03T18:21:27.130" v="888" actId="20577"/>
          <ac:spMkLst>
            <pc:docMk/>
            <pc:sldMk cId="1757674292" sldId="258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03:14:40.119" v="74" actId="20577"/>
        <pc:sldMkLst>
          <pc:docMk/>
          <pc:sldMk cId="1991567596" sldId="260"/>
        </pc:sldMkLst>
        <pc:spChg chg="mod">
          <ac:chgData name="Jinlai Xu" userId="e1dd6edd2da4dfbe" providerId="LiveId" clId="{FEEBC38F-906F-4504-9B01-F23072431E21}" dt="2020-02-03T03:14:40.119" v="74" actId="20577"/>
          <ac:spMkLst>
            <pc:docMk/>
            <pc:sldMk cId="1991567596" sldId="260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18:44:11.576" v="1355" actId="20577"/>
        <pc:sldMkLst>
          <pc:docMk/>
          <pc:sldMk cId="1292317330" sldId="261"/>
        </pc:sldMkLst>
        <pc:spChg chg="mod">
          <ac:chgData name="Jinlai Xu" userId="e1dd6edd2da4dfbe" providerId="LiveId" clId="{FEEBC38F-906F-4504-9B01-F23072431E21}" dt="2020-02-03T18:44:11.576" v="1355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delSp modSp">
        <pc:chgData name="Jinlai Xu" userId="e1dd6edd2da4dfbe" providerId="LiveId" clId="{FEEBC38F-906F-4504-9B01-F23072431E21}" dt="2020-02-03T18:43:46.903" v="1313" actId="1076"/>
        <pc:sldMkLst>
          <pc:docMk/>
          <pc:sldMk cId="3355323673" sldId="262"/>
        </pc:sldMkLst>
        <pc:spChg chg="mod">
          <ac:chgData name="Jinlai Xu" userId="e1dd6edd2da4dfbe" providerId="LiveId" clId="{FEEBC38F-906F-4504-9B01-F23072431E21}" dt="2020-02-03T18:43:33.394" v="1307" actId="14100"/>
          <ac:spMkLst>
            <pc:docMk/>
            <pc:sldMk cId="3355323673" sldId="262"/>
            <ac:spMk id="5" creationId="{00000000-0000-0000-0000-000000000000}"/>
          </ac:spMkLst>
        </pc:spChg>
        <pc:spChg chg="mod">
          <ac:chgData name="Jinlai Xu" userId="e1dd6edd2da4dfbe" providerId="LiveId" clId="{FEEBC38F-906F-4504-9B01-F23072431E21}" dt="2020-02-03T03:23:57.827" v="188" actId="1076"/>
          <ac:spMkLst>
            <pc:docMk/>
            <pc:sldMk cId="3355323673" sldId="262"/>
            <ac:spMk id="6" creationId="{00000000-0000-0000-0000-000000000000}"/>
          </ac:spMkLst>
        </pc:spChg>
        <pc:spChg chg="mod">
          <ac:chgData name="Jinlai Xu" userId="e1dd6edd2da4dfbe" providerId="LiveId" clId="{FEEBC38F-906F-4504-9B01-F23072431E21}" dt="2020-02-03T03:24:02.596" v="191" actId="1076"/>
          <ac:spMkLst>
            <pc:docMk/>
            <pc:sldMk cId="3355323673" sldId="262"/>
            <ac:spMk id="7" creationId="{00000000-0000-0000-0000-000000000000}"/>
          </ac:spMkLst>
        </pc:spChg>
        <pc:spChg chg="del">
          <ac:chgData name="Jinlai Xu" userId="e1dd6edd2da4dfbe" providerId="LiveId" clId="{FEEBC38F-906F-4504-9B01-F23072431E21}" dt="2020-02-03T03:23:52.275" v="187" actId="478"/>
          <ac:spMkLst>
            <pc:docMk/>
            <pc:sldMk cId="3355323673" sldId="262"/>
            <ac:spMk id="8" creationId="{00000000-0000-0000-0000-000000000000}"/>
          </ac:spMkLst>
        </pc:spChg>
        <pc:spChg chg="mod">
          <ac:chgData name="Jinlai Xu" userId="e1dd6edd2da4dfbe" providerId="LiveId" clId="{FEEBC38F-906F-4504-9B01-F23072431E21}" dt="2020-02-03T03:23:59.300" v="190" actId="1076"/>
          <ac:spMkLst>
            <pc:docMk/>
            <pc:sldMk cId="3355323673" sldId="262"/>
            <ac:spMk id="11" creationId="{00000000-0000-0000-0000-000000000000}"/>
          </ac:spMkLst>
        </pc:spChg>
        <pc:spChg chg="del">
          <ac:chgData name="Jinlai Xu" userId="e1dd6edd2da4dfbe" providerId="LiveId" clId="{FEEBC38F-906F-4504-9B01-F23072431E21}" dt="2020-02-03T03:23:49.984" v="186" actId="478"/>
          <ac:spMkLst>
            <pc:docMk/>
            <pc:sldMk cId="3355323673" sldId="262"/>
            <ac:spMk id="12" creationId="{00000000-0000-0000-0000-000000000000}"/>
          </ac:spMkLst>
        </pc:spChg>
        <pc:spChg chg="mod">
          <ac:chgData name="Jinlai Xu" userId="e1dd6edd2da4dfbe" providerId="LiveId" clId="{FEEBC38F-906F-4504-9B01-F23072431E21}" dt="2020-02-03T18:43:39.491" v="1310" actId="1076"/>
          <ac:spMkLst>
            <pc:docMk/>
            <pc:sldMk cId="3355323673" sldId="262"/>
            <ac:spMk id="17" creationId="{00000000-0000-0000-0000-000000000000}"/>
          </ac:spMkLst>
        </pc:spChg>
        <pc:spChg chg="mod">
          <ac:chgData name="Jinlai Xu" userId="e1dd6edd2da4dfbe" providerId="LiveId" clId="{FEEBC38F-906F-4504-9B01-F23072431E21}" dt="2020-02-03T18:43:46.903" v="1313" actId="1076"/>
          <ac:spMkLst>
            <pc:docMk/>
            <pc:sldMk cId="3355323673" sldId="262"/>
            <ac:spMk id="27" creationId="{76F71574-9B67-4D52-A3AA-27FDF0E39261}"/>
          </ac:spMkLst>
        </pc:spChg>
      </pc:sldChg>
      <pc:sldChg chg="modSp">
        <pc:chgData name="Jinlai Xu" userId="e1dd6edd2da4dfbe" providerId="LiveId" clId="{FEEBC38F-906F-4504-9B01-F23072431E21}" dt="2020-02-03T03:21:54.276" v="140" actId="20577"/>
        <pc:sldMkLst>
          <pc:docMk/>
          <pc:sldMk cId="880625261" sldId="264"/>
        </pc:sldMkLst>
        <pc:spChg chg="mod">
          <ac:chgData name="Jinlai Xu" userId="e1dd6edd2da4dfbe" providerId="LiveId" clId="{FEEBC38F-906F-4504-9B01-F23072431E21}" dt="2020-02-03T03:21:54.276" v="140" actId="20577"/>
          <ac:spMkLst>
            <pc:docMk/>
            <pc:sldMk cId="880625261" sldId="264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18:50:22.958" v="1379"/>
        <pc:sldMkLst>
          <pc:docMk/>
          <pc:sldMk cId="1020072210" sldId="265"/>
        </pc:sldMkLst>
        <pc:spChg chg="mod">
          <ac:chgData name="Jinlai Xu" userId="e1dd6edd2da4dfbe" providerId="LiveId" clId="{FEEBC38F-906F-4504-9B01-F23072431E21}" dt="2020-02-03T18:50:22.958" v="1379"/>
          <ac:spMkLst>
            <pc:docMk/>
            <pc:sldMk cId="1020072210" sldId="265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03:36:42.191" v="259" actId="20577"/>
        <pc:sldMkLst>
          <pc:docMk/>
          <pc:sldMk cId="1619069517" sldId="268"/>
        </pc:sldMkLst>
        <pc:spChg chg="mod">
          <ac:chgData name="Jinlai Xu" userId="e1dd6edd2da4dfbe" providerId="LiveId" clId="{FEEBC38F-906F-4504-9B01-F23072431E21}" dt="2020-02-03T03:36:42.191" v="259" actId="20577"/>
          <ac:spMkLst>
            <pc:docMk/>
            <pc:sldMk cId="1619069517" sldId="268"/>
            <ac:spMk id="3" creationId="{D2590729-BEF0-4B0E-9DA1-416E39D0DBD1}"/>
          </ac:spMkLst>
        </pc:spChg>
      </pc:sldChg>
      <pc:sldChg chg="modSp">
        <pc:chgData name="Jinlai Xu" userId="e1dd6edd2da4dfbe" providerId="LiveId" clId="{FEEBC38F-906F-4504-9B01-F23072431E21}" dt="2020-02-03T18:18:54.105" v="874" actId="313"/>
        <pc:sldMkLst>
          <pc:docMk/>
          <pc:sldMk cId="2382239515" sldId="270"/>
        </pc:sldMkLst>
        <pc:spChg chg="mod">
          <ac:chgData name="Jinlai Xu" userId="e1dd6edd2da4dfbe" providerId="LiveId" clId="{FEEBC38F-906F-4504-9B01-F23072431E21}" dt="2020-02-03T18:18:54.105" v="874" actId="313"/>
          <ac:spMkLst>
            <pc:docMk/>
            <pc:sldMk cId="2382239515" sldId="270"/>
            <ac:spMk id="3" creationId="{ABE4D80B-5E23-466B-A127-63BCA546FA2A}"/>
          </ac:spMkLst>
        </pc:spChg>
      </pc:sldChg>
      <pc:sldChg chg="modSp">
        <pc:chgData name="Jinlai Xu" userId="e1dd6edd2da4dfbe" providerId="LiveId" clId="{FEEBC38F-906F-4504-9B01-F23072431E21}" dt="2020-02-03T18:42:52.335" v="1305" actId="20577"/>
        <pc:sldMkLst>
          <pc:docMk/>
          <pc:sldMk cId="347671595" sldId="271"/>
        </pc:sldMkLst>
        <pc:spChg chg="mod">
          <ac:chgData name="Jinlai Xu" userId="e1dd6edd2da4dfbe" providerId="LiveId" clId="{FEEBC38F-906F-4504-9B01-F23072431E21}" dt="2020-02-03T18:42:52.335" v="1305" actId="20577"/>
          <ac:spMkLst>
            <pc:docMk/>
            <pc:sldMk cId="347671595" sldId="271"/>
            <ac:spMk id="3" creationId="{ABF66FDF-DE94-44BC-9843-E6F3E4C54754}"/>
          </ac:spMkLst>
        </pc:spChg>
      </pc:sldChg>
      <pc:sldChg chg="modSp add">
        <pc:chgData name="Jinlai Xu" userId="e1dd6edd2da4dfbe" providerId="LiveId" clId="{FEEBC38F-906F-4504-9B01-F23072431E21}" dt="2020-02-03T18:13:11.508" v="743" actId="20577"/>
        <pc:sldMkLst>
          <pc:docMk/>
          <pc:sldMk cId="895963093" sldId="272"/>
        </pc:sldMkLst>
        <pc:spChg chg="mod">
          <ac:chgData name="Jinlai Xu" userId="e1dd6edd2da4dfbe" providerId="LiveId" clId="{FEEBC38F-906F-4504-9B01-F23072431E21}" dt="2020-02-03T17:34:52.245" v="399" actId="20577"/>
          <ac:spMkLst>
            <pc:docMk/>
            <pc:sldMk cId="895963093" sldId="272"/>
            <ac:spMk id="2" creationId="{4660F2DD-18AF-4329-A2CE-A8C3FD27E203}"/>
          </ac:spMkLst>
        </pc:spChg>
        <pc:spChg chg="mod">
          <ac:chgData name="Jinlai Xu" userId="e1dd6edd2da4dfbe" providerId="LiveId" clId="{FEEBC38F-906F-4504-9B01-F23072431E21}" dt="2020-02-03T18:13:11.508" v="743" actId="20577"/>
          <ac:spMkLst>
            <pc:docMk/>
            <pc:sldMk cId="895963093" sldId="272"/>
            <ac:spMk id="3" creationId="{FFF8DF3E-0477-47C4-A40D-0EBB39DFE93C}"/>
          </ac:spMkLst>
        </pc:spChg>
      </pc:sldChg>
      <pc:sldChg chg="addSp delSp modSp add modNotesTx">
        <pc:chgData name="Jinlai Xu" userId="e1dd6edd2da4dfbe" providerId="LiveId" clId="{FEEBC38F-906F-4504-9B01-F23072431E21}" dt="2020-02-03T18:46:09.650" v="1378" actId="20577"/>
        <pc:sldMkLst>
          <pc:docMk/>
          <pc:sldMk cId="3037530337" sldId="273"/>
        </pc:sldMkLst>
        <pc:spChg chg="mod">
          <ac:chgData name="Jinlai Xu" userId="e1dd6edd2da4dfbe" providerId="LiveId" clId="{FEEBC38F-906F-4504-9B01-F23072431E21}" dt="2020-02-03T17:39:02.445" v="411" actId="20577"/>
          <ac:spMkLst>
            <pc:docMk/>
            <pc:sldMk cId="3037530337" sldId="273"/>
            <ac:spMk id="2" creationId="{18CA048B-4F4E-4F3D-BC74-A176C089559F}"/>
          </ac:spMkLst>
        </pc:spChg>
        <pc:spChg chg="mod">
          <ac:chgData name="Jinlai Xu" userId="e1dd6edd2da4dfbe" providerId="LiveId" clId="{FEEBC38F-906F-4504-9B01-F23072431E21}" dt="2020-02-03T18:45:51.732" v="1365" actId="20577"/>
          <ac:spMkLst>
            <pc:docMk/>
            <pc:sldMk cId="3037530337" sldId="273"/>
            <ac:spMk id="3" creationId="{C5E449FC-CCAC-4131-ABDE-6D2B9BF69BD3}"/>
          </ac:spMkLst>
        </pc:spChg>
        <pc:spChg chg="add del mod">
          <ac:chgData name="Jinlai Xu" userId="e1dd6edd2da4dfbe" providerId="LiveId" clId="{FEEBC38F-906F-4504-9B01-F23072431E21}" dt="2020-02-03T18:14:29.428" v="773" actId="21"/>
          <ac:spMkLst>
            <pc:docMk/>
            <pc:sldMk cId="3037530337" sldId="273"/>
            <ac:spMk id="5" creationId="{56C1DCEF-8B2E-4405-BE12-41DDB19F6F8A}"/>
          </ac:spMkLst>
        </pc:spChg>
        <pc:spChg chg="add mod">
          <ac:chgData name="Jinlai Xu" userId="e1dd6edd2da4dfbe" providerId="LiveId" clId="{FEEBC38F-906F-4504-9B01-F23072431E21}" dt="2020-02-03T18:46:09.650" v="1378" actId="20577"/>
          <ac:spMkLst>
            <pc:docMk/>
            <pc:sldMk cId="3037530337" sldId="273"/>
            <ac:spMk id="8" creationId="{A3461C23-DBF7-48E2-8948-06EFB38A6812}"/>
          </ac:spMkLst>
        </pc:spChg>
        <pc:picChg chg="add del mod">
          <ac:chgData name="Jinlai Xu" userId="e1dd6edd2da4dfbe" providerId="LiveId" clId="{FEEBC38F-906F-4504-9B01-F23072431E21}" dt="2020-02-03T17:54:41.133" v="509" actId="478"/>
          <ac:picMkLst>
            <pc:docMk/>
            <pc:sldMk cId="3037530337" sldId="273"/>
            <ac:picMk id="4" creationId="{22D0FBCF-0F85-4F74-9692-48E9AABC8E79}"/>
          </ac:picMkLst>
        </pc:picChg>
        <pc:picChg chg="add del mod">
          <ac:chgData name="Jinlai Xu" userId="e1dd6edd2da4dfbe" providerId="LiveId" clId="{FEEBC38F-906F-4504-9B01-F23072431E21}" dt="2020-02-03T18:14:29.428" v="773" actId="21"/>
          <ac:picMkLst>
            <pc:docMk/>
            <pc:sldMk cId="3037530337" sldId="273"/>
            <ac:picMk id="6" creationId="{69FD8AF2-B981-4FAA-8A76-C9F073C8E2F6}"/>
          </ac:picMkLst>
        </pc:picChg>
        <pc:picChg chg="add mod">
          <ac:chgData name="Jinlai Xu" userId="e1dd6edd2da4dfbe" providerId="LiveId" clId="{FEEBC38F-906F-4504-9B01-F23072431E21}" dt="2020-02-03T18:46:00.441" v="1367" actId="1076"/>
          <ac:picMkLst>
            <pc:docMk/>
            <pc:sldMk cId="3037530337" sldId="273"/>
            <ac:picMk id="7" creationId="{5A0DE3DE-04E6-4BE4-AB81-7F99ECBD139B}"/>
          </ac:picMkLst>
        </pc:picChg>
        <pc:picChg chg="add mod">
          <ac:chgData name="Jinlai Xu" userId="e1dd6edd2da4dfbe" providerId="LiveId" clId="{FEEBC38F-906F-4504-9B01-F23072431E21}" dt="2020-02-03T18:45:53.840" v="1366" actId="1076"/>
          <ac:picMkLst>
            <pc:docMk/>
            <pc:sldMk cId="3037530337" sldId="273"/>
            <ac:picMk id="9" creationId="{C6A631B4-4BEC-4F8F-93A5-9D74FBA5DD97}"/>
          </ac:picMkLst>
        </pc:picChg>
        <pc:picChg chg="add del mod">
          <ac:chgData name="Jinlai Xu" userId="e1dd6edd2da4dfbe" providerId="LiveId" clId="{FEEBC38F-906F-4504-9B01-F23072431E21}" dt="2020-02-03T18:16:07.108" v="791" actId="478"/>
          <ac:picMkLst>
            <pc:docMk/>
            <pc:sldMk cId="3037530337" sldId="273"/>
            <ac:picMk id="10" creationId="{2EC5B20B-CF54-4831-BF72-48BE6B166050}"/>
          </ac:picMkLst>
        </pc:picChg>
      </pc:sldChg>
      <pc:sldChg chg="addSp modSp add">
        <pc:chgData name="Jinlai Xu" userId="e1dd6edd2da4dfbe" providerId="LiveId" clId="{FEEBC38F-906F-4504-9B01-F23072431E21}" dt="2020-02-03T18:17:47.180" v="809" actId="20577"/>
        <pc:sldMkLst>
          <pc:docMk/>
          <pc:sldMk cId="821043797" sldId="274"/>
        </pc:sldMkLst>
        <pc:spChg chg="mod">
          <ac:chgData name="Jinlai Xu" userId="e1dd6edd2da4dfbe" providerId="LiveId" clId="{FEEBC38F-906F-4504-9B01-F23072431E21}" dt="2020-02-03T18:14:23.812" v="772" actId="20577"/>
          <ac:spMkLst>
            <pc:docMk/>
            <pc:sldMk cId="821043797" sldId="274"/>
            <ac:spMk id="2" creationId="{F21E5409-C68B-485E-AC17-7E79A9363492}"/>
          </ac:spMkLst>
        </pc:spChg>
        <pc:spChg chg="mod">
          <ac:chgData name="Jinlai Xu" userId="e1dd6edd2da4dfbe" providerId="LiveId" clId="{FEEBC38F-906F-4504-9B01-F23072431E21}" dt="2020-02-03T18:14:37.212" v="783" actId="20577"/>
          <ac:spMkLst>
            <pc:docMk/>
            <pc:sldMk cId="821043797" sldId="274"/>
            <ac:spMk id="3" creationId="{2971B8F9-DF53-4B2E-9E8D-4FE2CD4961BB}"/>
          </ac:spMkLst>
        </pc:spChg>
        <pc:spChg chg="add mod">
          <ac:chgData name="Jinlai Xu" userId="e1dd6edd2da4dfbe" providerId="LiveId" clId="{FEEBC38F-906F-4504-9B01-F23072431E21}" dt="2020-02-03T18:17:47.180" v="809" actId="20577"/>
          <ac:spMkLst>
            <pc:docMk/>
            <pc:sldMk cId="821043797" sldId="274"/>
            <ac:spMk id="4" creationId="{45F919B1-11B0-46D7-A4A2-FC911A045F74}"/>
          </ac:spMkLst>
        </pc:spChg>
        <pc:picChg chg="add mod">
          <ac:chgData name="Jinlai Xu" userId="e1dd6edd2da4dfbe" providerId="LiveId" clId="{FEEBC38F-906F-4504-9B01-F23072431E21}" dt="2020-02-03T18:14:41.569" v="784" actId="1076"/>
          <ac:picMkLst>
            <pc:docMk/>
            <pc:sldMk cId="821043797" sldId="274"/>
            <ac:picMk id="5" creationId="{080E6E9F-C6C6-48DF-95F1-B5A44B6FDB73}"/>
          </ac:picMkLst>
        </pc:picChg>
      </pc:sldChg>
      <pc:sldChg chg="modSp add del">
        <pc:chgData name="Jinlai Xu" userId="e1dd6edd2da4dfbe" providerId="LiveId" clId="{FEEBC38F-906F-4504-9B01-F23072431E21}" dt="2020-02-03T18:55:03.514" v="1380" actId="2696"/>
        <pc:sldMkLst>
          <pc:docMk/>
          <pc:sldMk cId="2622582035" sldId="275"/>
        </pc:sldMkLst>
        <pc:spChg chg="mod">
          <ac:chgData name="Jinlai Xu" userId="e1dd6edd2da4dfbe" providerId="LiveId" clId="{FEEBC38F-906F-4504-9B01-F23072431E21}" dt="2020-02-03T18:20:14.760" v="883" actId="20577"/>
          <ac:spMkLst>
            <pc:docMk/>
            <pc:sldMk cId="2622582035" sldId="275"/>
            <ac:spMk id="2" creationId="{5D141887-D19F-458F-BC00-8DFE6F71A9C2}"/>
          </ac:spMkLst>
        </pc:spChg>
      </pc:sldChg>
    </pc:docChg>
  </pc:docChgLst>
  <pc:docChgLst>
    <pc:chgData name="锦来 徐" userId="e1dd6edd2da4dfbe" providerId="LiveId" clId="{7508B633-B80F-4513-BF40-AB15A10266F8}"/>
    <pc:docChg chg="undo custSel addSld modSld">
      <pc:chgData name="锦来 徐" userId="e1dd6edd2da4dfbe" providerId="LiveId" clId="{7508B633-B80F-4513-BF40-AB15A10266F8}" dt="2019-02-10T21:20:21.801" v="670" actId="20577"/>
      <pc:docMkLst>
        <pc:docMk/>
      </pc:docMkLst>
      <pc:sldChg chg="modSp">
        <pc:chgData name="锦来 徐" userId="e1dd6edd2da4dfbe" providerId="LiveId" clId="{7508B633-B80F-4513-BF40-AB15A10266F8}" dt="2019-01-31T05:38:27.947" v="629" actId="20577"/>
        <pc:sldMkLst>
          <pc:docMk/>
          <pc:sldMk cId="2500037465" sldId="257"/>
        </pc:sldMkLst>
        <pc:spChg chg="mod">
          <ac:chgData name="锦来 徐" userId="e1dd6edd2da4dfbe" providerId="LiveId" clId="{7508B633-B80F-4513-BF40-AB15A10266F8}" dt="2019-01-31T05:38:27.947" v="629" actId="20577"/>
          <ac:spMkLst>
            <pc:docMk/>
            <pc:sldMk cId="2500037465" sldId="257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17:04:59.477" v="646" actId="20577"/>
        <pc:sldMkLst>
          <pc:docMk/>
          <pc:sldMk cId="1757674292" sldId="258"/>
        </pc:sldMkLst>
        <pc:spChg chg="mod">
          <ac:chgData name="锦来 徐" userId="e1dd6edd2da4dfbe" providerId="LiveId" clId="{7508B633-B80F-4513-BF40-AB15A10266F8}" dt="2019-01-31T17:04:59.477" v="646" actId="20577"/>
          <ac:spMkLst>
            <pc:docMk/>
            <pc:sldMk cId="1757674292" sldId="258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02:43:30.322" v="455" actId="20577"/>
        <pc:sldMkLst>
          <pc:docMk/>
          <pc:sldMk cId="1991567596" sldId="260"/>
        </pc:sldMkLst>
        <pc:spChg chg="mod">
          <ac:chgData name="锦来 徐" userId="e1dd6edd2da4dfbe" providerId="LiveId" clId="{7508B633-B80F-4513-BF40-AB15A10266F8}" dt="2019-01-31T02:43:30.322" v="455" actId="20577"/>
          <ac:spMkLst>
            <pc:docMk/>
            <pc:sldMk cId="1991567596" sldId="260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2-10T21:20:21.801" v="670" actId="20577"/>
        <pc:sldMkLst>
          <pc:docMk/>
          <pc:sldMk cId="1292317330" sldId="261"/>
        </pc:sldMkLst>
        <pc:spChg chg="mod">
          <ac:chgData name="锦来 徐" userId="e1dd6edd2da4dfbe" providerId="LiveId" clId="{7508B633-B80F-4513-BF40-AB15A10266F8}" dt="2019-02-10T21:20:21.801" v="670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addSp modSp">
        <pc:chgData name="锦来 徐" userId="e1dd6edd2da4dfbe" providerId="LiveId" clId="{7508B633-B80F-4513-BF40-AB15A10266F8}" dt="2019-01-31T03:08:40.886" v="479" actId="14100"/>
        <pc:sldMkLst>
          <pc:docMk/>
          <pc:sldMk cId="3355323673" sldId="262"/>
        </pc:sldMkLst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4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8:26.575" v="471" actId="20577"/>
          <ac:spMkLst>
            <pc:docMk/>
            <pc:sldMk cId="3355323673" sldId="262"/>
            <ac:spMk id="5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6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7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8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9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0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1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2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3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4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5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6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8:35.670" v="475" actId="14100"/>
          <ac:spMkLst>
            <pc:docMk/>
            <pc:sldMk cId="3355323673" sldId="262"/>
            <ac:spMk id="17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0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1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2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3" creationId="{00000000-0000-0000-0000-000000000000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4" creationId="{ED4BD6BE-E651-42BA-A96A-D76FC6A31D08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5" creationId="{FBB03F8B-9CB0-4787-A108-2680891A02E0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6" creationId="{41120108-5A07-4F9C-89FF-191F3F8D77E4}"/>
          </ac:spMkLst>
        </pc:spChg>
        <pc:spChg chg="add mod">
          <ac:chgData name="锦来 徐" userId="e1dd6edd2da4dfbe" providerId="LiveId" clId="{7508B633-B80F-4513-BF40-AB15A10266F8}" dt="2019-01-31T03:08:40.886" v="479" actId="14100"/>
          <ac:spMkLst>
            <pc:docMk/>
            <pc:sldMk cId="3355323673" sldId="262"/>
            <ac:spMk id="27" creationId="{76F71574-9B67-4D52-A3AA-27FDF0E39261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8" creationId="{9C264182-DF2D-45AD-BC96-9A56202274C0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9" creationId="{27DF30AA-0761-4F59-B361-760EBEA06623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30" creationId="{5916CBCA-389D-4234-AC69-898C71804D84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31" creationId="{1DFD4B09-174D-45E6-B596-11DF5A29DAD9}"/>
          </ac:spMkLst>
        </pc:spChg>
      </pc:sldChg>
      <pc:sldChg chg="modSp">
        <pc:chgData name="锦来 徐" userId="e1dd6edd2da4dfbe" providerId="LiveId" clId="{7508B633-B80F-4513-BF40-AB15A10266F8}" dt="2019-01-31T03:21:48.699" v="532" actId="20577"/>
        <pc:sldMkLst>
          <pc:docMk/>
          <pc:sldMk cId="1524428782" sldId="263"/>
        </pc:sldMkLst>
        <pc:spChg chg="mod">
          <ac:chgData name="锦来 徐" userId="e1dd6edd2da4dfbe" providerId="LiveId" clId="{7508B633-B80F-4513-BF40-AB15A10266F8}" dt="2019-01-31T03:21:48.699" v="532" actId="20577"/>
          <ac:spMkLst>
            <pc:docMk/>
            <pc:sldMk cId="1524428782" sldId="263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17:50:12.007" v="669" actId="20577"/>
        <pc:sldMkLst>
          <pc:docMk/>
          <pc:sldMk cId="880625261" sldId="264"/>
        </pc:sldMkLst>
        <pc:spChg chg="mod">
          <ac:chgData name="锦来 徐" userId="e1dd6edd2da4dfbe" providerId="LiveId" clId="{7508B633-B80F-4513-BF40-AB15A10266F8}" dt="2019-01-31T17:50:12.007" v="669" actId="20577"/>
          <ac:spMkLst>
            <pc:docMk/>
            <pc:sldMk cId="880625261" sldId="264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05:48:53.705" v="637" actId="20577"/>
        <pc:sldMkLst>
          <pc:docMk/>
          <pc:sldMk cId="1020072210" sldId="265"/>
        </pc:sldMkLst>
        <pc:spChg chg="mod">
          <ac:chgData name="锦来 徐" userId="e1dd6edd2da4dfbe" providerId="LiveId" clId="{7508B633-B80F-4513-BF40-AB15A10266F8}" dt="2019-01-31T05:48:53.705" v="637" actId="20577"/>
          <ac:spMkLst>
            <pc:docMk/>
            <pc:sldMk cId="1020072210" sldId="265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02:36:27.591" v="364" actId="20577"/>
        <pc:sldMkLst>
          <pc:docMk/>
          <pc:sldMk cId="527084582" sldId="267"/>
        </pc:sldMkLst>
        <pc:spChg chg="mod">
          <ac:chgData name="锦来 徐" userId="e1dd6edd2da4dfbe" providerId="LiveId" clId="{7508B633-B80F-4513-BF40-AB15A10266F8}" dt="2019-01-31T02:36:27.591" v="364" actId="20577"/>
          <ac:spMkLst>
            <pc:docMk/>
            <pc:sldMk cId="527084582" sldId="267"/>
            <ac:spMk id="3" creationId="{F0E523C8-EE33-487E-8B68-8AD5BC3AC47B}"/>
          </ac:spMkLst>
        </pc:spChg>
      </pc:sldChg>
      <pc:sldChg chg="modSp add">
        <pc:chgData name="锦来 徐" userId="e1dd6edd2da4dfbe" providerId="LiveId" clId="{7508B633-B80F-4513-BF40-AB15A10266F8}" dt="2019-01-31T02:35:57.064" v="326" actId="20577"/>
        <pc:sldMkLst>
          <pc:docMk/>
          <pc:sldMk cId="1619069517" sldId="268"/>
        </pc:sldMkLst>
        <pc:spChg chg="mod">
          <ac:chgData name="锦来 徐" userId="e1dd6edd2da4dfbe" providerId="LiveId" clId="{7508B633-B80F-4513-BF40-AB15A10266F8}" dt="2019-01-31T02:35:57.064" v="326" actId="20577"/>
          <ac:spMkLst>
            <pc:docMk/>
            <pc:sldMk cId="1619069517" sldId="268"/>
            <ac:spMk id="2" creationId="{44E6121F-CF00-4144-91B0-895AE5FEB32E}"/>
          </ac:spMkLst>
        </pc:spChg>
        <pc:spChg chg="mod">
          <ac:chgData name="锦来 徐" userId="e1dd6edd2da4dfbe" providerId="LiveId" clId="{7508B633-B80F-4513-BF40-AB15A10266F8}" dt="2019-01-31T02:35:37.091" v="308" actId="20577"/>
          <ac:spMkLst>
            <pc:docMk/>
            <pc:sldMk cId="1619069517" sldId="268"/>
            <ac:spMk id="3" creationId="{D2590729-BEF0-4B0E-9DA1-416E39D0DBD1}"/>
          </ac:spMkLst>
        </pc:spChg>
      </pc:sldChg>
    </pc:docChg>
  </pc:docChgLst>
  <pc:docChgLst>
    <pc:chgData name="锦来 徐" userId="e1dd6edd2da4dfbe" providerId="LiveId" clId="{5CFADC8C-34A2-4B50-954D-5C3AFD90B4C5}"/>
    <pc:docChg chg="undo custSel addSld delSld modSld sldOrd">
      <pc:chgData name="锦来 徐" userId="e1dd6edd2da4dfbe" providerId="LiveId" clId="{5CFADC8C-34A2-4B50-954D-5C3AFD90B4C5}" dt="2020-02-04T21:23:45.789" v="1608" actId="20577"/>
      <pc:docMkLst>
        <pc:docMk/>
      </pc:docMkLst>
      <pc:sldChg chg="modSp">
        <pc:chgData name="锦来 徐" userId="e1dd6edd2da4dfbe" providerId="LiveId" clId="{5CFADC8C-34A2-4B50-954D-5C3AFD90B4C5}" dt="2020-02-02T22:46:35.062" v="1417" actId="20577"/>
        <pc:sldMkLst>
          <pc:docMk/>
          <pc:sldMk cId="2500037465" sldId="257"/>
        </pc:sldMkLst>
        <pc:spChg chg="mod">
          <ac:chgData name="锦来 徐" userId="e1dd6edd2da4dfbe" providerId="LiveId" clId="{5CFADC8C-34A2-4B50-954D-5C3AFD90B4C5}" dt="2020-02-02T22:46:35.062" v="1417" actId="20577"/>
          <ac:spMkLst>
            <pc:docMk/>
            <pc:sldMk cId="2500037465" sldId="257"/>
            <ac:spMk id="3" creationId="{00000000-0000-0000-0000-000000000000}"/>
          </ac:spMkLst>
        </pc:spChg>
      </pc:sldChg>
      <pc:sldChg chg="modSp">
        <pc:chgData name="锦来 徐" userId="e1dd6edd2da4dfbe" providerId="LiveId" clId="{5CFADC8C-34A2-4B50-954D-5C3AFD90B4C5}" dt="2020-02-04T21:23:45.789" v="1608" actId="20577"/>
        <pc:sldMkLst>
          <pc:docMk/>
          <pc:sldMk cId="1757674292" sldId="258"/>
        </pc:sldMkLst>
        <pc:spChg chg="mod">
          <ac:chgData name="锦来 徐" userId="e1dd6edd2da4dfbe" providerId="LiveId" clId="{5CFADC8C-34A2-4B50-954D-5C3AFD90B4C5}" dt="2020-02-04T21:23:45.789" v="1608" actId="20577"/>
          <ac:spMkLst>
            <pc:docMk/>
            <pc:sldMk cId="1757674292" sldId="258"/>
            <ac:spMk id="3" creationId="{00000000-0000-0000-0000-000000000000}"/>
          </ac:spMkLst>
        </pc:spChg>
      </pc:sldChg>
      <pc:sldChg chg="modSp">
        <pc:chgData name="锦来 徐" userId="e1dd6edd2da4dfbe" providerId="LiveId" clId="{5CFADC8C-34A2-4B50-954D-5C3AFD90B4C5}" dt="2020-02-03T19:51:02.778" v="1541" actId="20577"/>
        <pc:sldMkLst>
          <pc:docMk/>
          <pc:sldMk cId="1292317330" sldId="261"/>
        </pc:sldMkLst>
        <pc:spChg chg="mod">
          <ac:chgData name="锦来 徐" userId="e1dd6edd2da4dfbe" providerId="LiveId" clId="{5CFADC8C-34A2-4B50-954D-5C3AFD90B4C5}" dt="2020-02-03T19:51:02.778" v="1541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modSp">
        <pc:chgData name="锦来 徐" userId="e1dd6edd2da4dfbe" providerId="LiveId" clId="{5CFADC8C-34A2-4B50-954D-5C3AFD90B4C5}" dt="2020-02-03T19:44:46.620" v="1509" actId="255"/>
        <pc:sldMkLst>
          <pc:docMk/>
          <pc:sldMk cId="3355323673" sldId="262"/>
        </pc:sldMkLst>
        <pc:spChg chg="mod">
          <ac:chgData name="锦来 徐" userId="e1dd6edd2da4dfbe" providerId="LiveId" clId="{5CFADC8C-34A2-4B50-954D-5C3AFD90B4C5}" dt="2020-02-02T22:28:14.282" v="1371" actId="20577"/>
          <ac:spMkLst>
            <pc:docMk/>
            <pc:sldMk cId="3355323673" sldId="262"/>
            <ac:spMk id="5" creationId="{00000000-0000-0000-0000-00000000000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6" creationId="{00000000-0000-0000-0000-00000000000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7" creationId="{00000000-0000-0000-0000-000000000000}"/>
          </ac:spMkLst>
        </pc:spChg>
        <pc:spChg chg="mod">
          <ac:chgData name="锦来 徐" userId="e1dd6edd2da4dfbe" providerId="LiveId" clId="{5CFADC8C-34A2-4B50-954D-5C3AFD90B4C5}" dt="2020-02-02T22:28:16.611" v="1372" actId="20577"/>
          <ac:spMkLst>
            <pc:docMk/>
            <pc:sldMk cId="3355323673" sldId="262"/>
            <ac:spMk id="17" creationId="{00000000-0000-0000-0000-00000000000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20" creationId="{00000000-0000-0000-0000-00000000000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22" creationId="{00000000-0000-0000-0000-000000000000}"/>
          </ac:spMkLst>
        </pc:spChg>
        <pc:spChg chg="mod">
          <ac:chgData name="锦来 徐" userId="e1dd6edd2da4dfbe" providerId="LiveId" clId="{5CFADC8C-34A2-4B50-954D-5C3AFD90B4C5}" dt="2020-02-02T22:28:18.776" v="1373" actId="20577"/>
          <ac:spMkLst>
            <pc:docMk/>
            <pc:sldMk cId="3355323673" sldId="262"/>
            <ac:spMk id="27" creationId="{76F71574-9B67-4D52-A3AA-27FDF0E39261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28" creationId="{9C264182-DF2D-45AD-BC96-9A56202274C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30" creationId="{5916CBCA-389D-4234-AC69-898C71804D84}"/>
          </ac:spMkLst>
        </pc:spChg>
      </pc:sldChg>
      <pc:sldChg chg="modSp">
        <pc:chgData name="锦来 徐" userId="e1dd6edd2da4dfbe" providerId="LiveId" clId="{5CFADC8C-34A2-4B50-954D-5C3AFD90B4C5}" dt="2020-02-03T22:07:16.198" v="1544" actId="20577"/>
        <pc:sldMkLst>
          <pc:docMk/>
          <pc:sldMk cId="1524428782" sldId="263"/>
        </pc:sldMkLst>
        <pc:spChg chg="mod">
          <ac:chgData name="锦来 徐" userId="e1dd6edd2da4dfbe" providerId="LiveId" clId="{5CFADC8C-34A2-4B50-954D-5C3AFD90B4C5}" dt="2020-02-03T22:07:16.198" v="1544" actId="20577"/>
          <ac:spMkLst>
            <pc:docMk/>
            <pc:sldMk cId="1524428782" sldId="263"/>
            <ac:spMk id="3" creationId="{00000000-0000-0000-0000-000000000000}"/>
          </ac:spMkLst>
        </pc:spChg>
      </pc:sldChg>
      <pc:sldChg chg="modSp del">
        <pc:chgData name="锦来 徐" userId="e1dd6edd2da4dfbe" providerId="LiveId" clId="{5CFADC8C-34A2-4B50-954D-5C3AFD90B4C5}" dt="2020-02-02T22:18:57.854" v="1083" actId="2696"/>
        <pc:sldMkLst>
          <pc:docMk/>
          <pc:sldMk cId="527084582" sldId="267"/>
        </pc:sldMkLst>
        <pc:spChg chg="mod">
          <ac:chgData name="锦来 徐" userId="e1dd6edd2da4dfbe" providerId="LiveId" clId="{5CFADC8C-34A2-4B50-954D-5C3AFD90B4C5}" dt="2020-02-02T22:07:55.875" v="150" actId="27636"/>
          <ac:spMkLst>
            <pc:docMk/>
            <pc:sldMk cId="527084582" sldId="267"/>
            <ac:spMk id="3" creationId="{F0E523C8-EE33-487E-8B68-8AD5BC3AC47B}"/>
          </ac:spMkLst>
        </pc:spChg>
      </pc:sldChg>
      <pc:sldChg chg="modSp">
        <pc:chgData name="锦来 徐" userId="e1dd6edd2da4dfbe" providerId="LiveId" clId="{5CFADC8C-34A2-4B50-954D-5C3AFD90B4C5}" dt="2020-02-02T22:54:33.853" v="1434" actId="20577"/>
        <pc:sldMkLst>
          <pc:docMk/>
          <pc:sldMk cId="1619069517" sldId="268"/>
        </pc:sldMkLst>
        <pc:spChg chg="mod">
          <ac:chgData name="锦来 徐" userId="e1dd6edd2da4dfbe" providerId="LiveId" clId="{5CFADC8C-34A2-4B50-954D-5C3AFD90B4C5}" dt="2020-02-02T22:54:33.853" v="1434" actId="20577"/>
          <ac:spMkLst>
            <pc:docMk/>
            <pc:sldMk cId="1619069517" sldId="268"/>
            <ac:spMk id="3" creationId="{D2590729-BEF0-4B0E-9DA1-416E39D0DBD1}"/>
          </ac:spMkLst>
        </pc:spChg>
      </pc:sldChg>
      <pc:sldChg chg="modSp add ord">
        <pc:chgData name="锦来 徐" userId="e1dd6edd2da4dfbe" providerId="LiveId" clId="{5CFADC8C-34A2-4B50-954D-5C3AFD90B4C5}" dt="2020-02-03T19:49:13.020" v="1511"/>
        <pc:sldMkLst>
          <pc:docMk/>
          <pc:sldMk cId="3001080509" sldId="269"/>
        </pc:sldMkLst>
        <pc:spChg chg="mod">
          <ac:chgData name="锦来 徐" userId="e1dd6edd2da4dfbe" providerId="LiveId" clId="{5CFADC8C-34A2-4B50-954D-5C3AFD90B4C5}" dt="2020-02-02T22:08:34.062" v="163" actId="20577"/>
          <ac:spMkLst>
            <pc:docMk/>
            <pc:sldMk cId="3001080509" sldId="269"/>
            <ac:spMk id="2" creationId="{61F02EA9-0C3C-4A97-AD64-C2D47709F9EE}"/>
          </ac:spMkLst>
        </pc:spChg>
        <pc:spChg chg="mod">
          <ac:chgData name="锦来 徐" userId="e1dd6edd2da4dfbe" providerId="LiveId" clId="{5CFADC8C-34A2-4B50-954D-5C3AFD90B4C5}" dt="2020-02-03T19:49:13.020" v="1511"/>
          <ac:spMkLst>
            <pc:docMk/>
            <pc:sldMk cId="3001080509" sldId="269"/>
            <ac:spMk id="3" creationId="{52D19D49-0544-4D35-8184-8C944E212195}"/>
          </ac:spMkLst>
        </pc:spChg>
      </pc:sldChg>
      <pc:sldChg chg="modSp add">
        <pc:chgData name="锦来 徐" userId="e1dd6edd2da4dfbe" providerId="LiveId" clId="{5CFADC8C-34A2-4B50-954D-5C3AFD90B4C5}" dt="2020-02-03T20:27:55.005" v="1543" actId="20577"/>
        <pc:sldMkLst>
          <pc:docMk/>
          <pc:sldMk cId="2382239515" sldId="270"/>
        </pc:sldMkLst>
        <pc:spChg chg="mod">
          <ac:chgData name="锦来 徐" userId="e1dd6edd2da4dfbe" providerId="LiveId" clId="{5CFADC8C-34A2-4B50-954D-5C3AFD90B4C5}" dt="2020-02-02T22:08:39.355" v="165" actId="20577"/>
          <ac:spMkLst>
            <pc:docMk/>
            <pc:sldMk cId="2382239515" sldId="270"/>
            <ac:spMk id="2" creationId="{6F03018D-4974-4951-9CFC-83400A5386B3}"/>
          </ac:spMkLst>
        </pc:spChg>
        <pc:spChg chg="mod">
          <ac:chgData name="锦来 徐" userId="e1dd6edd2da4dfbe" providerId="LiveId" clId="{5CFADC8C-34A2-4B50-954D-5C3AFD90B4C5}" dt="2020-02-03T20:27:55.005" v="1543" actId="20577"/>
          <ac:spMkLst>
            <pc:docMk/>
            <pc:sldMk cId="2382239515" sldId="270"/>
            <ac:spMk id="3" creationId="{ABE4D80B-5E23-466B-A127-63BCA546FA2A}"/>
          </ac:spMkLst>
        </pc:spChg>
      </pc:sldChg>
      <pc:sldChg chg="modSp add">
        <pc:chgData name="锦来 徐" userId="e1dd6edd2da4dfbe" providerId="LiveId" clId="{5CFADC8C-34A2-4B50-954D-5C3AFD90B4C5}" dt="2020-02-02T22:22:55.458" v="1338" actId="20577"/>
        <pc:sldMkLst>
          <pc:docMk/>
          <pc:sldMk cId="347671595" sldId="271"/>
        </pc:sldMkLst>
        <pc:spChg chg="mod">
          <ac:chgData name="锦来 徐" userId="e1dd6edd2da4dfbe" providerId="LiveId" clId="{5CFADC8C-34A2-4B50-954D-5C3AFD90B4C5}" dt="2020-02-02T22:18:23.556" v="1080" actId="20577"/>
          <ac:spMkLst>
            <pc:docMk/>
            <pc:sldMk cId="347671595" sldId="271"/>
            <ac:spMk id="2" creationId="{1DCDAC9D-DF6B-48D8-8E76-E4C70311A695}"/>
          </ac:spMkLst>
        </pc:spChg>
        <pc:spChg chg="mod">
          <ac:chgData name="锦来 徐" userId="e1dd6edd2da4dfbe" providerId="LiveId" clId="{5CFADC8C-34A2-4B50-954D-5C3AFD90B4C5}" dt="2020-02-02T22:22:55.458" v="1338" actId="20577"/>
          <ac:spMkLst>
            <pc:docMk/>
            <pc:sldMk cId="347671595" sldId="271"/>
            <ac:spMk id="3" creationId="{ABF66FDF-DE94-44BC-9843-E6F3E4C54754}"/>
          </ac:spMkLst>
        </pc:spChg>
      </pc:sldChg>
      <pc:sldChg chg="modSp">
        <pc:chgData name="锦来 徐" userId="e1dd6edd2da4dfbe" providerId="LiveId" clId="{5CFADC8C-34A2-4B50-954D-5C3AFD90B4C5}" dt="2020-02-04T19:43:13.040" v="1576" actId="20577"/>
        <pc:sldMkLst>
          <pc:docMk/>
          <pc:sldMk cId="895963093" sldId="272"/>
        </pc:sldMkLst>
        <pc:spChg chg="mod">
          <ac:chgData name="锦来 徐" userId="e1dd6edd2da4dfbe" providerId="LiveId" clId="{5CFADC8C-34A2-4B50-954D-5C3AFD90B4C5}" dt="2020-02-04T19:43:13.040" v="1576" actId="20577"/>
          <ac:spMkLst>
            <pc:docMk/>
            <pc:sldMk cId="895963093" sldId="272"/>
            <ac:spMk id="3" creationId="{FFF8DF3E-0477-47C4-A40D-0EBB39DFE93C}"/>
          </ac:spMkLst>
        </pc:spChg>
      </pc:sldChg>
      <pc:sldChg chg="modSp">
        <pc:chgData name="锦来 徐" userId="e1dd6edd2da4dfbe" providerId="LiveId" clId="{5CFADC8C-34A2-4B50-954D-5C3AFD90B4C5}" dt="2020-02-03T19:40:37.521" v="1502" actId="14100"/>
        <pc:sldMkLst>
          <pc:docMk/>
          <pc:sldMk cId="3037530337" sldId="273"/>
        </pc:sldMkLst>
        <pc:spChg chg="mod">
          <ac:chgData name="锦来 徐" userId="e1dd6edd2da4dfbe" providerId="LiveId" clId="{5CFADC8C-34A2-4B50-954D-5C3AFD90B4C5}" dt="2020-02-03T19:25:16.256" v="1487" actId="14"/>
          <ac:spMkLst>
            <pc:docMk/>
            <pc:sldMk cId="3037530337" sldId="273"/>
            <ac:spMk id="3" creationId="{C5E449FC-CCAC-4131-ABDE-6D2B9BF69BD3}"/>
          </ac:spMkLst>
        </pc:spChg>
        <pc:spChg chg="mod">
          <ac:chgData name="锦来 徐" userId="e1dd6edd2da4dfbe" providerId="LiveId" clId="{5CFADC8C-34A2-4B50-954D-5C3AFD90B4C5}" dt="2020-02-03T19:25:22.172" v="1488" actId="1076"/>
          <ac:spMkLst>
            <pc:docMk/>
            <pc:sldMk cId="3037530337" sldId="273"/>
            <ac:spMk id="8" creationId="{A3461C23-DBF7-48E2-8948-06EFB38A6812}"/>
          </ac:spMkLst>
        </pc:spChg>
        <pc:picChg chg="mod">
          <ac:chgData name="锦来 徐" userId="e1dd6edd2da4dfbe" providerId="LiveId" clId="{5CFADC8C-34A2-4B50-954D-5C3AFD90B4C5}" dt="2020-02-03T19:25:11.997" v="1485" actId="1076"/>
          <ac:picMkLst>
            <pc:docMk/>
            <pc:sldMk cId="3037530337" sldId="273"/>
            <ac:picMk id="7" creationId="{5A0DE3DE-04E6-4BE4-AB81-7F99ECBD139B}"/>
          </ac:picMkLst>
        </pc:picChg>
        <pc:picChg chg="mod">
          <ac:chgData name="锦来 徐" userId="e1dd6edd2da4dfbe" providerId="LiveId" clId="{5CFADC8C-34A2-4B50-954D-5C3AFD90B4C5}" dt="2020-02-03T19:40:37.521" v="1502" actId="14100"/>
          <ac:picMkLst>
            <pc:docMk/>
            <pc:sldMk cId="3037530337" sldId="273"/>
            <ac:picMk id="9" creationId="{C6A631B4-4BEC-4F8F-93A5-9D74FBA5DD97}"/>
          </ac:picMkLst>
        </pc:picChg>
      </pc:sldChg>
      <pc:sldChg chg="modSp modNotesTx">
        <pc:chgData name="锦来 徐" userId="e1dd6edd2da4dfbe" providerId="LiveId" clId="{5CFADC8C-34A2-4B50-954D-5C3AFD90B4C5}" dt="2020-02-04T19:55:18.925" v="1583" actId="20577"/>
        <pc:sldMkLst>
          <pc:docMk/>
          <pc:sldMk cId="821043797" sldId="274"/>
        </pc:sldMkLst>
        <pc:spChg chg="mod">
          <ac:chgData name="锦来 徐" userId="e1dd6edd2da4dfbe" providerId="LiveId" clId="{5CFADC8C-34A2-4B50-954D-5C3AFD90B4C5}" dt="2020-02-03T19:26:05.377" v="1501" actId="20577"/>
          <ac:spMkLst>
            <pc:docMk/>
            <pc:sldMk cId="821043797" sldId="274"/>
            <ac:spMk id="3" creationId="{2971B8F9-DF53-4B2E-9E8D-4FE2CD4961BB}"/>
          </ac:spMkLst>
        </pc:spChg>
        <pc:spChg chg="mod">
          <ac:chgData name="锦来 徐" userId="e1dd6edd2da4dfbe" providerId="LiveId" clId="{5CFADC8C-34A2-4B50-954D-5C3AFD90B4C5}" dt="2020-02-03T19:40:57.410" v="1504" actId="1076"/>
          <ac:spMkLst>
            <pc:docMk/>
            <pc:sldMk cId="821043797" sldId="274"/>
            <ac:spMk id="4" creationId="{45F919B1-11B0-46D7-A4A2-FC911A045F74}"/>
          </ac:spMkLst>
        </pc:spChg>
        <pc:picChg chg="mod">
          <ac:chgData name="锦来 徐" userId="e1dd6edd2da4dfbe" providerId="LiveId" clId="{5CFADC8C-34A2-4B50-954D-5C3AFD90B4C5}" dt="2020-02-03T19:40:53.292" v="1503" actId="14100"/>
          <ac:picMkLst>
            <pc:docMk/>
            <pc:sldMk cId="821043797" sldId="274"/>
            <ac:picMk id="5" creationId="{080E6E9F-C6C6-48DF-95F1-B5A44B6FDB73}"/>
          </ac:picMkLst>
        </pc:picChg>
      </pc:sldChg>
    </pc:docChg>
  </pc:docChgLst>
  <pc:docChgLst>
    <pc:chgData name="锦来 徐" userId="e1dd6edd2da4dfbe" providerId="LiveId" clId="{F3AB0C83-6F90-4997-AB15-22057C2F3EFA}"/>
    <pc:docChg chg="modSld">
      <pc:chgData name="锦来 徐" userId="e1dd6edd2da4dfbe" providerId="LiveId" clId="{F3AB0C83-6F90-4997-AB15-22057C2F3EFA}" dt="2019-01-31T15:25:50.553" v="28" actId="20577"/>
      <pc:docMkLst>
        <pc:docMk/>
      </pc:docMkLst>
      <pc:sldChg chg="modSp">
        <pc:chgData name="锦来 徐" userId="e1dd6edd2da4dfbe" providerId="LiveId" clId="{F3AB0C83-6F90-4997-AB15-22057C2F3EFA}" dt="2019-01-31T15:25:50.553" v="28" actId="20577"/>
        <pc:sldMkLst>
          <pc:docMk/>
          <pc:sldMk cId="1292317330" sldId="261"/>
        </pc:sldMkLst>
        <pc:spChg chg="mod">
          <ac:chgData name="锦来 徐" userId="e1dd6edd2da4dfbe" providerId="LiveId" clId="{F3AB0C83-6F90-4997-AB15-22057C2F3EFA}" dt="2019-01-31T15:25:50.553" v="28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modSp">
        <pc:chgData name="锦来 徐" userId="e1dd6edd2da4dfbe" providerId="LiveId" clId="{F3AB0C83-6F90-4997-AB15-22057C2F3EFA}" dt="2019-01-31T14:37:47.723" v="21" actId="20577"/>
        <pc:sldMkLst>
          <pc:docMk/>
          <pc:sldMk cId="1619069517" sldId="268"/>
        </pc:sldMkLst>
        <pc:spChg chg="mod">
          <ac:chgData name="锦来 徐" userId="e1dd6edd2da4dfbe" providerId="LiveId" clId="{F3AB0C83-6F90-4997-AB15-22057C2F3EFA}" dt="2019-01-31T14:37:47.723" v="21" actId="20577"/>
          <ac:spMkLst>
            <pc:docMk/>
            <pc:sldMk cId="1619069517" sldId="268"/>
            <ac:spMk id="3" creationId="{D2590729-BEF0-4B0E-9DA1-416E39D0DB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9E2B-B39C-4E58-BEE1-5BA01AE1BF43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B0D39-8FE7-4282-B09E-F49E3055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dollar sign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~: tilde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-: hyphen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B0D39-8FE7-4282-B09E-F49E305583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 colon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B0D39-8FE7-4282-B09E-F49E305583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B0D39-8FE7-4282-B09E-F49E305583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B0D39-8FE7-4282-B09E-F49E305583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B0D39-8FE7-4282-B09E-F49E305583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B0D39-8FE7-4282-B09E-F49E305583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5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1624-E43A-4280-8815-56D8F1259EBD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Hadoop Tutorial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Jingzhe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24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single node – Download 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Download Hadoop and test locally</a:t>
            </a:r>
          </a:p>
          <a:p>
            <a:pPr lvl="1"/>
            <a:r>
              <a:rPr lang="en-US" altLang="zh-CN" i="1" dirty="0"/>
              <a:t>cd ~</a:t>
            </a:r>
          </a:p>
          <a:p>
            <a:pPr lvl="1"/>
            <a:r>
              <a:rPr lang="da-DK" altLang="zh-CN" i="1" dirty="0" err="1"/>
              <a:t>wget</a:t>
            </a:r>
            <a:r>
              <a:rPr lang="da-DK" altLang="zh-CN" i="1" dirty="0"/>
              <a:t> http://</a:t>
            </a:r>
            <a:r>
              <a:rPr lang="da-DK" altLang="zh-CN" i="1" dirty="0" err="1"/>
              <a:t>mirrors.advancedhosters.com</a:t>
            </a:r>
            <a:r>
              <a:rPr lang="da-DK" altLang="zh-CN" i="1" dirty="0"/>
              <a:t>/apache/</a:t>
            </a:r>
            <a:r>
              <a:rPr lang="da-DK" altLang="zh-CN" i="1" dirty="0" err="1"/>
              <a:t>hadoop</a:t>
            </a:r>
            <a:r>
              <a:rPr lang="da-DK" altLang="zh-CN" i="1" dirty="0"/>
              <a:t>/</a:t>
            </a:r>
            <a:r>
              <a:rPr lang="da-DK" altLang="zh-CN" i="1" dirty="0" err="1"/>
              <a:t>common</a:t>
            </a:r>
            <a:r>
              <a:rPr lang="da-DK" altLang="zh-CN" i="1" dirty="0"/>
              <a:t>/hadoop-3.2.1/hadoop-3.2.1.tar.gz</a:t>
            </a:r>
          </a:p>
          <a:p>
            <a:pPr lvl="1"/>
            <a:r>
              <a:rPr lang="en-US" altLang="zh-CN" i="1" dirty="0"/>
              <a:t>tar -</a:t>
            </a:r>
            <a:r>
              <a:rPr lang="en-US" altLang="zh-CN" i="1" dirty="0" err="1"/>
              <a:t>zxf</a:t>
            </a:r>
            <a:r>
              <a:rPr lang="en-US" altLang="zh-CN" i="1" dirty="0"/>
              <a:t> hadoop-3.2.1.tar.gz</a:t>
            </a:r>
          </a:p>
          <a:p>
            <a:pPr lvl="1"/>
            <a:r>
              <a:rPr lang="en-US" altLang="zh-CN" i="1" dirty="0"/>
              <a:t>ln -s hadoop-3.2.1 </a:t>
            </a:r>
            <a:r>
              <a:rPr lang="en-US" altLang="zh-CN" i="1" dirty="0" err="1"/>
              <a:t>hadoop</a:t>
            </a:r>
            <a:endParaRPr lang="en-US" altLang="zh-CN" i="1" dirty="0"/>
          </a:p>
          <a:p>
            <a:pPr lvl="1"/>
            <a:r>
              <a:rPr lang="en-US" altLang="zh-CN" i="1" dirty="0"/>
              <a:t>cd </a:t>
            </a:r>
            <a:r>
              <a:rPr lang="en-US" altLang="zh-CN" i="1" dirty="0" err="1"/>
              <a:t>hadoop</a:t>
            </a:r>
            <a:endParaRPr lang="en-US" altLang="zh-CN" i="1" dirty="0"/>
          </a:p>
          <a:p>
            <a:r>
              <a:rPr lang="en-US" altLang="zh-CN" dirty="0"/>
              <a:t>Set to the root of your Java installation in hadoop-env.sh</a:t>
            </a:r>
          </a:p>
          <a:p>
            <a:pPr lvl="1"/>
            <a:r>
              <a:rPr lang="en-US" altLang="zh-CN" i="1" dirty="0"/>
              <a:t>nano etc/hadoop/hadoop-env.sh</a:t>
            </a:r>
          </a:p>
          <a:p>
            <a:pPr lvl="2"/>
            <a:r>
              <a:rPr lang="en-US" altLang="zh-CN" dirty="0"/>
              <a:t>Insert the line: </a:t>
            </a:r>
            <a:r>
              <a:rPr lang="en-US" altLang="zh-CN" i="1" dirty="0"/>
              <a:t>export JAVA_HOME=/</a:t>
            </a:r>
            <a:r>
              <a:rPr lang="en-US" altLang="zh-CN" i="1" dirty="0" err="1"/>
              <a:t>usr</a:t>
            </a:r>
            <a:r>
              <a:rPr lang="en-US" altLang="zh-CN" i="1" dirty="0"/>
              <a:t>/lib/</a:t>
            </a:r>
            <a:r>
              <a:rPr lang="en-US" altLang="zh-CN" i="1" dirty="0" err="1"/>
              <a:t>jvm</a:t>
            </a:r>
            <a:r>
              <a:rPr lang="en-US" altLang="zh-CN" i="1" dirty="0"/>
              <a:t>/java-8-openjdk-amd64</a:t>
            </a:r>
          </a:p>
        </p:txBody>
      </p:sp>
    </p:spTree>
    <p:extLst>
      <p:ext uri="{BB962C8B-B14F-4D97-AF65-F5344CB8AC3E}">
        <p14:creationId xmlns:p14="http://schemas.microsoft.com/office/powerpoint/2010/main" val="17576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single node - Test Hadoop locally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Hadoop Binary</a:t>
            </a:r>
          </a:p>
          <a:p>
            <a:pPr lvl="1"/>
            <a:r>
              <a:rPr lang="en-US" altLang="zh-CN" i="1" dirty="0"/>
              <a:t>bin/</a:t>
            </a:r>
            <a:r>
              <a:rPr lang="en-US" altLang="zh-CN" i="1" dirty="0" err="1"/>
              <a:t>hadoop</a:t>
            </a:r>
            <a:endParaRPr lang="en-US" altLang="zh-CN" i="1" dirty="0"/>
          </a:p>
          <a:p>
            <a:r>
              <a:rPr lang="en-US" altLang="zh-CN" dirty="0"/>
              <a:t>Test with local tasks</a:t>
            </a:r>
          </a:p>
          <a:p>
            <a:pPr lvl="1"/>
            <a:r>
              <a:rPr lang="en-US" altLang="zh-CN" i="1" dirty="0"/>
              <a:t>bin/</a:t>
            </a:r>
            <a:r>
              <a:rPr lang="en-US" altLang="zh-CN" i="1" dirty="0" err="1"/>
              <a:t>hadoop</a:t>
            </a:r>
            <a:r>
              <a:rPr lang="en-US" altLang="zh-CN" i="1" dirty="0"/>
              <a:t> jar share/</a:t>
            </a:r>
            <a:r>
              <a:rPr lang="en-US" altLang="zh-CN" i="1" dirty="0" err="1"/>
              <a:t>hadoop</a:t>
            </a:r>
            <a:r>
              <a:rPr lang="en-US" altLang="zh-CN" i="1" dirty="0"/>
              <a:t>/</a:t>
            </a:r>
            <a:r>
              <a:rPr lang="en-US" altLang="zh-CN" i="1" dirty="0" err="1"/>
              <a:t>mapreduce</a:t>
            </a:r>
            <a:r>
              <a:rPr lang="en-US" altLang="zh-CN" i="1" dirty="0"/>
              <a:t>/hadoop-mapreduce-examples-3.2.1.jar pi 2 5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i="1" dirty="0" err="1"/>
              <a:t>mkdir</a:t>
            </a:r>
            <a:r>
              <a:rPr lang="en-US" altLang="zh-CN" i="1" dirty="0"/>
              <a:t> input</a:t>
            </a:r>
          </a:p>
          <a:p>
            <a:pPr lvl="1"/>
            <a:r>
              <a:rPr lang="en-US" altLang="zh-CN" i="1" dirty="0"/>
              <a:t>cp </a:t>
            </a:r>
            <a:r>
              <a:rPr lang="en-US" altLang="zh-CN" i="1" dirty="0" err="1"/>
              <a:t>etc</a:t>
            </a:r>
            <a:r>
              <a:rPr lang="en-US" altLang="zh-CN" i="1" dirty="0"/>
              <a:t>/</a:t>
            </a:r>
            <a:r>
              <a:rPr lang="en-US" altLang="zh-CN" i="1" dirty="0" err="1"/>
              <a:t>hadoop</a:t>
            </a:r>
            <a:r>
              <a:rPr lang="en-US" altLang="zh-CN" i="1" dirty="0"/>
              <a:t>/*.xml input</a:t>
            </a:r>
          </a:p>
          <a:p>
            <a:pPr lvl="1"/>
            <a:r>
              <a:rPr lang="en-US" altLang="zh-CN" i="1" dirty="0"/>
              <a:t>bin/</a:t>
            </a:r>
            <a:r>
              <a:rPr lang="en-US" altLang="zh-CN" i="1" dirty="0" err="1"/>
              <a:t>hadoop</a:t>
            </a:r>
            <a:r>
              <a:rPr lang="en-US" altLang="zh-CN" i="1" dirty="0"/>
              <a:t> jar share/</a:t>
            </a:r>
            <a:r>
              <a:rPr lang="en-US" altLang="zh-CN" i="1" dirty="0" err="1"/>
              <a:t>hadoop</a:t>
            </a:r>
            <a:r>
              <a:rPr lang="en-US" altLang="zh-CN" i="1" dirty="0"/>
              <a:t>/</a:t>
            </a:r>
            <a:r>
              <a:rPr lang="en-US" altLang="zh-CN" i="1" dirty="0" err="1"/>
              <a:t>mapreduce</a:t>
            </a:r>
            <a:r>
              <a:rPr lang="en-US" altLang="zh-CN" i="1" dirty="0"/>
              <a:t>/hadoop-mapreduce-examples-3.2.1.jar grep input output '</a:t>
            </a:r>
            <a:r>
              <a:rPr lang="en-US" altLang="zh-CN" i="1" dirty="0" err="1"/>
              <a:t>dfs</a:t>
            </a:r>
            <a:r>
              <a:rPr lang="en-US" altLang="zh-CN" i="1" dirty="0"/>
              <a:t>[a-z.]+'</a:t>
            </a:r>
          </a:p>
          <a:p>
            <a:pPr lvl="1"/>
            <a:r>
              <a:rPr lang="en-US" altLang="zh-CN" i="1" dirty="0"/>
              <a:t>cat output/*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9156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1838" y="1628544"/>
            <a:ext cx="2769079" cy="41021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48874" y="3732499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48875" y="1958179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Hadoop – Cluster Overview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1838" y="5730654"/>
            <a:ext cx="2769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Hostname: </a:t>
            </a:r>
            <a:r>
              <a:rPr lang="en-US" altLang="zh-CN" sz="2000" b="1" u="sng" dirty="0"/>
              <a:t>CC-demo-1</a:t>
            </a:r>
          </a:p>
          <a:p>
            <a:r>
              <a:rPr lang="en-US" altLang="zh-CN" sz="2000" dirty="0"/>
              <a:t>IP: </a:t>
            </a:r>
            <a:r>
              <a:rPr lang="en-US" b="1" u="sng" dirty="0"/>
              <a:t>10.11.12.158</a:t>
            </a:r>
          </a:p>
        </p:txBody>
      </p:sp>
      <p:sp>
        <p:nvSpPr>
          <p:cNvPr id="6" name="矩形 5"/>
          <p:cNvSpPr/>
          <p:nvPr/>
        </p:nvSpPr>
        <p:spPr>
          <a:xfrm>
            <a:off x="1964533" y="2459977"/>
            <a:ext cx="2120946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Resource Manager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1964533" y="4227486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Name Node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582920" y="3244970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YARN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2920" y="5089566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HDFS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22268" y="1628545"/>
            <a:ext cx="2817806" cy="41098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29304" y="3732499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29305" y="1958179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25474" y="5713585"/>
            <a:ext cx="260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Hostname: </a:t>
            </a:r>
            <a:r>
              <a:rPr lang="en-US" altLang="zh-CN" sz="2000" b="1" dirty="0"/>
              <a:t>CC-demo-2</a:t>
            </a:r>
          </a:p>
          <a:p>
            <a:r>
              <a:rPr lang="en-US" altLang="zh-CN" sz="2000" dirty="0"/>
              <a:t>IP:</a:t>
            </a:r>
            <a:r>
              <a:rPr lang="zh-CN" altLang="en-US" sz="2000" dirty="0"/>
              <a:t> </a:t>
            </a:r>
            <a:r>
              <a:rPr lang="en-US" b="1" dirty="0"/>
              <a:t>10.11.13.246</a:t>
            </a:r>
          </a:p>
        </p:txBody>
      </p:sp>
      <p:sp>
        <p:nvSpPr>
          <p:cNvPr id="20" name="矩形 19"/>
          <p:cNvSpPr/>
          <p:nvPr/>
        </p:nvSpPr>
        <p:spPr>
          <a:xfrm>
            <a:off x="5141470" y="2503647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Node Manager</a:t>
            </a:r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5763350" y="3244970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YARN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41470" y="4228741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Data Node</a:t>
            </a:r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5763350" y="5089566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HDFS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圆角矩形 13">
            <a:extLst>
              <a:ext uri="{FF2B5EF4-FFF2-40B4-BE49-F238E27FC236}">
                <a16:creationId xmlns:a16="http://schemas.microsoft.com/office/drawing/2014/main" id="{ED4BD6BE-E651-42BA-A96A-D76FC6A31D08}"/>
              </a:ext>
            </a:extLst>
          </p:cNvPr>
          <p:cNvSpPr/>
          <p:nvPr/>
        </p:nvSpPr>
        <p:spPr>
          <a:xfrm>
            <a:off x="7899205" y="1559384"/>
            <a:ext cx="2817806" cy="41098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4">
            <a:extLst>
              <a:ext uri="{FF2B5EF4-FFF2-40B4-BE49-F238E27FC236}">
                <a16:creationId xmlns:a16="http://schemas.microsoft.com/office/drawing/2014/main" id="{FBB03F8B-9CB0-4787-A108-2680891A02E0}"/>
              </a:ext>
            </a:extLst>
          </p:cNvPr>
          <p:cNvSpPr/>
          <p:nvPr/>
        </p:nvSpPr>
        <p:spPr>
          <a:xfrm>
            <a:off x="8106241" y="3663338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15">
            <a:extLst>
              <a:ext uri="{FF2B5EF4-FFF2-40B4-BE49-F238E27FC236}">
                <a16:creationId xmlns:a16="http://schemas.microsoft.com/office/drawing/2014/main" id="{41120108-5A07-4F9C-89FF-191F3F8D77E4}"/>
              </a:ext>
            </a:extLst>
          </p:cNvPr>
          <p:cNvSpPr/>
          <p:nvPr/>
        </p:nvSpPr>
        <p:spPr>
          <a:xfrm>
            <a:off x="8106242" y="1889018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6">
            <a:extLst>
              <a:ext uri="{FF2B5EF4-FFF2-40B4-BE49-F238E27FC236}">
                <a16:creationId xmlns:a16="http://schemas.microsoft.com/office/drawing/2014/main" id="{76F71574-9B67-4D52-A3AA-27FDF0E39261}"/>
              </a:ext>
            </a:extLst>
          </p:cNvPr>
          <p:cNvSpPr txBox="1"/>
          <p:nvPr/>
        </p:nvSpPr>
        <p:spPr>
          <a:xfrm>
            <a:off x="7977352" y="5675770"/>
            <a:ext cx="26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Hostname: </a:t>
            </a:r>
            <a:r>
              <a:rPr lang="en-US" altLang="zh-CN" sz="2000" b="1" dirty="0"/>
              <a:t>CC-demo-3</a:t>
            </a:r>
          </a:p>
          <a:p>
            <a:r>
              <a:rPr lang="en-US" altLang="zh-CN" sz="2000" dirty="0"/>
              <a:t>IP:</a:t>
            </a:r>
            <a:r>
              <a:rPr lang="en-US" dirty="0"/>
              <a:t> </a:t>
            </a:r>
            <a:r>
              <a:rPr lang="en-US" b="1" dirty="0"/>
              <a:t>10.11.12.251</a:t>
            </a:r>
          </a:p>
          <a:p>
            <a:endParaRPr lang="zh-CN" altLang="en-US" sz="2000" dirty="0"/>
          </a:p>
        </p:txBody>
      </p:sp>
      <p:sp>
        <p:nvSpPr>
          <p:cNvPr id="28" name="矩形 19">
            <a:extLst>
              <a:ext uri="{FF2B5EF4-FFF2-40B4-BE49-F238E27FC236}">
                <a16:creationId xmlns:a16="http://schemas.microsoft.com/office/drawing/2014/main" id="{9C264182-DF2D-45AD-BC96-9A56202274C0}"/>
              </a:ext>
            </a:extLst>
          </p:cNvPr>
          <p:cNvSpPr/>
          <p:nvPr/>
        </p:nvSpPr>
        <p:spPr>
          <a:xfrm>
            <a:off x="8318407" y="2434486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Node Manager</a:t>
            </a:r>
            <a:endParaRPr lang="zh-CN" altLang="en-US" sz="2000"/>
          </a:p>
        </p:txBody>
      </p:sp>
      <p:sp>
        <p:nvSpPr>
          <p:cNvPr id="29" name="文本框 20">
            <a:extLst>
              <a:ext uri="{FF2B5EF4-FFF2-40B4-BE49-F238E27FC236}">
                <a16:creationId xmlns:a16="http://schemas.microsoft.com/office/drawing/2014/main" id="{27DF30AA-0761-4F59-B361-760EBEA06623}"/>
              </a:ext>
            </a:extLst>
          </p:cNvPr>
          <p:cNvSpPr txBox="1"/>
          <p:nvPr/>
        </p:nvSpPr>
        <p:spPr>
          <a:xfrm>
            <a:off x="8940287" y="3175809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YARN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矩形 21">
            <a:extLst>
              <a:ext uri="{FF2B5EF4-FFF2-40B4-BE49-F238E27FC236}">
                <a16:creationId xmlns:a16="http://schemas.microsoft.com/office/drawing/2014/main" id="{5916CBCA-389D-4234-AC69-898C71804D84}"/>
              </a:ext>
            </a:extLst>
          </p:cNvPr>
          <p:cNvSpPr/>
          <p:nvPr/>
        </p:nvSpPr>
        <p:spPr>
          <a:xfrm>
            <a:off x="8318407" y="4159580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Data Node</a:t>
            </a:r>
            <a:endParaRPr lang="zh-CN" altLang="en-US" sz="2000"/>
          </a:p>
        </p:txBody>
      </p:sp>
      <p:sp>
        <p:nvSpPr>
          <p:cNvPr id="31" name="文本框 22">
            <a:extLst>
              <a:ext uri="{FF2B5EF4-FFF2-40B4-BE49-F238E27FC236}">
                <a16:creationId xmlns:a16="http://schemas.microsoft.com/office/drawing/2014/main" id="{1DFD4B09-174D-45E6-B596-11DF5A29DAD9}"/>
              </a:ext>
            </a:extLst>
          </p:cNvPr>
          <p:cNvSpPr txBox="1"/>
          <p:nvPr/>
        </p:nvSpPr>
        <p:spPr>
          <a:xfrm>
            <a:off x="8940287" y="5020405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HDFS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2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Hadoop – Configure the cluster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SSH interconnection </a:t>
            </a:r>
          </a:p>
          <a:p>
            <a:pPr lvl="1"/>
            <a:r>
              <a:rPr lang="en-US" altLang="zh-CN" dirty="0"/>
              <a:t>Configure /</a:t>
            </a:r>
            <a:r>
              <a:rPr lang="en-US" altLang="zh-CN" dirty="0" err="1"/>
              <a:t>etc</a:t>
            </a:r>
            <a:r>
              <a:rPr lang="en-US" altLang="zh-CN" dirty="0"/>
              <a:t>/hosts on </a:t>
            </a:r>
            <a:r>
              <a:rPr lang="en-US" altLang="zh-CN" dirty="0">
                <a:solidFill>
                  <a:srgbClr val="FF0000"/>
                </a:solidFill>
              </a:rPr>
              <a:t>every node</a:t>
            </a:r>
          </a:p>
          <a:p>
            <a:pPr lvl="2"/>
            <a:r>
              <a:rPr lang="en-US" altLang="zh-CN" i="1" dirty="0"/>
              <a:t>&lt;VM Private IP&gt; &lt;Instance Host Name&gt;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SSH key generate on </a:t>
            </a:r>
            <a:r>
              <a:rPr lang="en-US" altLang="zh-CN" dirty="0">
                <a:solidFill>
                  <a:srgbClr val="FF0000"/>
                </a:solidFill>
              </a:rPr>
              <a:t>Master </a:t>
            </a:r>
            <a:r>
              <a:rPr lang="en-US" altLang="zh-CN" dirty="0"/>
              <a:t>(already done by the TA, but you need to copy the private and public keys)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SSH key delivery from </a:t>
            </a:r>
            <a:r>
              <a:rPr lang="en-US" altLang="zh-CN" dirty="0">
                <a:solidFill>
                  <a:srgbClr val="FF0000"/>
                </a:solidFill>
              </a:rPr>
              <a:t>Master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every Slaves </a:t>
            </a:r>
            <a:r>
              <a:rPr lang="en-US" altLang="zh-CN" dirty="0"/>
              <a:t>(already done by the TA)</a:t>
            </a:r>
          </a:p>
          <a:p>
            <a:r>
              <a:rPr lang="en-US" altLang="zh-CN" dirty="0"/>
              <a:t>Test</a:t>
            </a:r>
          </a:p>
          <a:p>
            <a:pPr lvl="1"/>
            <a:r>
              <a:rPr lang="en-US" altLang="zh-CN" i="1" dirty="0" err="1"/>
              <a:t>ssh</a:t>
            </a:r>
            <a:r>
              <a:rPr lang="en-US" altLang="zh-CN" i="1" dirty="0"/>
              <a:t> CC-demo-2</a:t>
            </a:r>
          </a:p>
          <a:p>
            <a:pPr lvl="1"/>
            <a:r>
              <a:rPr lang="en-US" altLang="zh-CN" i="1" dirty="0"/>
              <a:t>exit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0FEFA-8C59-6F47-9931-5370D44F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2" y="2897632"/>
            <a:ext cx="3124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1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Hadoop – Configure Environment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Configure the cluster setting on </a:t>
            </a:r>
            <a:r>
              <a:rPr lang="en-US" altLang="zh-CN" b="1" dirty="0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 dirty="0"/>
              <a:t>workers</a:t>
            </a:r>
          </a:p>
          <a:p>
            <a:pPr lvl="1"/>
            <a:r>
              <a:rPr lang="en-US" altLang="zh-CN" dirty="0"/>
              <a:t>core-</a:t>
            </a:r>
            <a:r>
              <a:rPr lang="en-US" altLang="zh-CN" dirty="0" err="1"/>
              <a:t>site.xml</a:t>
            </a:r>
            <a:endParaRPr lang="en-US" altLang="zh-CN" dirty="0"/>
          </a:p>
          <a:p>
            <a:pPr lvl="1"/>
            <a:r>
              <a:rPr lang="en-US" altLang="zh-CN" dirty="0"/>
              <a:t>hdfs-site.xml</a:t>
            </a:r>
          </a:p>
          <a:p>
            <a:pPr lvl="1"/>
            <a:r>
              <a:rPr lang="en-US" altLang="zh-CN" dirty="0"/>
              <a:t>yarn-site.xml</a:t>
            </a:r>
          </a:p>
          <a:p>
            <a:pPr lvl="1"/>
            <a:r>
              <a:rPr lang="en-US" altLang="zh-CN" dirty="0"/>
              <a:t>mapred-site.xml</a:t>
            </a:r>
          </a:p>
          <a:p>
            <a:r>
              <a:rPr lang="en-US" altLang="zh-CN" dirty="0"/>
              <a:t>Format the Name node on master</a:t>
            </a:r>
          </a:p>
          <a:p>
            <a:pPr lvl="1"/>
            <a:r>
              <a:rPr lang="en-US" altLang="zh-CN" i="1" dirty="0" err="1"/>
              <a:t>hadoop</a:t>
            </a:r>
            <a:r>
              <a:rPr lang="en-US" altLang="zh-CN" i="1" dirty="0"/>
              <a:t> </a:t>
            </a:r>
            <a:r>
              <a:rPr lang="en-US" altLang="zh-CN" i="1" dirty="0" err="1"/>
              <a:t>namenode</a:t>
            </a:r>
            <a:r>
              <a:rPr lang="en-US" altLang="zh-CN" i="1" dirty="0"/>
              <a:t> -format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244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Cluster and Test on 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094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Start HDFS</a:t>
            </a:r>
          </a:p>
          <a:p>
            <a:pPr lvl="1"/>
            <a:r>
              <a:rPr lang="en-US" altLang="zh-CN" i="1" dirty="0"/>
              <a:t>sbin/start-dfs.sh</a:t>
            </a:r>
          </a:p>
          <a:p>
            <a:r>
              <a:rPr lang="en-US" altLang="zh-CN" dirty="0"/>
              <a:t>Start YARN</a:t>
            </a:r>
          </a:p>
          <a:p>
            <a:pPr lvl="1"/>
            <a:r>
              <a:rPr lang="en-US" altLang="zh-CN" i="1" dirty="0"/>
              <a:t>sbin/start-yarn.sh</a:t>
            </a:r>
          </a:p>
          <a:p>
            <a:r>
              <a:rPr lang="en-US" altLang="zh-CN" dirty="0"/>
              <a:t>Start Job History Server</a:t>
            </a:r>
          </a:p>
          <a:p>
            <a:pPr lvl="1"/>
            <a:r>
              <a:rPr lang="en-US" altLang="zh-CN" i="1" dirty="0"/>
              <a:t>sbin/mr-jobhistory-daemon.sh --config </a:t>
            </a:r>
            <a:r>
              <a:rPr lang="en-US" altLang="zh-CN" i="1" dirty="0" err="1"/>
              <a:t>etc</a:t>
            </a:r>
            <a:r>
              <a:rPr lang="en-US" altLang="zh-CN" i="1" dirty="0"/>
              <a:t>/</a:t>
            </a:r>
            <a:r>
              <a:rPr lang="en-US" altLang="zh-CN" i="1" dirty="0" err="1"/>
              <a:t>hadoop</a:t>
            </a:r>
            <a:r>
              <a:rPr lang="en-US" altLang="zh-CN" i="1" dirty="0"/>
              <a:t>/ start </a:t>
            </a:r>
            <a:r>
              <a:rPr lang="en-US" altLang="zh-CN" i="1" dirty="0" err="1"/>
              <a:t>historyserver</a:t>
            </a:r>
            <a:endParaRPr lang="en-US" altLang="zh-CN" i="1" dirty="0"/>
          </a:p>
          <a:p>
            <a:r>
              <a:rPr lang="en-US" altLang="zh-CN" dirty="0"/>
              <a:t>Monitor the services on master and slave</a:t>
            </a:r>
          </a:p>
          <a:p>
            <a:pPr lvl="1"/>
            <a:r>
              <a:rPr lang="en-US" altLang="zh-CN" i="1" dirty="0" err="1"/>
              <a:t>jps</a:t>
            </a:r>
            <a:endParaRPr lang="en-US" altLang="zh-CN" i="1" dirty="0"/>
          </a:p>
          <a:p>
            <a:pPr lvl="1"/>
            <a:r>
              <a:rPr lang="en-US" altLang="zh-CN" i="1" dirty="0" err="1"/>
              <a:t>ssh</a:t>
            </a:r>
            <a:r>
              <a:rPr lang="en-US" altLang="zh-CN" i="1" dirty="0"/>
              <a:t> CC-demo-2</a:t>
            </a:r>
          </a:p>
          <a:p>
            <a:pPr lvl="1"/>
            <a:r>
              <a:rPr lang="en-US" altLang="zh-CN" i="1" dirty="0" err="1"/>
              <a:t>jps</a:t>
            </a:r>
            <a:endParaRPr lang="en-US" altLang="zh-CN" i="1" dirty="0"/>
          </a:p>
          <a:p>
            <a:pPr lvl="1"/>
            <a:r>
              <a:rPr lang="en-US" altLang="zh-CN" i="1" dirty="0"/>
              <a:t>exit</a:t>
            </a:r>
          </a:p>
          <a:p>
            <a:r>
              <a:rPr lang="en-US" altLang="zh-CN" dirty="0"/>
              <a:t>Test HDFS with Commands</a:t>
            </a:r>
          </a:p>
          <a:p>
            <a:pPr lvl="1"/>
            <a:r>
              <a:rPr lang="en-US" altLang="zh-CN" i="1" dirty="0" err="1"/>
              <a:t>hdfs</a:t>
            </a:r>
            <a:r>
              <a:rPr lang="en-US" altLang="zh-CN" i="1" dirty="0"/>
              <a:t> </a:t>
            </a:r>
            <a:r>
              <a:rPr lang="en-US" altLang="zh-CN" i="1" dirty="0" err="1"/>
              <a:t>dfs</a:t>
            </a:r>
            <a:r>
              <a:rPr lang="en-US" altLang="zh-CN" i="1" dirty="0"/>
              <a:t> -</a:t>
            </a:r>
            <a:r>
              <a:rPr lang="en-US" altLang="zh-CN" i="1" dirty="0" err="1"/>
              <a:t>mkdir</a:t>
            </a:r>
            <a:r>
              <a:rPr lang="en-US" altLang="zh-CN" i="1" dirty="0"/>
              <a:t> input</a:t>
            </a:r>
          </a:p>
          <a:p>
            <a:pPr lvl="1"/>
            <a:r>
              <a:rPr lang="en-US" altLang="zh-CN" i="1" dirty="0" err="1"/>
              <a:t>hdfs</a:t>
            </a:r>
            <a:r>
              <a:rPr lang="en-US" altLang="zh-CN" i="1" dirty="0"/>
              <a:t> </a:t>
            </a:r>
            <a:r>
              <a:rPr lang="en-US" altLang="zh-CN" i="1" dirty="0" err="1"/>
              <a:t>dfs</a:t>
            </a:r>
            <a:r>
              <a:rPr lang="en-US" altLang="zh-CN" i="1" dirty="0"/>
              <a:t> -put </a:t>
            </a:r>
            <a:r>
              <a:rPr lang="en-US" altLang="zh-CN" i="1" dirty="0" err="1"/>
              <a:t>etc</a:t>
            </a:r>
            <a:r>
              <a:rPr lang="en-US" altLang="zh-CN" i="1" dirty="0"/>
              <a:t>/</a:t>
            </a:r>
            <a:r>
              <a:rPr lang="en-US" altLang="zh-CN" i="1" dirty="0" err="1"/>
              <a:t>hadoop</a:t>
            </a:r>
            <a:r>
              <a:rPr lang="en-US" altLang="zh-CN" i="1" dirty="0"/>
              <a:t>/ input</a:t>
            </a:r>
          </a:p>
          <a:p>
            <a:pPr lvl="1"/>
            <a:r>
              <a:rPr lang="en-US" altLang="zh-CN" i="1" dirty="0" err="1"/>
              <a:t>hdfs</a:t>
            </a:r>
            <a:r>
              <a:rPr lang="en-US" altLang="zh-CN" i="1" dirty="0"/>
              <a:t> </a:t>
            </a:r>
            <a:r>
              <a:rPr lang="en-US" altLang="zh-CN" i="1" dirty="0" err="1"/>
              <a:t>dfs</a:t>
            </a:r>
            <a:r>
              <a:rPr lang="en-US" altLang="zh-CN" i="1" dirty="0"/>
              <a:t> -ls input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88062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Monitor and Test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with some examples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/hadoop-mapreduce-examples-3.2.1.jar pi 2 5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/hadoop-mapreduce-examples-3.2.1.jar wordcount input/ output/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-cat output/*</a:t>
            </a:r>
          </a:p>
          <a:p>
            <a:r>
              <a:rPr lang="en-US" altLang="zh-CN" dirty="0"/>
              <a:t>Monitor the services </a:t>
            </a:r>
          </a:p>
          <a:p>
            <a:pPr lvl="1"/>
            <a:r>
              <a:rPr lang="en-US" altLang="zh-CN" i="1" dirty="0" err="1"/>
              <a:t>hdfs</a:t>
            </a:r>
            <a:r>
              <a:rPr lang="en-US" altLang="zh-CN" i="1" dirty="0"/>
              <a:t> </a:t>
            </a:r>
            <a:r>
              <a:rPr lang="en-US" altLang="zh-CN" i="1" dirty="0" err="1"/>
              <a:t>dfsadmin</a:t>
            </a:r>
            <a:r>
              <a:rPr lang="en-US" altLang="zh-CN" i="1" dirty="0"/>
              <a:t> -report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7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Thanks!</a:t>
            </a:r>
            <a:endParaRPr lang="zh-CN" altLang="en-US"/>
          </a:p>
        </p:txBody>
      </p:sp>
      <p:pic>
        <p:nvPicPr>
          <p:cNvPr id="1026" name="Picture 2" descr="“Q and A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39" y="1509623"/>
            <a:ext cx="7293516" cy="48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6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F2DD-18AF-4329-A2CE-A8C3FD27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DF3E-0477-47C4-A40D-0EBB39DF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Linux basic</a:t>
            </a:r>
          </a:p>
          <a:p>
            <a:r>
              <a:rPr lang="en-US" dirty="0"/>
              <a:t>Introduce the setup steps for Hadoop</a:t>
            </a:r>
          </a:p>
          <a:p>
            <a:pPr lvl="1"/>
            <a:r>
              <a:rPr lang="en-US" altLang="zh-CN" dirty="0"/>
              <a:t>Single Node (on every node)</a:t>
            </a:r>
          </a:p>
          <a:p>
            <a:pPr lvl="1"/>
            <a:r>
              <a:rPr lang="en-US" dirty="0"/>
              <a:t>Cluster (on the master)</a:t>
            </a:r>
          </a:p>
        </p:txBody>
      </p:sp>
    </p:spTree>
    <p:extLst>
      <p:ext uri="{BB962C8B-B14F-4D97-AF65-F5344CB8AC3E}">
        <p14:creationId xmlns:p14="http://schemas.microsoft.com/office/powerpoint/2010/main" val="8959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048B-4F4E-4F3D-BC74-A176C089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49FC-CCAC-4131-ABDE-6D2B9BF6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SSH client (terminal)</a:t>
            </a:r>
          </a:p>
          <a:p>
            <a:pPr lvl="1"/>
            <a:r>
              <a:rPr lang="en-US" altLang="zh-CN" dirty="0"/>
              <a:t>On Windows: Windows subsystem </a:t>
            </a:r>
            <a:r>
              <a:rPr lang="en-US" altLang="zh-CN" dirty="0" err="1"/>
              <a:t>linux</a:t>
            </a:r>
            <a:r>
              <a:rPr lang="en-US" altLang="zh-CN" dirty="0"/>
              <a:t> (win10 only), Cygwin, Putty, etc.</a:t>
            </a:r>
          </a:p>
          <a:p>
            <a:pPr lvl="1"/>
            <a:r>
              <a:rPr lang="en-US" altLang="zh-CN" dirty="0"/>
              <a:t>On Linux or Mac: Terminal on Ubuntu, iTerm2 on Mac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61C23-DBF7-48E2-8948-06EFB38A6812}"/>
              </a:ext>
            </a:extLst>
          </p:cNvPr>
          <p:cNvSpPr txBox="1"/>
          <p:nvPr/>
        </p:nvSpPr>
        <p:spPr>
          <a:xfrm>
            <a:off x="1379415" y="3639104"/>
            <a:ext cx="6560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      </a:t>
            </a:r>
            <a:r>
              <a:rPr lang="en-US" sz="2400" i="1" dirty="0" err="1"/>
              <a:t>ssh</a:t>
            </a:r>
            <a:r>
              <a:rPr lang="en-US" sz="2400" i="1" dirty="0"/>
              <a:t> -</a:t>
            </a:r>
            <a:r>
              <a:rPr lang="en-US" sz="2400" i="1" dirty="0" err="1"/>
              <a:t>i</a:t>
            </a:r>
            <a:r>
              <a:rPr lang="en-US" sz="2400" i="1" dirty="0"/>
              <a:t> &lt;private key file path&gt; </a:t>
            </a:r>
            <a:r>
              <a:rPr lang="en-US" altLang="zh-CN" sz="2400" i="1" dirty="0"/>
              <a:t>ubuntu</a:t>
            </a:r>
            <a:r>
              <a:rPr lang="en-US" sz="2400" i="1" dirty="0"/>
              <a:t>@&lt;VM IP&gt;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1AAF8-351C-7247-A5A1-DD90D73F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75" y="3218896"/>
            <a:ext cx="7016275" cy="343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ED16B-E7A4-5242-96B3-E97C1D48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875" y="4845937"/>
            <a:ext cx="6925597" cy="12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5409-C68B-485E-AC17-7E79A936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B8F9-DF53-4B2E-9E8D-4FE2CD49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919B1-11B0-46D7-A4A2-FC911A045F74}"/>
              </a:ext>
            </a:extLst>
          </p:cNvPr>
          <p:cNvSpPr txBox="1"/>
          <p:nvPr/>
        </p:nvSpPr>
        <p:spPr>
          <a:xfrm>
            <a:off x="1201143" y="3556493"/>
            <a:ext cx="741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&lt;Current user&gt;@&lt;Hostname&gt;:&lt;working directory&gt;$</a:t>
            </a:r>
          </a:p>
          <a:p>
            <a:endParaRPr lang="en-US" sz="2400" dirty="0"/>
          </a:p>
          <a:p>
            <a:r>
              <a:rPr lang="en-US" altLang="zh-CN" sz="2400" dirty="0"/>
              <a:t>“~”: home directory for current account, “/home/ubuntu”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B9129-7D2C-284A-B08D-C8CE65C6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30" y="2582691"/>
            <a:ext cx="4779010" cy="7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EA9-0C3C-4A97-AD64-C2D47709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9D49-0544-4D35-8184-8C944E21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 with Linux shell: </a:t>
            </a:r>
            <a:r>
              <a:rPr lang="en-US" dirty="0">
                <a:solidFill>
                  <a:srgbClr val="FF0000"/>
                </a:solidFill>
              </a:rPr>
              <a:t>COMMAND --help</a:t>
            </a:r>
          </a:p>
          <a:p>
            <a:pPr lvl="1"/>
            <a:r>
              <a:rPr lang="en-US" i="1" dirty="0"/>
              <a:t>cd</a:t>
            </a:r>
            <a:r>
              <a:rPr lang="en-US" dirty="0"/>
              <a:t>: change current work</a:t>
            </a:r>
            <a:r>
              <a:rPr lang="en-US" altLang="zh-CN" dirty="0"/>
              <a:t>ing</a:t>
            </a:r>
            <a:r>
              <a:rPr lang="en-US" dirty="0"/>
              <a:t> directory</a:t>
            </a:r>
          </a:p>
          <a:p>
            <a:pPr lvl="1"/>
            <a:r>
              <a:rPr lang="en-US" i="1" dirty="0" err="1"/>
              <a:t>mkdir</a:t>
            </a:r>
            <a:r>
              <a:rPr lang="en-US" dirty="0"/>
              <a:t>: make a directory</a:t>
            </a:r>
          </a:p>
          <a:p>
            <a:pPr lvl="1"/>
            <a:r>
              <a:rPr lang="en-US" i="1" dirty="0"/>
              <a:t>ls</a:t>
            </a:r>
            <a:r>
              <a:rPr lang="en-US" dirty="0"/>
              <a:t>: list the directory</a:t>
            </a:r>
          </a:p>
          <a:p>
            <a:pPr lvl="1"/>
            <a:r>
              <a:rPr lang="en-US" i="1" dirty="0"/>
              <a:t>ln</a:t>
            </a:r>
            <a:r>
              <a:rPr lang="en-US" dirty="0"/>
              <a:t>: make a link of a file or a directory</a:t>
            </a:r>
          </a:p>
          <a:p>
            <a:pPr lvl="1"/>
            <a:r>
              <a:rPr lang="en-US" i="1" dirty="0"/>
              <a:t>cat</a:t>
            </a:r>
            <a:r>
              <a:rPr lang="en-US" dirty="0"/>
              <a:t>: print the file content in the shell</a:t>
            </a:r>
          </a:p>
          <a:p>
            <a:pPr lvl="1"/>
            <a:r>
              <a:rPr lang="en-US" i="1" dirty="0" err="1"/>
              <a:t>ssh</a:t>
            </a:r>
            <a:r>
              <a:rPr lang="en-US" dirty="0"/>
              <a:t>: secure login</a:t>
            </a:r>
          </a:p>
          <a:p>
            <a:pPr lvl="1"/>
            <a:r>
              <a:rPr lang="en-US" i="1" dirty="0" err="1"/>
              <a:t>scp</a:t>
            </a:r>
            <a:r>
              <a:rPr lang="en-US" dirty="0"/>
              <a:t>: secure copy</a:t>
            </a:r>
          </a:p>
          <a:p>
            <a:pPr lvl="1"/>
            <a:r>
              <a:rPr lang="en-US" i="1" dirty="0" err="1"/>
              <a:t>pwd</a:t>
            </a:r>
            <a:r>
              <a:rPr lang="en-US" dirty="0"/>
              <a:t>: print the current absolute path</a:t>
            </a:r>
          </a:p>
          <a:p>
            <a:pPr lvl="1"/>
            <a:r>
              <a:rPr lang="en-US" dirty="0"/>
              <a:t>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018D-4974-4951-9CFC-83400A53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D80B-5E23-466B-A127-63BCA546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relative and absolute path</a:t>
            </a:r>
          </a:p>
          <a:p>
            <a:pPr lvl="1"/>
            <a:r>
              <a:rPr lang="en-US" b="1" dirty="0"/>
              <a:t>Absolute path</a:t>
            </a:r>
            <a:r>
              <a:rPr lang="en-US" dirty="0"/>
              <a:t>: start from root directory “/”, for example “/home/student/</a:t>
            </a:r>
          </a:p>
          <a:p>
            <a:pPr lvl="1"/>
            <a:r>
              <a:rPr lang="en-US" b="1" dirty="0"/>
              <a:t>Relative path</a:t>
            </a:r>
            <a:r>
              <a:rPr lang="en-US" dirty="0"/>
              <a:t>: start from the current working directory, for example:</a:t>
            </a:r>
          </a:p>
          <a:p>
            <a:pPr lvl="2"/>
            <a:r>
              <a:rPr lang="en-US" dirty="0"/>
              <a:t>If current work directory is “/home/student/”</a:t>
            </a:r>
          </a:p>
          <a:p>
            <a:pPr lvl="2"/>
            <a:r>
              <a:rPr lang="en-US" dirty="0"/>
              <a:t>You type: “cd </a:t>
            </a:r>
            <a:r>
              <a:rPr lang="en-US" dirty="0" err="1"/>
              <a:t>hadoop</a:t>
            </a:r>
            <a:r>
              <a:rPr lang="en-US" dirty="0"/>
              <a:t>”, the work directory will be “/home/student/</a:t>
            </a:r>
            <a:r>
              <a:rPr lang="en-US" dirty="0" err="1"/>
              <a:t>hadoop</a:t>
            </a:r>
            <a:r>
              <a:rPr lang="en-US" dirty="0"/>
              <a:t>/”</a:t>
            </a:r>
          </a:p>
          <a:p>
            <a:pPr lvl="1"/>
            <a:r>
              <a:rPr lang="en-US" dirty="0"/>
              <a:t>“..” : direct to the parent directory</a:t>
            </a:r>
          </a:p>
          <a:p>
            <a:r>
              <a:rPr lang="en-US" dirty="0"/>
              <a:t> Familiar with one command line text editor:</a:t>
            </a:r>
          </a:p>
          <a:p>
            <a:pPr lvl="1"/>
            <a:r>
              <a:rPr lang="en-US" dirty="0"/>
              <a:t>Nano (recommend on Ubuntu and for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altLang="zh-CN" dirty="0"/>
              <a:t>newbies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Vim, emacs, etc. (if you have experience on those, they are way better)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3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C9D-DF6B-48D8-8E76-E4C70311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001 -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6FDF-DE94-44BC-9843-E6F3E4C5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keystrokes:</a:t>
            </a:r>
          </a:p>
          <a:p>
            <a:pPr lvl="1"/>
            <a:r>
              <a:rPr lang="en-US" dirty="0"/>
              <a:t>Use “tab” to automatically complete the command</a:t>
            </a:r>
          </a:p>
          <a:p>
            <a:pPr lvl="1"/>
            <a:r>
              <a:rPr lang="en-US" dirty="0"/>
              <a:t>Use “ctrl + R” to search the commands you have typed before</a:t>
            </a:r>
          </a:p>
          <a:p>
            <a:pPr lvl="1"/>
            <a:r>
              <a:rPr lang="en-US" dirty="0"/>
              <a:t>Use “Up” and “Down” keys to traverse your command history</a:t>
            </a:r>
          </a:p>
          <a:p>
            <a:r>
              <a:rPr lang="en-US" dirty="0"/>
              <a:t>Trouble shooting</a:t>
            </a:r>
          </a:p>
          <a:p>
            <a:pPr lvl="1"/>
            <a:r>
              <a:rPr lang="en-US" dirty="0"/>
              <a:t>Read the error messages and check the logs</a:t>
            </a:r>
          </a:p>
          <a:p>
            <a:pPr lvl="1"/>
            <a:r>
              <a:rPr lang="en-US" dirty="0"/>
              <a:t>If: Google gives your solution, end</a:t>
            </a:r>
          </a:p>
          <a:p>
            <a:pPr lvl="1"/>
            <a:r>
              <a:rPr lang="en-US" dirty="0"/>
              <a:t>Else: email to your TA or go to the TA office hour for help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121F-CF00-4144-91B0-895AE5FE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setup: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0729-BEF0-4B0E-9DA1-416E39D0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single node </a:t>
            </a:r>
            <a:r>
              <a:rPr lang="en-US" altLang="zh-CN" dirty="0"/>
              <a:t>(on every node)</a:t>
            </a:r>
            <a:endParaRPr lang="en-US" dirty="0"/>
          </a:p>
          <a:p>
            <a:pPr lvl="1"/>
            <a:r>
              <a:rPr lang="en-US" dirty="0"/>
              <a:t>Prepare required software: JDK</a:t>
            </a:r>
          </a:p>
          <a:p>
            <a:pPr lvl="1"/>
            <a:r>
              <a:rPr lang="en-US" dirty="0"/>
              <a:t>Download Hadoop</a:t>
            </a:r>
          </a:p>
          <a:p>
            <a:pPr lvl="1"/>
            <a:r>
              <a:rPr lang="en-US" dirty="0"/>
              <a:t>Test local execution</a:t>
            </a:r>
          </a:p>
          <a:p>
            <a:r>
              <a:rPr lang="en-US" dirty="0"/>
              <a:t>Setup Cluster</a:t>
            </a:r>
          </a:p>
          <a:p>
            <a:pPr lvl="1"/>
            <a:r>
              <a:rPr lang="en-US" dirty="0"/>
              <a:t>Setup interconnection with 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Cluster configuration</a:t>
            </a:r>
          </a:p>
          <a:p>
            <a:pPr lvl="1"/>
            <a:r>
              <a:rPr lang="en-US" dirty="0"/>
              <a:t>Start Hadoop services</a:t>
            </a:r>
          </a:p>
          <a:p>
            <a:pPr lvl="1"/>
            <a:r>
              <a:rPr lang="en-US" dirty="0"/>
              <a:t>Run small tests on cluster</a:t>
            </a:r>
          </a:p>
          <a:p>
            <a:pPr lvl="1"/>
            <a:r>
              <a:rPr lang="en-US" dirty="0"/>
              <a:t>Monitor the status of cluster</a:t>
            </a:r>
          </a:p>
        </p:txBody>
      </p:sp>
    </p:spTree>
    <p:extLst>
      <p:ext uri="{BB962C8B-B14F-4D97-AF65-F5344CB8AC3E}">
        <p14:creationId xmlns:p14="http://schemas.microsoft.com/office/powerpoint/2010/main" val="16190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Prepare single node- Required Software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Required Software on  </a:t>
            </a:r>
            <a:r>
              <a:rPr lang="en-US" altLang="zh-CN" b="1" dirty="0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 dirty="0"/>
              <a:t>OpenJDK 8 or Oracle JDK 8 (please use java 8 which will avoid a lot of problems)</a:t>
            </a:r>
          </a:p>
          <a:p>
            <a:pPr lvl="2"/>
            <a:r>
              <a:rPr lang="en-US" altLang="zh-CN" sz="2400" i="1" dirty="0" err="1"/>
              <a:t>sudo</a:t>
            </a:r>
            <a:r>
              <a:rPr lang="en-US" altLang="zh-CN" sz="2400" i="1" dirty="0"/>
              <a:t> apt update</a:t>
            </a:r>
          </a:p>
          <a:p>
            <a:pPr lvl="2"/>
            <a:r>
              <a:rPr lang="en-US" altLang="zh-CN" sz="2400" i="1" dirty="0" err="1"/>
              <a:t>sudo</a:t>
            </a:r>
            <a:r>
              <a:rPr lang="en-US" altLang="zh-CN" sz="2400" i="1" dirty="0"/>
              <a:t> apt install openjdk-8-jdk</a:t>
            </a:r>
          </a:p>
          <a:p>
            <a:pPr lvl="2"/>
            <a:r>
              <a:rPr lang="en-US" altLang="zh-CN" sz="2400" i="1" dirty="0"/>
              <a:t>java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-version</a:t>
            </a:r>
            <a:endParaRPr lang="en-US" altLang="zh-CN" sz="2400" dirty="0"/>
          </a:p>
          <a:p>
            <a:pPr lvl="1"/>
            <a:r>
              <a:rPr lang="en-US" altLang="zh-CN" dirty="0"/>
              <a:t>SSH (already installed)</a:t>
            </a:r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(for download the package, already installed)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00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886</Words>
  <Application>Microsoft Macintosh PowerPoint</Application>
  <PresentationFormat>Widescreen</PresentationFormat>
  <Paragraphs>165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主题</vt:lpstr>
      <vt:lpstr>Hadoop Tutorial</vt:lpstr>
      <vt:lpstr>Goals</vt:lpstr>
      <vt:lpstr>Linux 001</vt:lpstr>
      <vt:lpstr>Linux 001</vt:lpstr>
      <vt:lpstr>Linux 001</vt:lpstr>
      <vt:lpstr>Linux 001</vt:lpstr>
      <vt:lpstr>Linux 001 - tips</vt:lpstr>
      <vt:lpstr>Hadoop setup: To-do list</vt:lpstr>
      <vt:lpstr>Prepare single node- Required Software </vt:lpstr>
      <vt:lpstr>Setup single node – Download Hadoop</vt:lpstr>
      <vt:lpstr>Setup single node - Test Hadoop locally</vt:lpstr>
      <vt:lpstr>Setup Hadoop – Cluster Overview</vt:lpstr>
      <vt:lpstr>Setup Hadoop – Configure the cluster </vt:lpstr>
      <vt:lpstr>Setup Hadoop – Configure Environment</vt:lpstr>
      <vt:lpstr>Start Cluster and Test on master</vt:lpstr>
      <vt:lpstr>Monitor and Test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徐锦来</dc:creator>
  <cp:lastModifiedBy>WANG JINGZHE</cp:lastModifiedBy>
  <cp:revision>14</cp:revision>
  <dcterms:created xsi:type="dcterms:W3CDTF">2017-02-12T22:56:29Z</dcterms:created>
  <dcterms:modified xsi:type="dcterms:W3CDTF">2021-02-17T19:34:22Z</dcterms:modified>
</cp:coreProperties>
</file>