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E62D-2C13-AFB0-C99C-A36B35D3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302CC-BB22-E200-1091-3E2738AFD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B5A3-65B5-1344-005F-3F21F178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9903A-A41A-A89E-F962-E2D15CC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24C5-B49C-98B6-E477-B85914CB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2392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E399-CF5C-0455-373A-A0E01B88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4E8F3-4DA1-0260-8A18-E05D195F7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DC1F-F998-B452-0FCB-BC0A09EF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C9F5-515A-E1F3-77FF-3204969D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F5CA-CC51-32AF-D77E-33359D2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61929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5A04-8A43-2A3B-07B4-AE0EE0DD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A8CE6-809C-975F-4F68-432A0746E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A32E-61C9-4EAA-8371-0FAD2D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A282-6E67-04D4-89D1-B71BCD98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27C4-0FE8-FF8B-FC07-B5DAE369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04944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9EA9-7C1B-B0D7-FFDE-09B52DAE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9A9C-23A0-EB02-1EAF-DF65D8D3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2D74-0057-89D4-619D-CFBB588C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5BB3-9D65-3DA3-7471-888C41A2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AAE3-5C65-122D-71BA-A8595D73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09776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4DAA-B63B-7CDD-F594-2CCE8D17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776A-C7DE-7016-E08E-200651032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6E89-8501-9B65-C45D-3F6D6978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E2A50-7E69-3A4A-8346-DB7306B6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CEB7-1373-7011-0232-A5984D9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53440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1245-54B8-7093-BE55-3DF20EE6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693E-BEBB-E726-6DA1-16EFEA59D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895F9-C42A-3CAD-3F19-8F576686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5C9E1-309B-BA51-2B74-75FFAD75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72B9-E34C-B1FA-6464-CFD21746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BAA3-F01B-8136-FB36-A93803F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9341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8160-D605-41E5-A999-E72157DD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7461A-20D0-A5D6-48F4-EA761D28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04E9-9764-A83D-76D6-ACAA1766C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2856-1E68-0E00-9257-FFEA8839A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8702-1963-C357-D680-3AE2B3E28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AE636-0426-C671-E6DB-A468ABDD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D0748-B533-54A3-5800-CFF396A0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0C05E-ECE4-E23D-539F-16A613BA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37901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B788-28B5-EFC0-3800-4E7A7E8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F3D54-A716-087C-FFED-172B7B64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B4530-A9EA-6F2A-4A33-049275CA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691FD-2031-6B83-BCB3-5534AB3E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2248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A8792-457F-06BF-D390-46106D27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1990D-1E3C-4680-D955-96DD202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B8C61-E20B-5F5E-DDC4-A636ACD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9463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E3BE-EC68-7734-92FF-86057E3E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38C1-3D66-930B-DD9D-8F7D504D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BCF56-4147-DE32-E806-D5DCD78B2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DEF5-DC9C-D67B-81E8-80D1A6F4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D49DA-952E-1891-12F6-D58726E3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E6C3-36A1-AECD-E5CE-F8CE2E5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82494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F138-AD66-A8EB-DC79-01D3E3A6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3865-DD9B-1851-BBCA-E84A39DEC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21A2-3067-9AFF-16DC-858F4F49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2C946-C540-04AF-CD13-4B1A7815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0300-5B67-E99B-DC5B-396336F5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6883-D4D8-08B1-875E-C8800167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3686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6C241-A455-66C9-C353-B726251F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1446-A0A0-EE93-8581-BFF0FACC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BDE6-F3D9-ED27-6EA5-BDDA71D83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96E7-306E-431A-8F13-DD3C8D272189}" type="datetimeFigureOut">
              <a:rPr lang="en-IO" smtClean="0"/>
              <a:t>20/12/2024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F5DB-B0B2-914F-FB4F-85641A10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9EB5-E988-BACA-E2A0-9AE46B67F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F4B0-54BC-4247-8122-2BABEBEBEF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1910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F8AC9-AADD-4DB8-4FCE-350F5DE8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275FA-E963-9F8A-E9F3-92752CDEE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774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4AF6B-9603-2C76-F45B-48166A41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01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9EAD8-0743-F71E-2D18-3E658E790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1955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5CA51-47C9-C44F-0BE1-1FE4EC7CC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6223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70A7B-A918-A176-7329-2D40EA142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121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277FE-B0AC-FF1B-30EB-DAE345A5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4437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9EFF8-2034-58C8-3BDF-EE3859F7B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56654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Sonali Gupta</dc:creator>
  <cp:lastModifiedBy>Sonali Gupta</cp:lastModifiedBy>
  <cp:revision>1</cp:revision>
  <dcterms:created xsi:type="dcterms:W3CDTF">2024-12-20T13:39:01Z</dcterms:created>
  <dcterms:modified xsi:type="dcterms:W3CDTF">2024-12-20T13:39:33Z</dcterms:modified>
</cp:coreProperties>
</file>