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I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C1C2-E156-4694-4C39-D44EAF485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110A-29E9-327F-AED4-E9BB3A7C0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835B-4583-96A4-9626-8059CAE5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0ED4-0D76-6B58-1E65-E4CA39AB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51AC-371A-FA5D-74F8-A220D66A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5245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5B6-E5EC-7CDF-C92F-D5ADB5C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BA6DF-9166-653E-42DE-9185B8FB2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7404-E106-662A-5E4F-EE8BE101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219B-DE6B-2D73-EE34-AB766E60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564AA-4348-CF62-E508-C06F0589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78192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0E454-74AB-D6E5-AC26-1DF2061A5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D0E7A-538B-CC2D-2111-86B8D0D76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C52F-2F33-4263-73F8-E5E766A2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376D-5F61-4938-477A-7FBE928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68202-8146-BA2F-15F8-1646BEA2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58120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2EB-EC59-1332-FE91-86D1C25A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098A-825C-B204-2BCA-84DAC3B8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15930-1A14-EDAF-C05D-9501B2A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B565-48BE-B761-3154-0F9B7371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16D4-5554-62DF-E991-D5043FEC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61776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38A8-7E46-3E30-0DDB-10CAB160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2160-B81B-CBF3-D4F0-2B468FBF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A4DEF-E651-7880-CC3C-8BC1B8FC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C808-C844-8402-8B28-B8CD33E4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B7B18-F952-95EF-69B6-B74C472C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92971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DB7E-318F-D3D4-C5F8-8E242E68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85DD-931A-9DAB-C33E-9E9271C8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F6AF0-A9A2-A6FF-8EC0-145CD497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ED4A4-912E-A848-CF31-69D7996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B36F7-531B-9E1C-9BF1-CEADCD74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575F-A618-FAB6-BBE4-44F6C4B6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8536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BF27-A5F7-928B-78F4-2EF439FE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6F5F5-2A70-CE83-90C4-9380CA64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25D83-858B-D76E-4519-5078D8124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3EDD7-F0E6-8FE0-A29E-F4AB88C5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6253B-8C98-1A83-B7DB-60C05284C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BBC00-40D6-B9FF-BADD-203B09EA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4CC3A-AC03-CBA0-B87A-6B4FBC8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7C15F-A4F4-225C-9912-0786531C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565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47B8-68EA-8466-AFB8-2CB6F2E8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73026-DA3B-BC60-CAF7-D32B3D2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1E9AC-5110-0C66-819A-9BC8E620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59448-9CE5-6554-D703-FE966F24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83210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72CF1-091A-AEC4-D2DA-A452E201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F46A8-E969-255D-E117-1C389A5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BDD2D-4FA7-FF5B-E7EB-6DBEF3C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3389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A2B-3EC5-6514-650F-B5ECCABB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DBDF-D280-0944-F896-DD4E1E04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0F532-5A81-B087-D82C-AB49B6CB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EFF3C-8480-BFB1-5624-3958E10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B63C7-60A7-DB01-C679-87C21166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A45A-F8BA-1764-53E8-C12906E4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5898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0350-E0FB-11B9-E630-00A687FB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C74EF-2E0E-B3F3-C965-34E055C31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DEB3-3B84-4B9D-4935-AB74D13C0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96CC2-A701-195F-6F1A-3A099739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2263B-6B43-1F15-E1F5-9E69A35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4F8D-2798-6996-E889-2DA12394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6682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5958-E37E-AA82-8E7E-001EE14A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34747-7E04-BE65-455F-4EBD8967B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875E-ED19-DA72-30A2-22219A536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171A-3B0B-495F-9234-1259F9EDD896}" type="datetimeFigureOut">
              <a:rPr lang="en-IO" smtClean="0"/>
              <a:t>27/12/2024</a:t>
            </a:fld>
            <a:endParaRPr lang="en-I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FD97-193F-2880-FAA7-DEFE17D87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6D68-BED1-8567-B3BB-409233FE4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FC0EA-0BD5-4D7E-A86B-E850FC66C894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48081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C04ED4-C10A-BCC6-E72D-31B29429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056"/>
            <a:ext cx="12192000" cy="32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D5500-175C-DF11-B10D-99E7DD80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036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B7FFC-7B0F-E24B-7E8B-973D85B5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17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C1A9D-BC92-E0CE-DBDF-7569D126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0574"/>
            <a:ext cx="12192000" cy="4796852"/>
          </a:xfrm>
        </p:spPr>
      </p:pic>
    </p:spTree>
    <p:extLst>
      <p:ext uri="{BB962C8B-B14F-4D97-AF65-F5344CB8AC3E}">
        <p14:creationId xmlns:p14="http://schemas.microsoft.com/office/powerpoint/2010/main" val="9343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B062-9FE1-7ABD-8EC9-0305C7CA2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749"/>
            <a:ext cx="12192000" cy="6861749"/>
          </a:xfrm>
        </p:spPr>
      </p:pic>
    </p:spTree>
    <p:extLst>
      <p:ext uri="{BB962C8B-B14F-4D97-AF65-F5344CB8AC3E}">
        <p14:creationId xmlns:p14="http://schemas.microsoft.com/office/powerpoint/2010/main" val="4438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03DCA-1DD9-295A-7E96-816F9176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4934"/>
            <a:ext cx="12192000" cy="2848131"/>
          </a:xfrm>
        </p:spPr>
      </p:pic>
    </p:spTree>
    <p:extLst>
      <p:ext uri="{BB962C8B-B14F-4D97-AF65-F5344CB8AC3E}">
        <p14:creationId xmlns:p14="http://schemas.microsoft.com/office/powerpoint/2010/main" val="71295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96689-043E-B928-4B1F-3FDF78791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6652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77DF47-3022-BE46-50A2-FD4776BB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131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96E93-822E-3C33-B062-9113ABBD4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419321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DE385-AB6F-235A-DECE-CF7AB0D7A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674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Sonali Gupta</dc:creator>
  <cp:lastModifiedBy>Sonali Gupta</cp:lastModifiedBy>
  <cp:revision>1</cp:revision>
  <dcterms:created xsi:type="dcterms:W3CDTF">2024-12-27T14:30:42Z</dcterms:created>
  <dcterms:modified xsi:type="dcterms:W3CDTF">2024-12-27T14:31:06Z</dcterms:modified>
</cp:coreProperties>
</file>