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2EAA-36F2-67A4-D0DC-309748EA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A2283-BE89-136E-0045-E90D6540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A768-AA5B-4618-5767-121725CA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957C-64EB-E841-3BA3-28A7D3E8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AB45-0C1A-97E3-6161-DD293775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83545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88ED-7D6C-8AF8-25BA-1404A69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DD1C-AB87-5281-9C01-9D339A49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522F-1ABD-20EE-EBE9-C236330A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4C-D257-DE41-61AD-193C15B5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8048-EA47-ED7C-E406-897424BA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2707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1CA41-8EC0-5D54-A44D-3346B900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6428B-13BA-2B02-8488-A00FC378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7E37-C6EF-0BDE-F950-9921360B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4EC9-01F8-D2E4-FB8E-45827FA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A3FE-95C4-29FE-4E61-D1FC66E8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83954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D7EB-65F2-6554-8C2D-9BDBCA29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6EAE-7B77-9F00-DA0F-A9815EA4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399F-C026-CFD8-74D8-92A91B3D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CAA-483F-FE9C-D7D2-129C3C67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40A8-E317-3D27-50D3-CB34C84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5754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6532-0F91-BDBE-B16B-2FA3E325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6EA4-EEB7-98AE-9AA9-0977A303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C0B1-D1E7-B88B-046D-3E3C0946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EA9E-8DB6-276E-096C-D24C659D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CBC4-F69F-16C9-081A-EBD54A2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1666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E602-9D82-1A5B-92E0-8B7C51D8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4A6-30D1-A40C-91DA-C3D62633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05F2-0281-0B87-899C-299048F4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2003-2FA9-A629-AFA7-FC837A97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BC6D-DC0C-3B56-AD11-71BC7EFC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0783-E287-DF0E-C907-D30F0E14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2883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C01-D87A-C8F7-C172-A6DF9C90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22F08-384A-7C66-5D3D-42DD0852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32FD5-503B-558E-9411-483A8C0F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71F5-CAEC-CE90-E590-5E9823C9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64C0-05AB-48AE-86B7-112BAD887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D080-D138-9B92-8E51-C2AEA3CB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8B3EB-8FA0-E4A8-CAE9-4B207855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D6924-9940-F4BA-24A8-D7A08653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6417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AF0-077C-2D45-1532-1F3CE728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11D27-65E8-EA18-FBBC-34833DE6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6F024-0AB4-808F-20A9-360A2521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5976A-05CF-F8E7-DDFD-E25485E3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87552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EDB3A-BA96-B9B4-3FAC-3C60A67E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7389F-C908-C521-7657-5B618869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D084-E340-DE7C-9A1E-0BFEFBE6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44295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33DC-F490-C20C-FF1D-583230F5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96A2-4822-CE3E-EAE8-E04C2374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D582-B5C5-BF8F-8CA3-8873FD5E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5A9A-A2F1-DF4E-1E93-90F15E55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3003-017E-7A41-96BE-EDE0069C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1E8E-BBD6-BE28-9669-2EFF9585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7025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FD9-9DD1-A749-79AA-28A99D5F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E1432-E387-7E2B-E6DD-2AC1B7761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7FF0B-03CC-E6B6-17D6-CE7E64F9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4D76-402C-930E-7D20-6B0B2EA2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D543-6470-A39A-75F7-3A6D0A43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9264C-FB9F-1A2D-8256-8ABCE346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8943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9B07-03B8-07E1-BFCF-A726F406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E80B-3FCF-06C6-D8B5-668DE928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1026-B7B2-F946-2930-2F8B54FDE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1CE-4413-4826-A595-874C3D8C6880}" type="datetimeFigureOut">
              <a:rPr lang="en-IO" smtClean="0"/>
              <a:t>15/01/2025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75F0-E3F0-87A0-E07A-E1AEC84A0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698-890D-48D5-2D7F-6095A575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BDB1-92EA-4354-A3DB-1B68359921F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5610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B94BB0-068B-B698-505D-E2297E82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3" y="2"/>
            <a:ext cx="11107711" cy="4047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839F8-2613-F55B-1B95-3941BF5C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4" y="4047346"/>
            <a:ext cx="11107711" cy="28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50395-26E0-E497-4D5A-969C5158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048"/>
            <a:ext cx="12192000" cy="47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A90C8-577F-681A-7850-0448FDA1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078"/>
            <a:ext cx="12192000" cy="48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5A080-3C41-8DD3-2AC1-76C49669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721"/>
            <a:ext cx="12192000" cy="52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F87B3-B17A-081B-14E0-BB209239B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8187"/>
            <a:ext cx="12192000" cy="5141626"/>
          </a:xfrm>
        </p:spPr>
      </p:pic>
    </p:spTree>
    <p:extLst>
      <p:ext uri="{BB962C8B-B14F-4D97-AF65-F5344CB8AC3E}">
        <p14:creationId xmlns:p14="http://schemas.microsoft.com/office/powerpoint/2010/main" val="335116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17EFA-2A96-0C91-0F20-3BB997DD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789"/>
            <a:ext cx="12192000" cy="54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46A8E-C378-3EAE-8787-128698FC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88"/>
            <a:ext cx="12192000" cy="57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03B62-1217-70E0-4405-CD8BE859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809"/>
            <a:ext cx="12192000" cy="55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6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7EDA8-367A-AFD4-9F74-E1009900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049"/>
            <a:ext cx="12215352" cy="47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0B5FD8-9084-3948-8E41-BE507B77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780"/>
            <a:ext cx="12192000" cy="54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0E6AC-23E0-F787-0D9D-DEC7C467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93"/>
            <a:ext cx="12192000" cy="57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Gupta</dc:creator>
  <cp:lastModifiedBy>Sonali Gupta</cp:lastModifiedBy>
  <cp:revision>1</cp:revision>
  <dcterms:created xsi:type="dcterms:W3CDTF">2025-01-15T12:46:17Z</dcterms:created>
  <dcterms:modified xsi:type="dcterms:W3CDTF">2025-01-15T12:46:38Z</dcterms:modified>
</cp:coreProperties>
</file>