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C5171A-E9C2-4F1E-8301-41EBB2D4CDE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67A9-C7C1-4AB9-BDC3-3CDD60006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80081-335B-B897-D86D-50EB20D62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1B42-CA32-C1C8-2077-231BE300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BBAD9-CAB2-0203-F7FD-A326A4A2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D404-8294-00E0-796F-13C54102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94836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4310-AA2E-5B32-A057-7AB512E6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C61F-3BB9-69D9-098D-E3CEFB8C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1072-312E-8BF8-F9C2-5E6378FE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A137-2CC7-5478-718E-E8017834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C0A3-1672-4F79-7F5D-8FE8CD79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13417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2C8EB-A70B-D613-F895-5844877BA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8A7CC-F779-C3E4-3A08-DA3E32C6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7A3C-6D88-735E-72E9-2DC235A8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3DA5-4DC4-F400-5BB9-9E45D4B4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C8D4-9CDB-2454-71CD-D6DFFB3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89812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EA6E-18B8-8152-27B9-57052591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1B9C8-F1BD-E78B-6A43-26314476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5BD0-168E-4541-199A-A0E48FA5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F8C0-DE60-94C4-8C0C-07E43966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43B1-9DCD-B51F-4E3C-7D0E7BF7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5875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465D-24DC-158F-217B-F004075A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E706-81A2-1F98-7DED-B9B0E89A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0960-2EE7-A7E7-D1E5-A77F044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99C0-1643-C1C4-779E-DE63D7B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4899-280D-3692-B6C2-535033E6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10138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1C02-6A60-D257-4679-D9F53183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EE62-52ED-B266-8F1D-496F6E574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C1280-6F42-1B2B-F46B-B8933656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23BFC-4697-D92C-4243-31DE1530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1D4F-9FDC-6BDA-5A95-BFBBDA1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0CE43-750C-C8D5-EE58-08DBBB0B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29283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D71E-E785-BBB3-E12A-EA58D46D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C355-F47F-7F46-E1B1-49A3BA89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C6524-F089-7688-0D86-60E1319D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82D2C-D4D9-7F7F-1933-0C4C7865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BC366-BDC7-54AB-F0E7-B584F39F0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A4A1A-59ED-FCA7-5821-87D7B04E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06778-8FCE-C66B-0B96-1070C2C8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0CBDF-B770-FB60-5467-6F2719D3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52712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947F-8CEC-E711-84F0-5B845EBA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663B5-75BB-F44C-C382-E0C92DB7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DEB40-68CB-3AA6-D5B3-A78FD2F3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E80F7-F530-8D49-5DC4-2B58E136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97543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E073B-F7CA-B49E-898E-D7914051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919D-5B37-4AB0-E214-23450B0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3950-45B4-FDD2-5B08-07AA46FF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88629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5F0-CB43-42C4-B293-902F8E3B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9033-A228-9734-D171-75B79A598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977B0-8FA2-1DC1-7A45-49090CC0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5B9E1-99B4-9396-C9FE-863B8F7D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ED94D-701E-B737-244E-92627798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4E898-56A3-2BF9-D997-0C3B33D9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2782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47C-DD0C-5C7E-A2EA-CAE3E5C5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3CDA5-3B69-EA34-2011-3528405D2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E21CE-CDA0-F0A2-3840-8DC18D1A7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ACFCE-FC70-3DA5-F113-36003583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F135-0053-D198-DC51-26B29D82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1694-78E1-0DCD-55AA-B22F453C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98701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F8EA0-B2CC-C5D8-29D3-57895AE7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2B56F-7519-4BB3-0578-CFC34881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EDBC-E661-1E99-D601-0AF6579DC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6BD2-8BF4-4656-80C1-666D0296748D}" type="datetimeFigureOut">
              <a:rPr lang="en-IO" smtClean="0"/>
              <a:t>25/01/2025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516A-04D8-986F-1A87-3D7F96D17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1DF1-EEA7-FDFD-5106-8276655F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C09B4-5E92-450E-84B8-7E5EB8F9FF86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99186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AEB33-D63C-049F-6D35-20AA3410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020"/>
            <a:ext cx="12192000" cy="49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69A9E-8C23-FCF6-6F3D-4AF0D5AD4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800"/>
            <a:ext cx="12192000" cy="48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64CC46-3669-AC75-09BD-61E27486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51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48E7A-3BD7-7B09-7045-DBD3C7CC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2611"/>
            <a:ext cx="12192000" cy="32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F6E543-36F3-8DA7-2A9C-0BC4E863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05B4D6-2344-381A-3245-333E1DA5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4" y="203922"/>
            <a:ext cx="11107711" cy="6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70F587-7A07-AAB8-AB8B-79F3C278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628"/>
            <a:ext cx="12192000" cy="53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7526E-0762-504E-358F-C0648DC7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53"/>
            <a:ext cx="12192000" cy="63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7D27EC-DD2F-51A9-0011-161EC3E7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110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09C4D7-0CC2-EEAD-F1B8-38B1FCAF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10034"/>
            <a:ext cx="12192000" cy="37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4326FB-471C-C9D6-2A2B-21635C0B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883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C4CF0-2B1A-49D3-69E8-E20747B1D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88812"/>
            <a:ext cx="12191999" cy="31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C8097-A8D2-2E31-8496-2156EB23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986"/>
            <a:ext cx="12192000" cy="35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3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4853D-542D-E786-DCA7-0D08ABFE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65" y="-1"/>
            <a:ext cx="9039070" cy="3744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BF0DE-5E38-32E9-086B-00A458B94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64" y="3639456"/>
            <a:ext cx="9039069" cy="32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4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40DED-1EDC-DB18-1FF5-ABB650E3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484"/>
            <a:ext cx="12192000" cy="59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6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1BD7B-FC7B-4886-3E6B-356190C1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004"/>
            <a:ext cx="12192000" cy="60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E29FD3-9252-2C14-296D-49F75EBC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798"/>
            <a:ext cx="12192000" cy="59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2AF1E-3BF4-80D7-5899-0D4B86C6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78"/>
            <a:ext cx="12192000" cy="64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8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Sonali Gupta</dc:creator>
  <cp:lastModifiedBy>Sonali Gupta</cp:lastModifiedBy>
  <cp:revision>1</cp:revision>
  <dcterms:created xsi:type="dcterms:W3CDTF">2025-01-25T14:44:44Z</dcterms:created>
  <dcterms:modified xsi:type="dcterms:W3CDTF">2025-01-25T14:45:18Z</dcterms:modified>
</cp:coreProperties>
</file>