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6F95-5B3E-F169-54E9-1E29DF5D9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C40F3-C860-5414-392B-784A538A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0AB9-6C02-C6C9-C4B7-E9998A21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97C6-B7A8-60B3-8175-6D9E9441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F7A4-78FB-BA6A-C0F7-B8602E71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426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2D21-5C9A-1D14-DE40-53390043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AE6B8-4CB9-0D40-0E31-8244D5B26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C882-D4D0-8EAC-B09D-36F5E4D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07C5-DA21-63CB-C72E-6A637EAE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D964-DA01-B79E-71D6-412C0A48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7029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2DA99-4C20-ACFF-134E-ADF2A92B4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159E3-D59B-C24B-CF3F-B3E0F1F3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A8E1-409B-03F6-1C3F-90187736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824D-0392-B5CF-D721-AAC6397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23FB-3127-6CEB-DA9D-DC46A358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5249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5C4E-7D3B-CA2E-CC85-9F0B9A21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F185-8830-F5E8-F885-2CEA1033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F1D8-A58C-7E9C-E9B8-7336ABE1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196C-50AC-438A-DC9A-507E17FD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5196-FC23-B914-F984-57E9790C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75618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0E6F-DAE7-DF4B-7130-B6206BD0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EB92-368E-6651-EB6C-08D50C5B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06A0-6E5D-DC71-2A32-7028C15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E924-9DB8-3E62-FBDD-A24B3BB7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EE4F-FF04-EF25-B0C6-0E691AC7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43559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E725-C7FD-8491-5C99-AB309724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F220-9C67-EA30-A79A-1E4131967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FAD5-36D2-1DA7-6421-5484E201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721D-6077-B70D-739D-294859B3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64D9-4EB7-2C41-8BE8-56A273B0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20622-ADA2-60C0-E2AC-ACC19D2A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10575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5A28-918E-41AB-3B26-041408CC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128A1-DB38-CCB2-CB37-6B24188C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146C-30DC-C889-D11A-851AD6F4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7D941-88E0-F82E-7DC8-378F66276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66A7C-5E9D-BC6D-7778-D6CEACA77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91624-5240-857B-BBBF-43BC5849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8DF7A-EF94-AADE-6EC7-A5500D49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7BB42-D060-03CB-6E64-37302ECD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1210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7871-C94A-A038-DA16-B8760003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6B29F-FC2C-387F-75BA-1155D2DB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09007-5DE6-D172-9392-7107D027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8E50C-3AB7-291A-F83D-38EBE88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69361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F8D57-DB07-AD2D-06DF-ED6732EE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B2AD8-70D3-C6E2-CBA5-265AFD42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3700D-04FE-E235-CC19-B1A6ABAE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67893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965E-6F7D-64D6-BD2E-78B188C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9278-3BCC-F4CC-C4F1-B9CE2C0E9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A064D-88F1-BAC8-370F-939513C3A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98BB-3CE8-C1DA-E6EB-402BE908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2CC3F-B591-54D3-5DD9-018659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B2C6-F739-CE85-8A6F-77471373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75235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1E0-06A8-1066-E847-9DBA0E31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DFDDF-7CF6-6F7A-BE2E-38D2A0781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449F3-EC0E-2588-C077-CD3E40610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AC6F3-54D2-3F35-2308-4624EF0F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4E08-6874-7EBA-DB54-C03881FE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E7BD7-1A00-417A-EFAF-3A2E0B6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2276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53F77-AD47-3708-789A-23BFC23A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E5C8C-E9F2-575D-6730-201E7BF9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D988-01B5-8510-ADF6-5A70639B7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2051-738E-4291-86EF-C2FF2FE0D41B}" type="datetimeFigureOut">
              <a:rPr lang="en-IO" smtClean="0"/>
              <a:t>08/01/2025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D765-9EB6-2137-81D0-CF6C279A1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1CAE8-D282-CC58-68AA-2759AD025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16F3-09A7-4D84-9155-E69C6ADAD0DF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53967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A6FB00-A51D-0D0F-08B6-D1AE9108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439"/>
            <a:ext cx="12192000" cy="28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6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DB315-7552-D96F-4C7F-CB223F9F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3098"/>
            <a:ext cx="12192000" cy="4871803"/>
          </a:xfrm>
        </p:spPr>
      </p:pic>
    </p:spTree>
    <p:extLst>
      <p:ext uri="{BB962C8B-B14F-4D97-AF65-F5344CB8AC3E}">
        <p14:creationId xmlns:p14="http://schemas.microsoft.com/office/powerpoint/2010/main" val="41436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6E1CD-525B-7701-9B86-6ED4ABDD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23275"/>
            <a:ext cx="12192000" cy="5411449"/>
          </a:xfrm>
        </p:spPr>
      </p:pic>
    </p:spTree>
    <p:extLst>
      <p:ext uri="{BB962C8B-B14F-4D97-AF65-F5344CB8AC3E}">
        <p14:creationId xmlns:p14="http://schemas.microsoft.com/office/powerpoint/2010/main" val="155875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188C1-8E58-FA46-172C-9CF3A881E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5662"/>
            <a:ext cx="12192000" cy="5066675"/>
          </a:xfrm>
        </p:spPr>
      </p:pic>
    </p:spTree>
    <p:extLst>
      <p:ext uri="{BB962C8B-B14F-4D97-AF65-F5344CB8AC3E}">
        <p14:creationId xmlns:p14="http://schemas.microsoft.com/office/powerpoint/2010/main" val="224072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E66C0-1412-0D0C-BD2F-847697A02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8395"/>
            <a:ext cx="12192000" cy="3921210"/>
          </a:xfrm>
        </p:spPr>
      </p:pic>
    </p:spTree>
    <p:extLst>
      <p:ext uri="{BB962C8B-B14F-4D97-AF65-F5344CB8AC3E}">
        <p14:creationId xmlns:p14="http://schemas.microsoft.com/office/powerpoint/2010/main" val="334370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183C1-0B01-217B-068E-01915C8BC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5642"/>
            <a:ext cx="12192000" cy="5006715"/>
          </a:xfrm>
        </p:spPr>
      </p:pic>
    </p:spTree>
    <p:extLst>
      <p:ext uri="{BB962C8B-B14F-4D97-AF65-F5344CB8AC3E}">
        <p14:creationId xmlns:p14="http://schemas.microsoft.com/office/powerpoint/2010/main" val="94130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D4867-310B-CB54-9550-83AFB7468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3019"/>
            <a:ext cx="12192325" cy="4631962"/>
          </a:xfrm>
        </p:spPr>
      </p:pic>
    </p:spTree>
    <p:extLst>
      <p:ext uri="{BB962C8B-B14F-4D97-AF65-F5344CB8AC3E}">
        <p14:creationId xmlns:p14="http://schemas.microsoft.com/office/powerpoint/2010/main" val="26224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0D9DE-BA9F-0A09-B699-C21B44AF9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997" y="813216"/>
            <a:ext cx="12192000" cy="5231567"/>
          </a:xfrm>
        </p:spPr>
      </p:pic>
    </p:spTree>
    <p:extLst>
      <p:ext uri="{BB962C8B-B14F-4D97-AF65-F5344CB8AC3E}">
        <p14:creationId xmlns:p14="http://schemas.microsoft.com/office/powerpoint/2010/main" val="369302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B02B9-4F26-F103-AA41-4EA3131C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8285"/>
            <a:ext cx="12192000" cy="5441430"/>
          </a:xfrm>
        </p:spPr>
      </p:pic>
    </p:spTree>
    <p:extLst>
      <p:ext uri="{BB962C8B-B14F-4D97-AF65-F5344CB8AC3E}">
        <p14:creationId xmlns:p14="http://schemas.microsoft.com/office/powerpoint/2010/main" val="290854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CAF3C-8FCD-8780-8122-D01FE008D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0633"/>
            <a:ext cx="12192000" cy="4976734"/>
          </a:xfrm>
        </p:spPr>
      </p:pic>
    </p:spTree>
    <p:extLst>
      <p:ext uri="{BB962C8B-B14F-4D97-AF65-F5344CB8AC3E}">
        <p14:creationId xmlns:p14="http://schemas.microsoft.com/office/powerpoint/2010/main" val="303129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Sonali Gupta</dc:creator>
  <cp:lastModifiedBy>Sonali Gupta</cp:lastModifiedBy>
  <cp:revision>1</cp:revision>
  <dcterms:created xsi:type="dcterms:W3CDTF">2025-01-08T15:03:39Z</dcterms:created>
  <dcterms:modified xsi:type="dcterms:W3CDTF">2025-01-08T15:04:09Z</dcterms:modified>
</cp:coreProperties>
</file>