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3799-EF2C-2076-7DF1-4F337FBC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BD27-DE1D-AA7D-2DE7-E5761843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3711-A387-F369-4DF1-F103A2C9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E7C4-1909-2449-6A16-070C43B9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258B-9D99-993B-5BEA-C968657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36166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307-B0E3-8084-3DE8-7890703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6F1E-813E-68FD-19A7-ED2BD18D1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8AA1-EFAA-4C7B-A76B-16424551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9134-1B47-570B-A1D1-BC767A10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318F-0190-63AC-819C-57150C0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7366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BAAAF-3424-2CE3-CF28-F4DDAD39B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6B120-2C09-4E22-22AE-C53B63F7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65CF-AC12-CD5F-CF63-D1A88392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98C7-3BCA-A44C-5D9A-47363AB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A245-A0A4-1F19-D7A7-59366B43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7718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1AFF-D1E6-CA88-4D67-9ACC5FFF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CEC8-336C-A382-5C5F-CD97EC21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CBA7-A642-B82D-0290-D93FB60D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CB16-0D34-9806-1939-D2F8D3E1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5CCD-D383-A00E-7F7D-FAB29B97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6916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0B0B-11B5-85F1-A6BE-EC4690EE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A7D3-8409-1512-48A2-E8B1B723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67FE-B4C4-8081-7A59-A03E9A41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D0266-1B26-5149-9A30-5349773C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B23B-ABC6-BDFE-F32B-28CDDF93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6510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7519-C7DF-0B8D-6A2C-4A50FA60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A2EF-16AF-3F26-6172-B72946E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B6CD-797F-6E29-7D58-07652655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D6DE9-7044-3380-99C3-10661C6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A578-5A38-99BC-D690-FC83533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6A062-8C49-D4BC-9837-1E6E6E9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30820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3583-0822-9C06-0EA5-D51A53DE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907-7EB6-75CA-222C-2BBDB427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0FC0-ACE5-59EF-F2A2-BC1CD52B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E4672-97CD-9325-98BD-1AE3BDD7E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D5368-DBF6-B679-F7CB-2DE29EEEA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39795-A6A0-D92F-1F80-5F4DBE85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685C0-91C4-4D1C-7438-F5404523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3C8D3-1162-64FA-E0A6-2C5CDCF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0064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59A-25D0-C1B8-7C7C-B2DD9D9F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6F24B-D7F5-5A9A-6AB7-03D3FE31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4A50C-D146-7241-53C2-3863703D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E3C08-A381-F786-95ED-0460BB0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845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7050E-78CA-9C29-74B8-EE0D10B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0A51-D901-6A8F-6078-C4FDD14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9031-0391-9CA6-D936-26C6BD8E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6404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0DCB-813A-1997-A02E-96838F5F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DC3D-F2F0-CC9B-85F0-3034A9DA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26A6-0C26-64F4-8984-02BB52F4C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DE3F-66FF-9C21-EE0B-97796EB0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558A-4A8C-0C59-428A-111859AF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1AF6-DF16-CD37-01DC-763ABCB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2378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B31E-4743-1F8E-324A-77FFC511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46C0-DF14-5EFC-2E61-5C0FC4643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B3321-4BA4-02F3-8EE5-7DF232CE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484A-E772-24E1-FB05-3267F9B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D49E1-C281-641D-E73F-513BE0A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F4E1-5DBF-8556-7EEE-7B669B5F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8190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8AD1B-07A7-6BF1-8A8D-2ACAE0D7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CEBF-E2CB-07C9-A07F-346EAA51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D94E-46ED-4021-4959-468A1B1D2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4D8B-D527-41D9-9127-7C657CAA3055}" type="datetimeFigureOut">
              <a:rPr lang="en-IO" smtClean="0"/>
              <a:t>12/12/2024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F39B-64D0-39CA-BE0B-FCB3E565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E43C-4A5A-2516-F97B-065EBC3CE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3E2A-7E7C-4DE9-805E-1E951D5F735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0487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716218-F8FE-6DE8-2784-E45E3B1F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8B69E-A937-E2D6-2D36-57E2CAA8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384"/>
          </a:xfrm>
        </p:spPr>
      </p:pic>
    </p:spTree>
    <p:extLst>
      <p:ext uri="{BB962C8B-B14F-4D97-AF65-F5344CB8AC3E}">
        <p14:creationId xmlns:p14="http://schemas.microsoft.com/office/powerpoint/2010/main" val="99788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87DAA-80C0-DD8A-77D0-5DC2A1FA9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5101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E74404-A4B9-6EE2-9321-B36210BF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38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8BEA3-6408-56AC-C03D-A262BB4B4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06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0F289-54DD-1E65-717B-47927B9C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819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FF0CF-64FE-825B-7C43-72B18255C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162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DD5F4-58F3-06DD-4142-EC95EEC6B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056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7B6E7-B1D3-15EA-FDEF-5DDBF51A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236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D09A9-7C85-1588-CE13-472C15C9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20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5384CF-8EF8-E5A0-FBEA-3D37CC58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10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422A3-4182-9AE5-5769-562C50A0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04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A9AB7-FBAA-DD2E-516B-429EBF8A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31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42BDC2-6094-99D5-FF87-CC363EA5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856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D78848-CCCF-BD62-2D0F-B81E9D80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051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FA94F-A6C9-4A6F-811F-3D5F225F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455"/>
          </a:xfrm>
        </p:spPr>
      </p:pic>
    </p:spTree>
    <p:extLst>
      <p:ext uri="{BB962C8B-B14F-4D97-AF65-F5344CB8AC3E}">
        <p14:creationId xmlns:p14="http://schemas.microsoft.com/office/powerpoint/2010/main" val="157555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727262-6437-E686-D410-C9D0A31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C48763-5D31-3DFD-50AC-2C4E1B241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2024-12-12T15:10:19Z</dcterms:created>
  <dcterms:modified xsi:type="dcterms:W3CDTF">2024-12-12T15:10:52Z</dcterms:modified>
</cp:coreProperties>
</file>