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8" r:id="rId3"/>
    <p:sldId id="277" r:id="rId4"/>
    <p:sldId id="257" r:id="rId5"/>
    <p:sldId id="274" r:id="rId6"/>
    <p:sldId id="267" r:id="rId7"/>
    <p:sldId id="259" r:id="rId8"/>
    <p:sldId id="260" r:id="rId9"/>
    <p:sldId id="261" r:id="rId10"/>
    <p:sldId id="262" r:id="rId11"/>
    <p:sldId id="263" r:id="rId12"/>
    <p:sldId id="268" r:id="rId13"/>
    <p:sldId id="264" r:id="rId14"/>
    <p:sldId id="265" r:id="rId15"/>
    <p:sldId id="266" r:id="rId16"/>
    <p:sldId id="269" r:id="rId17"/>
    <p:sldId id="270" r:id="rId18"/>
    <p:sldId id="271" r:id="rId19"/>
    <p:sldId id="272" r:id="rId20"/>
    <p:sldId id="273" r:id="rId21"/>
    <p:sldId id="275" r:id="rId22"/>
    <p:sldId id="276"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14AC4AF-D51C-48B7-A332-8F23078DAA5C}" type="datetimeFigureOut">
              <a:rPr lang="en-IN" smtClean="0"/>
              <a:t>30-03-2021</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B79FB56-F203-462C-83FB-595A7C917B9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14AC4AF-D51C-48B7-A332-8F23078DAA5C}" type="datetimeFigureOut">
              <a:rPr lang="en-IN" smtClean="0"/>
              <a:t>30-03-2021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B79FB56-F203-462C-83FB-595A7C917B9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14AC4AF-D51C-48B7-A332-8F23078DAA5C}" type="datetimeFigureOut">
              <a:rPr lang="en-IN" smtClean="0"/>
              <a:t>30-03-2021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B79FB56-F203-462C-83FB-595A7C917B9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14AC4AF-D51C-48B7-A332-8F23078DAA5C}" type="datetimeFigureOut">
              <a:rPr lang="en-IN" smtClean="0"/>
              <a:t>30-03-2021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B79FB56-F203-462C-83FB-595A7C917B9D}"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14AC4AF-D51C-48B7-A332-8F23078DAA5C}" type="datetimeFigureOut">
              <a:rPr lang="en-IN" smtClean="0"/>
              <a:t>30-03-2021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B79FB56-F203-462C-83FB-595A7C917B9D}"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14AC4AF-D51C-48B7-A332-8F23078DAA5C}" type="datetimeFigureOut">
              <a:rPr lang="en-IN" smtClean="0"/>
              <a:t>30-03-2021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FB79FB56-F203-462C-83FB-595A7C917B9D}"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14AC4AF-D51C-48B7-A332-8F23078DAA5C}" type="datetimeFigureOut">
              <a:rPr lang="en-IN" smtClean="0"/>
              <a:t>30-03-2021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FB79FB56-F203-462C-83FB-595A7C917B9D}"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14AC4AF-D51C-48B7-A332-8F23078DAA5C}" type="datetimeFigureOut">
              <a:rPr lang="en-IN" smtClean="0"/>
              <a:t>30-03-2021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FB79FB56-F203-462C-83FB-595A7C917B9D}"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14AC4AF-D51C-48B7-A332-8F23078DAA5C}" type="datetimeFigureOut">
              <a:rPr lang="en-IN" smtClean="0"/>
              <a:t>30-03-2021</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FB79FB56-F203-462C-83FB-595A7C917B9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14AC4AF-D51C-48B7-A332-8F23078DAA5C}" type="datetimeFigureOut">
              <a:rPr lang="en-IN" smtClean="0"/>
              <a:t>30-03-2021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FB79FB56-F203-462C-83FB-595A7C917B9D}"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14AC4AF-D51C-48B7-A332-8F23078DAA5C}" type="datetimeFigureOut">
              <a:rPr lang="en-IN" smtClean="0"/>
              <a:t>30-03-2021</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B79FB56-F203-462C-83FB-595A7C917B9D}"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14AC4AF-D51C-48B7-A332-8F23078DAA5C}" type="datetimeFigureOut">
              <a:rPr lang="en-IN" smtClean="0"/>
              <a:t>30-03-2021</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B79FB56-F203-462C-83FB-595A7C917B9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stackoverflow.co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6633"/>
            <a:ext cx="7772400" cy="1440159"/>
          </a:xfrm>
        </p:spPr>
        <p:txBody>
          <a:bodyPr>
            <a:normAutofit/>
          </a:bodyPr>
          <a:lstStyle/>
          <a:p>
            <a:pPr algn="l"/>
            <a:r>
              <a:rPr lang="en-IN" sz="3600" dirty="0" smtClean="0"/>
              <a:t>           </a:t>
            </a:r>
            <a:br>
              <a:rPr lang="en-IN" sz="3600" dirty="0" smtClean="0"/>
            </a:br>
            <a:endParaRPr lang="en-IN" sz="3600" dirty="0"/>
          </a:p>
        </p:txBody>
      </p:sp>
      <p:sp>
        <p:nvSpPr>
          <p:cNvPr id="3" name="Subtitle 2"/>
          <p:cNvSpPr>
            <a:spLocks noGrp="1"/>
          </p:cNvSpPr>
          <p:nvPr>
            <p:ph type="subTitle" idx="1"/>
          </p:nvPr>
        </p:nvSpPr>
        <p:spPr>
          <a:xfrm>
            <a:off x="611560" y="116632"/>
            <a:ext cx="7520880" cy="6480720"/>
          </a:xfrm>
        </p:spPr>
        <p:txBody>
          <a:bodyPr>
            <a:normAutofit fontScale="92500" lnSpcReduction="10000"/>
          </a:bodyPr>
          <a:lstStyle/>
          <a:p>
            <a:pPr algn="ctr"/>
            <a:r>
              <a:rPr lang="en-IN" sz="2600" dirty="0" smtClean="0"/>
              <a:t> </a:t>
            </a:r>
            <a:r>
              <a:rPr lang="en-IN" sz="2600" dirty="0" smtClean="0"/>
              <a:t> </a:t>
            </a:r>
            <a:r>
              <a:rPr lang="en-US" sz="2600" dirty="0"/>
              <a:t>INSTITUTE FOR ADVANCED </a:t>
            </a:r>
            <a:endParaRPr lang="en-IN" sz="2600" dirty="0"/>
          </a:p>
          <a:p>
            <a:pPr algn="ctr"/>
            <a:r>
              <a:rPr lang="en-US" sz="2600" dirty="0"/>
              <a:t>COMPUTING AND </a:t>
            </a:r>
            <a:endParaRPr lang="en-IN" sz="2600" dirty="0"/>
          </a:p>
          <a:p>
            <a:pPr algn="ctr"/>
            <a:r>
              <a:rPr lang="en-US" sz="2600" dirty="0"/>
              <a:t>SOFTWARE DEVELOPMENT </a:t>
            </a:r>
            <a:endParaRPr lang="en-IN" sz="2600" dirty="0"/>
          </a:p>
          <a:p>
            <a:pPr algn="ctr"/>
            <a:r>
              <a:rPr lang="en-US" sz="2600" dirty="0"/>
              <a:t>AKURDI, PUNE </a:t>
            </a:r>
            <a:endParaRPr lang="en-IN" sz="2600" dirty="0"/>
          </a:p>
          <a:p>
            <a:pPr algn="l"/>
            <a:endParaRPr lang="en-IN" dirty="0" smtClean="0"/>
          </a:p>
          <a:p>
            <a:pPr algn="l"/>
            <a:r>
              <a:rPr lang="en-IN" dirty="0" smtClean="0"/>
              <a:t> </a:t>
            </a:r>
            <a:r>
              <a:rPr lang="en-IN" dirty="0" smtClean="0"/>
              <a:t>                        Project </a:t>
            </a:r>
            <a:r>
              <a:rPr lang="en-IN" dirty="0" smtClean="0"/>
              <a:t>Title</a:t>
            </a:r>
          </a:p>
          <a:p>
            <a:pPr algn="ctr"/>
            <a:r>
              <a:rPr lang="en-IN" dirty="0" smtClean="0"/>
              <a:t>“THINGS TO DONATE”</a:t>
            </a:r>
          </a:p>
          <a:p>
            <a:pPr algn="ctr"/>
            <a:r>
              <a:rPr lang="en-US" dirty="0"/>
              <a:t>E-DAC SEP- 2020</a:t>
            </a:r>
            <a:endParaRPr lang="en-IN" dirty="0"/>
          </a:p>
          <a:p>
            <a:pPr algn="ctr"/>
            <a:endParaRPr lang="en-IN" dirty="0"/>
          </a:p>
          <a:p>
            <a:pPr algn="ctr"/>
            <a:r>
              <a:rPr lang="en-IN" dirty="0" smtClean="0"/>
              <a:t>Presented By</a:t>
            </a:r>
          </a:p>
          <a:p>
            <a:pPr algn="ctr"/>
            <a:r>
              <a:rPr lang="en-IN" dirty="0" smtClean="0"/>
              <a:t> Group No.64</a:t>
            </a:r>
          </a:p>
          <a:p>
            <a:pPr algn="ctr"/>
            <a:r>
              <a:rPr lang="en-IN" dirty="0" err="1" smtClean="0"/>
              <a:t>Pooja</a:t>
            </a:r>
            <a:r>
              <a:rPr lang="en-IN" dirty="0" smtClean="0"/>
              <a:t> Patil:2121</a:t>
            </a:r>
          </a:p>
          <a:p>
            <a:pPr algn="ctr"/>
            <a:r>
              <a:rPr lang="en-IN" dirty="0" smtClean="0"/>
              <a:t>      </a:t>
            </a:r>
            <a:r>
              <a:rPr lang="en-IN" dirty="0" err="1" smtClean="0"/>
              <a:t>Geetashri</a:t>
            </a:r>
            <a:r>
              <a:rPr lang="en-IN" dirty="0" smtClean="0"/>
              <a:t> Belle:2049</a:t>
            </a:r>
          </a:p>
          <a:p>
            <a:pPr algn="ctr"/>
            <a:endParaRPr lang="en-IN" dirty="0" smtClean="0"/>
          </a:p>
          <a:p>
            <a:pPr algn="ctr"/>
            <a:r>
              <a:rPr lang="en-IN" dirty="0" smtClean="0"/>
              <a:t>Project Guide</a:t>
            </a:r>
          </a:p>
          <a:p>
            <a:pPr algn="ctr"/>
            <a:r>
              <a:rPr lang="en-IN" dirty="0" err="1" smtClean="0"/>
              <a:t>Mr.</a:t>
            </a:r>
            <a:r>
              <a:rPr lang="en-IN" dirty="0" smtClean="0"/>
              <a:t> </a:t>
            </a:r>
            <a:r>
              <a:rPr lang="en-IN" dirty="0" err="1" smtClean="0"/>
              <a:t>Milind</a:t>
            </a:r>
            <a:r>
              <a:rPr lang="en-IN" dirty="0" smtClean="0"/>
              <a:t> </a:t>
            </a:r>
            <a:r>
              <a:rPr lang="en-IN" dirty="0" err="1" smtClean="0"/>
              <a:t>Arjun</a:t>
            </a:r>
            <a:endParaRPr lang="en-IN" dirty="0" smtClean="0"/>
          </a:p>
          <a:p>
            <a:pPr algn="l"/>
            <a:endParaRPr lang="en-IN" dirty="0"/>
          </a:p>
        </p:txBody>
      </p:sp>
    </p:spTree>
    <p:extLst>
      <p:ext uri="{BB962C8B-B14F-4D97-AF65-F5344CB8AC3E}">
        <p14:creationId xmlns:p14="http://schemas.microsoft.com/office/powerpoint/2010/main" val="3619603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DELL\Downloads\New folder\Donersideproductreqlist.pn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546958" y="1481138"/>
            <a:ext cx="8050083" cy="4525962"/>
          </a:xfrm>
          <a:prstGeom prst="rect">
            <a:avLst/>
          </a:prstGeom>
          <a:noFill/>
          <a:ln>
            <a:noFill/>
          </a:ln>
        </p:spPr>
      </p:pic>
      <p:sp>
        <p:nvSpPr>
          <p:cNvPr id="2" name="Title 1"/>
          <p:cNvSpPr>
            <a:spLocks noGrp="1"/>
          </p:cNvSpPr>
          <p:nvPr>
            <p:ph type="title"/>
          </p:nvPr>
        </p:nvSpPr>
        <p:spPr/>
        <p:txBody>
          <a:bodyPr>
            <a:normAutofit/>
          </a:bodyPr>
          <a:lstStyle/>
          <a:p>
            <a:r>
              <a:rPr lang="en-US" sz="3200" dirty="0"/>
              <a:t>Donor Side Product Req. List</a:t>
            </a:r>
            <a:endParaRPr lang="en-IN" sz="3200" dirty="0"/>
          </a:p>
        </p:txBody>
      </p:sp>
    </p:spTree>
    <p:extLst>
      <p:ext uri="{BB962C8B-B14F-4D97-AF65-F5344CB8AC3E}">
        <p14:creationId xmlns:p14="http://schemas.microsoft.com/office/powerpoint/2010/main" val="1843596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DELL\Downloads\New folder\productrequirement.pn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546958" y="1481138"/>
            <a:ext cx="8050083" cy="4525962"/>
          </a:xfrm>
          <a:prstGeom prst="rect">
            <a:avLst/>
          </a:prstGeom>
          <a:noFill/>
          <a:ln>
            <a:noFill/>
          </a:ln>
        </p:spPr>
      </p:pic>
      <p:sp>
        <p:nvSpPr>
          <p:cNvPr id="2" name="Title 1"/>
          <p:cNvSpPr>
            <a:spLocks noGrp="1"/>
          </p:cNvSpPr>
          <p:nvPr>
            <p:ph type="title"/>
          </p:nvPr>
        </p:nvSpPr>
        <p:spPr/>
        <p:txBody>
          <a:bodyPr>
            <a:normAutofit/>
          </a:bodyPr>
          <a:lstStyle/>
          <a:p>
            <a:r>
              <a:rPr lang="en-IN" sz="3200" dirty="0" smtClean="0"/>
              <a:t>Product Requirement</a:t>
            </a:r>
            <a:endParaRPr lang="en-IN" sz="3200" dirty="0"/>
          </a:p>
        </p:txBody>
      </p:sp>
    </p:spTree>
    <p:extLst>
      <p:ext uri="{BB962C8B-B14F-4D97-AF65-F5344CB8AC3E}">
        <p14:creationId xmlns:p14="http://schemas.microsoft.com/office/powerpoint/2010/main" val="2425600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DELL\Downloads\New folder\DonatedProductform.pn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546958" y="1481138"/>
            <a:ext cx="8050083" cy="4525962"/>
          </a:xfrm>
          <a:prstGeom prst="rect">
            <a:avLst/>
          </a:prstGeom>
          <a:noFill/>
          <a:ln>
            <a:noFill/>
          </a:ln>
        </p:spPr>
      </p:pic>
      <p:sp>
        <p:nvSpPr>
          <p:cNvPr id="2" name="Title 1"/>
          <p:cNvSpPr>
            <a:spLocks noGrp="1"/>
          </p:cNvSpPr>
          <p:nvPr>
            <p:ph type="title"/>
          </p:nvPr>
        </p:nvSpPr>
        <p:spPr/>
        <p:txBody>
          <a:bodyPr>
            <a:normAutofit/>
          </a:bodyPr>
          <a:lstStyle/>
          <a:p>
            <a:r>
              <a:rPr lang="en-IN" sz="3200" dirty="0" smtClean="0"/>
              <a:t>Donated Product form</a:t>
            </a:r>
            <a:endParaRPr lang="en-IN" sz="3200" dirty="0"/>
          </a:p>
        </p:txBody>
      </p:sp>
    </p:spTree>
    <p:extLst>
      <p:ext uri="{BB962C8B-B14F-4D97-AF65-F5344CB8AC3E}">
        <p14:creationId xmlns:p14="http://schemas.microsoft.com/office/powerpoint/2010/main" val="3864528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DELL\Downloads\New folder\Donateditemlist.pn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546958" y="1481138"/>
            <a:ext cx="8050083" cy="4525962"/>
          </a:xfrm>
          <a:prstGeom prst="rect">
            <a:avLst/>
          </a:prstGeom>
          <a:noFill/>
          <a:ln>
            <a:noFill/>
          </a:ln>
        </p:spPr>
      </p:pic>
      <p:sp>
        <p:nvSpPr>
          <p:cNvPr id="2" name="Title 1"/>
          <p:cNvSpPr>
            <a:spLocks noGrp="1"/>
          </p:cNvSpPr>
          <p:nvPr>
            <p:ph type="title"/>
          </p:nvPr>
        </p:nvSpPr>
        <p:spPr/>
        <p:txBody>
          <a:bodyPr>
            <a:normAutofit/>
          </a:bodyPr>
          <a:lstStyle/>
          <a:p>
            <a:r>
              <a:rPr lang="en-IN" sz="3200" dirty="0" smtClean="0"/>
              <a:t>Donated Item List</a:t>
            </a:r>
            <a:endParaRPr lang="en-IN" sz="3200" dirty="0"/>
          </a:p>
        </p:txBody>
      </p:sp>
    </p:spTree>
    <p:extLst>
      <p:ext uri="{BB962C8B-B14F-4D97-AF65-F5344CB8AC3E}">
        <p14:creationId xmlns:p14="http://schemas.microsoft.com/office/powerpoint/2010/main" val="2843843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DELL\Downloads\New folder\Donatedcartitem.pn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546958" y="1481138"/>
            <a:ext cx="8050083" cy="4525962"/>
          </a:xfrm>
          <a:prstGeom prst="rect">
            <a:avLst/>
          </a:prstGeom>
          <a:noFill/>
          <a:ln>
            <a:noFill/>
          </a:ln>
        </p:spPr>
      </p:pic>
      <p:sp>
        <p:nvSpPr>
          <p:cNvPr id="2" name="Title 1"/>
          <p:cNvSpPr>
            <a:spLocks noGrp="1"/>
          </p:cNvSpPr>
          <p:nvPr>
            <p:ph type="title"/>
          </p:nvPr>
        </p:nvSpPr>
        <p:spPr/>
        <p:txBody>
          <a:bodyPr>
            <a:normAutofit/>
          </a:bodyPr>
          <a:lstStyle/>
          <a:p>
            <a:r>
              <a:rPr lang="en-IN" sz="3200" dirty="0" smtClean="0"/>
              <a:t>Donated Cart Item</a:t>
            </a:r>
            <a:endParaRPr lang="en-IN" sz="3200" dirty="0"/>
          </a:p>
        </p:txBody>
      </p:sp>
    </p:spTree>
    <p:extLst>
      <p:ext uri="{BB962C8B-B14F-4D97-AF65-F5344CB8AC3E}">
        <p14:creationId xmlns:p14="http://schemas.microsoft.com/office/powerpoint/2010/main" val="4210196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DELL\Downloads\New folder\SocialDeeds.pn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546958" y="1481138"/>
            <a:ext cx="8050083" cy="4525962"/>
          </a:xfrm>
          <a:prstGeom prst="rect">
            <a:avLst/>
          </a:prstGeom>
          <a:noFill/>
          <a:ln>
            <a:noFill/>
          </a:ln>
        </p:spPr>
      </p:pic>
      <p:sp>
        <p:nvSpPr>
          <p:cNvPr id="2" name="Title 1"/>
          <p:cNvSpPr>
            <a:spLocks noGrp="1"/>
          </p:cNvSpPr>
          <p:nvPr>
            <p:ph type="title"/>
          </p:nvPr>
        </p:nvSpPr>
        <p:spPr/>
        <p:txBody>
          <a:bodyPr>
            <a:normAutofit/>
          </a:bodyPr>
          <a:lstStyle/>
          <a:p>
            <a:r>
              <a:rPr lang="en-IN" sz="3200" dirty="0" smtClean="0"/>
              <a:t>Social Deeds</a:t>
            </a:r>
            <a:endParaRPr lang="en-IN" sz="3200" dirty="0"/>
          </a:p>
        </p:txBody>
      </p:sp>
    </p:spTree>
    <p:extLst>
      <p:ext uri="{BB962C8B-B14F-4D97-AF65-F5344CB8AC3E}">
        <p14:creationId xmlns:p14="http://schemas.microsoft.com/office/powerpoint/2010/main" val="2221363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DELL\Downloads\New folder\addsocialdeeds.pn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546958" y="1481138"/>
            <a:ext cx="8050083" cy="4525962"/>
          </a:xfrm>
          <a:prstGeom prst="rect">
            <a:avLst/>
          </a:prstGeom>
          <a:noFill/>
          <a:ln>
            <a:noFill/>
          </a:ln>
        </p:spPr>
      </p:pic>
      <p:sp>
        <p:nvSpPr>
          <p:cNvPr id="2" name="Title 1"/>
          <p:cNvSpPr>
            <a:spLocks noGrp="1"/>
          </p:cNvSpPr>
          <p:nvPr>
            <p:ph type="title"/>
          </p:nvPr>
        </p:nvSpPr>
        <p:spPr/>
        <p:txBody>
          <a:bodyPr>
            <a:normAutofit/>
          </a:bodyPr>
          <a:lstStyle/>
          <a:p>
            <a:r>
              <a:rPr lang="en-IN" sz="3200" dirty="0" smtClean="0"/>
              <a:t>Add social Deeds</a:t>
            </a:r>
            <a:endParaRPr lang="en-IN" sz="3200" dirty="0"/>
          </a:p>
        </p:txBody>
      </p:sp>
    </p:spTree>
    <p:extLst>
      <p:ext uri="{BB962C8B-B14F-4D97-AF65-F5344CB8AC3E}">
        <p14:creationId xmlns:p14="http://schemas.microsoft.com/office/powerpoint/2010/main" val="1293736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DELL\Downloads\New folder\Donersidesocialdeedslist.pn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546958" y="1481138"/>
            <a:ext cx="8050083" cy="4525962"/>
          </a:xfrm>
          <a:prstGeom prst="rect">
            <a:avLst/>
          </a:prstGeom>
          <a:noFill/>
          <a:ln>
            <a:noFill/>
          </a:ln>
        </p:spPr>
      </p:pic>
      <p:sp>
        <p:nvSpPr>
          <p:cNvPr id="2" name="Title 1"/>
          <p:cNvSpPr>
            <a:spLocks noGrp="1"/>
          </p:cNvSpPr>
          <p:nvPr>
            <p:ph type="title"/>
          </p:nvPr>
        </p:nvSpPr>
        <p:spPr/>
        <p:txBody>
          <a:bodyPr>
            <a:normAutofit/>
          </a:bodyPr>
          <a:lstStyle/>
          <a:p>
            <a:r>
              <a:rPr lang="en-IN" sz="3200" dirty="0" smtClean="0"/>
              <a:t>Donor side </a:t>
            </a:r>
            <a:r>
              <a:rPr lang="en-IN" sz="3200" dirty="0" err="1" smtClean="0"/>
              <a:t>Soial</a:t>
            </a:r>
            <a:r>
              <a:rPr lang="en-IN" sz="3200" dirty="0" smtClean="0"/>
              <a:t> deeds</a:t>
            </a:r>
            <a:endParaRPr lang="en-IN" sz="3200" dirty="0"/>
          </a:p>
        </p:txBody>
      </p:sp>
    </p:spTree>
    <p:extLst>
      <p:ext uri="{BB962C8B-B14F-4D97-AF65-F5344CB8AC3E}">
        <p14:creationId xmlns:p14="http://schemas.microsoft.com/office/powerpoint/2010/main" val="1156153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DELL\Downloads\New folder\receiverRegistration.pn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546958" y="1481138"/>
            <a:ext cx="8050083" cy="4525962"/>
          </a:xfrm>
          <a:prstGeom prst="rect">
            <a:avLst/>
          </a:prstGeom>
          <a:noFill/>
          <a:ln>
            <a:noFill/>
          </a:ln>
        </p:spPr>
      </p:pic>
      <p:sp>
        <p:nvSpPr>
          <p:cNvPr id="2" name="Title 1"/>
          <p:cNvSpPr>
            <a:spLocks noGrp="1"/>
          </p:cNvSpPr>
          <p:nvPr>
            <p:ph type="title"/>
          </p:nvPr>
        </p:nvSpPr>
        <p:spPr/>
        <p:txBody>
          <a:bodyPr>
            <a:normAutofit/>
          </a:bodyPr>
          <a:lstStyle/>
          <a:p>
            <a:r>
              <a:rPr lang="en-IN" sz="3200" dirty="0" smtClean="0"/>
              <a:t>Receiver Reg.</a:t>
            </a:r>
            <a:endParaRPr lang="en-IN" sz="3200" dirty="0"/>
          </a:p>
        </p:txBody>
      </p:sp>
    </p:spTree>
    <p:extLst>
      <p:ext uri="{BB962C8B-B14F-4D97-AF65-F5344CB8AC3E}">
        <p14:creationId xmlns:p14="http://schemas.microsoft.com/office/powerpoint/2010/main" val="3481394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DELL\Downloads\New folder\RequestRegistration.pn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546958" y="1481138"/>
            <a:ext cx="8050083" cy="4525962"/>
          </a:xfrm>
          <a:prstGeom prst="rect">
            <a:avLst/>
          </a:prstGeom>
          <a:noFill/>
          <a:ln>
            <a:noFill/>
          </a:ln>
        </p:spPr>
      </p:pic>
      <p:sp>
        <p:nvSpPr>
          <p:cNvPr id="2" name="Title 1"/>
          <p:cNvSpPr>
            <a:spLocks noGrp="1"/>
          </p:cNvSpPr>
          <p:nvPr>
            <p:ph type="title"/>
          </p:nvPr>
        </p:nvSpPr>
        <p:spPr/>
        <p:txBody>
          <a:bodyPr/>
          <a:lstStyle/>
          <a:p>
            <a:r>
              <a:rPr lang="en-IN" dirty="0" smtClean="0"/>
              <a:t>Req. Reg.</a:t>
            </a:r>
            <a:endParaRPr lang="en-IN" dirty="0"/>
          </a:p>
        </p:txBody>
      </p:sp>
    </p:spTree>
    <p:extLst>
      <p:ext uri="{BB962C8B-B14F-4D97-AF65-F5344CB8AC3E}">
        <p14:creationId xmlns:p14="http://schemas.microsoft.com/office/powerpoint/2010/main" val="3692651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This document communicates the business requirements and scope for developing online donation platform system named as “Things to donate”. The scope of this document is to define the functional and non-functional requirements, business rules and other constraints requirements.</a:t>
            </a:r>
            <a:endParaRPr lang="en-IN" b="1" dirty="0"/>
          </a:p>
          <a:p>
            <a:endParaRPr lang="en-IN" dirty="0"/>
          </a:p>
        </p:txBody>
      </p:sp>
      <p:sp>
        <p:nvSpPr>
          <p:cNvPr id="3" name="Title 2"/>
          <p:cNvSpPr>
            <a:spLocks noGrp="1"/>
          </p:cNvSpPr>
          <p:nvPr>
            <p:ph type="title"/>
          </p:nvPr>
        </p:nvSpPr>
        <p:spPr/>
        <p:txBody>
          <a:bodyPr>
            <a:normAutofit/>
          </a:bodyPr>
          <a:lstStyle/>
          <a:p>
            <a:r>
              <a:rPr lang="en-IN" sz="3200" dirty="0" smtClean="0"/>
              <a:t>INTRODUCTION</a:t>
            </a:r>
            <a:endParaRPr lang="en-IN" sz="3200" dirty="0"/>
          </a:p>
        </p:txBody>
      </p:sp>
    </p:spTree>
    <p:extLst>
      <p:ext uri="{BB962C8B-B14F-4D97-AF65-F5344CB8AC3E}">
        <p14:creationId xmlns:p14="http://schemas.microsoft.com/office/powerpoint/2010/main" val="3201844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DELL\Downloads\New folder\reciversideDonerlist.pn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546958" y="1481138"/>
            <a:ext cx="8050083" cy="4525962"/>
          </a:xfrm>
          <a:prstGeom prst="rect">
            <a:avLst/>
          </a:prstGeom>
          <a:noFill/>
          <a:ln>
            <a:noFill/>
          </a:ln>
        </p:spPr>
      </p:pic>
      <p:sp>
        <p:nvSpPr>
          <p:cNvPr id="2" name="Title 1"/>
          <p:cNvSpPr>
            <a:spLocks noGrp="1"/>
          </p:cNvSpPr>
          <p:nvPr>
            <p:ph type="title"/>
          </p:nvPr>
        </p:nvSpPr>
        <p:spPr/>
        <p:txBody>
          <a:bodyPr>
            <a:normAutofit/>
          </a:bodyPr>
          <a:lstStyle/>
          <a:p>
            <a:r>
              <a:rPr lang="en-IN" sz="3200" dirty="0" smtClean="0"/>
              <a:t>Receiver Side Donor List</a:t>
            </a:r>
            <a:endParaRPr lang="en-IN" sz="3200" dirty="0"/>
          </a:p>
        </p:txBody>
      </p:sp>
    </p:spTree>
    <p:extLst>
      <p:ext uri="{BB962C8B-B14F-4D97-AF65-F5344CB8AC3E}">
        <p14:creationId xmlns:p14="http://schemas.microsoft.com/office/powerpoint/2010/main" val="2816121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Online donation platform puts forth the  helping hands for social deeds. Donor can Donate services and functionalities from the society anywhere and anytime for their own </a:t>
            </a:r>
            <a:r>
              <a:rPr lang="en-US" dirty="0" smtClean="0"/>
              <a:t>comfort.</a:t>
            </a:r>
          </a:p>
          <a:p>
            <a:endParaRPr lang="en-IN" dirty="0"/>
          </a:p>
        </p:txBody>
      </p:sp>
      <p:sp>
        <p:nvSpPr>
          <p:cNvPr id="3" name="Title 2"/>
          <p:cNvSpPr>
            <a:spLocks noGrp="1"/>
          </p:cNvSpPr>
          <p:nvPr>
            <p:ph type="title"/>
          </p:nvPr>
        </p:nvSpPr>
        <p:spPr/>
        <p:txBody>
          <a:bodyPr/>
          <a:lstStyle/>
          <a:p>
            <a:r>
              <a:rPr lang="en-IN" dirty="0" smtClean="0"/>
              <a:t>Conclusion</a:t>
            </a:r>
            <a:endParaRPr lang="en-IN" dirty="0"/>
          </a:p>
        </p:txBody>
      </p:sp>
    </p:spTree>
    <p:extLst>
      <p:ext uri="{BB962C8B-B14F-4D97-AF65-F5344CB8AC3E}">
        <p14:creationId xmlns:p14="http://schemas.microsoft.com/office/powerpoint/2010/main" val="2639857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IN" dirty="0"/>
              <a:t> </a:t>
            </a:r>
            <a:r>
              <a:rPr lang="en-IN" u="sng" dirty="0">
                <a:hlinkClick r:id="rId2"/>
              </a:rPr>
              <a:t>https://stackoverflow.com</a:t>
            </a:r>
            <a:endParaRPr lang="en-IN" dirty="0"/>
          </a:p>
          <a:p>
            <a:pPr marL="109728" indent="0">
              <a:buNone/>
            </a:pPr>
            <a:r>
              <a:rPr lang="en-IN" dirty="0" smtClean="0"/>
              <a:t> </a:t>
            </a:r>
            <a:r>
              <a:rPr lang="en-IN" u="sng" dirty="0">
                <a:hlinkClick r:id="rId3"/>
              </a:rPr>
              <a:t>https://github.com</a:t>
            </a:r>
            <a:endParaRPr lang="en-IN" dirty="0"/>
          </a:p>
          <a:p>
            <a:pPr marL="109728" indent="0">
              <a:buNone/>
            </a:pPr>
            <a:r>
              <a:rPr lang="en-US" dirty="0"/>
              <a:t> </a:t>
            </a:r>
            <a:endParaRPr lang="en-IN" dirty="0"/>
          </a:p>
        </p:txBody>
      </p:sp>
      <p:sp>
        <p:nvSpPr>
          <p:cNvPr id="3" name="Title 2"/>
          <p:cNvSpPr>
            <a:spLocks noGrp="1"/>
          </p:cNvSpPr>
          <p:nvPr>
            <p:ph type="title"/>
          </p:nvPr>
        </p:nvSpPr>
        <p:spPr/>
        <p:txBody>
          <a:bodyPr/>
          <a:lstStyle/>
          <a:p>
            <a:r>
              <a:rPr lang="en-IN" dirty="0" smtClean="0"/>
              <a:t>References</a:t>
            </a:r>
            <a:endParaRPr lang="en-IN" dirty="0"/>
          </a:p>
        </p:txBody>
      </p:sp>
    </p:spTree>
    <p:extLst>
      <p:ext uri="{BB962C8B-B14F-4D97-AF65-F5344CB8AC3E}">
        <p14:creationId xmlns:p14="http://schemas.microsoft.com/office/powerpoint/2010/main" val="1634883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endParaRPr lang="en-IN" dirty="0" smtClean="0"/>
          </a:p>
          <a:p>
            <a:pPr algn="ctr"/>
            <a:endParaRPr lang="en-IN" dirty="0"/>
          </a:p>
          <a:p>
            <a:pPr algn="ctr"/>
            <a:endParaRPr lang="en-IN" dirty="0" smtClean="0"/>
          </a:p>
          <a:p>
            <a:pPr algn="ctr"/>
            <a:endParaRPr lang="en-IN" dirty="0"/>
          </a:p>
          <a:p>
            <a:pPr marL="109728" indent="0" algn="ctr">
              <a:buNone/>
            </a:pPr>
            <a:r>
              <a:rPr lang="en-IN" dirty="0" smtClean="0"/>
              <a:t>THANK YOU</a:t>
            </a:r>
            <a:endParaRPr lang="en-IN"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2818393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sz="2800" dirty="0"/>
              <a:t>There Are Three Modules  in Project</a:t>
            </a:r>
          </a:p>
          <a:p>
            <a:r>
              <a:rPr lang="en-IN" sz="2800" dirty="0"/>
              <a:t>                   1.Admin</a:t>
            </a:r>
          </a:p>
          <a:p>
            <a:r>
              <a:rPr lang="en-IN" sz="2800" dirty="0"/>
              <a:t>                   2.Donor</a:t>
            </a:r>
          </a:p>
          <a:p>
            <a:r>
              <a:rPr lang="en-IN" sz="2800" dirty="0"/>
              <a:t>                   3.Receiver</a:t>
            </a:r>
          </a:p>
          <a:p>
            <a:r>
              <a:rPr lang="en-IN" sz="2800" b="1" dirty="0"/>
              <a:t>   </a:t>
            </a:r>
            <a:r>
              <a:rPr lang="en-IN" sz="2800" b="1" dirty="0">
                <a:cs typeface="Times New Roman" pitchFamily="18" charset="0"/>
              </a:rPr>
              <a:t>Admin:</a:t>
            </a:r>
          </a:p>
          <a:p>
            <a:r>
              <a:rPr lang="en-IN" sz="2800" b="1" dirty="0"/>
              <a:t>      1.</a:t>
            </a:r>
            <a:r>
              <a:rPr lang="en-IN" sz="2800" dirty="0"/>
              <a:t>Admin can login to the system. </a:t>
            </a:r>
          </a:p>
          <a:p>
            <a:r>
              <a:rPr lang="en-IN" sz="2800" dirty="0"/>
              <a:t>      2.View receiver</a:t>
            </a:r>
          </a:p>
          <a:p>
            <a:r>
              <a:rPr lang="en-IN" sz="2800" dirty="0"/>
              <a:t>      3.Reject  receiver request. </a:t>
            </a:r>
          </a:p>
          <a:p>
            <a:r>
              <a:rPr lang="en-IN" sz="2800" dirty="0"/>
              <a:t>      4.Add social Work.</a:t>
            </a:r>
          </a:p>
          <a:p>
            <a:r>
              <a:rPr lang="en-IN" sz="2800" dirty="0"/>
              <a:t>      5.View Social workers</a:t>
            </a:r>
          </a:p>
          <a:p>
            <a:endParaRPr lang="en-IN" dirty="0"/>
          </a:p>
        </p:txBody>
      </p:sp>
      <p:sp>
        <p:nvSpPr>
          <p:cNvPr id="3" name="Title 2"/>
          <p:cNvSpPr>
            <a:spLocks noGrp="1"/>
          </p:cNvSpPr>
          <p:nvPr>
            <p:ph type="title"/>
          </p:nvPr>
        </p:nvSpPr>
        <p:spPr/>
        <p:txBody>
          <a:bodyPr/>
          <a:lstStyle/>
          <a:p>
            <a:r>
              <a:rPr lang="en-IN" sz="4400" dirty="0"/>
              <a:t>Features Of System</a:t>
            </a:r>
            <a:endParaRPr lang="en-IN" dirty="0"/>
          </a:p>
        </p:txBody>
      </p:sp>
    </p:spTree>
    <p:extLst>
      <p:ext uri="{BB962C8B-B14F-4D97-AF65-F5344CB8AC3E}">
        <p14:creationId xmlns:p14="http://schemas.microsoft.com/office/powerpoint/2010/main" val="1393069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548680"/>
            <a:ext cx="8229600" cy="5577483"/>
          </a:xfrm>
        </p:spPr>
        <p:txBody>
          <a:bodyPr>
            <a:normAutofit/>
          </a:bodyPr>
          <a:lstStyle/>
          <a:p>
            <a:pPr marL="0" indent="0">
              <a:buNone/>
            </a:pPr>
            <a:r>
              <a:rPr lang="en-IN" sz="2800" dirty="0" smtClean="0">
                <a:latin typeface="+mj-lt"/>
                <a:cs typeface="Times New Roman" pitchFamily="18" charset="0"/>
              </a:rPr>
              <a:t>Donor:</a:t>
            </a:r>
          </a:p>
          <a:p>
            <a:r>
              <a:rPr lang="en-IN" sz="2800" dirty="0" smtClean="0">
                <a:latin typeface="+mj-lt"/>
                <a:cs typeface="Times New Roman" pitchFamily="18" charset="0"/>
              </a:rPr>
              <a:t> </a:t>
            </a:r>
            <a:r>
              <a:rPr lang="en-IN" sz="2800" dirty="0">
                <a:latin typeface="+mj-lt"/>
                <a:cs typeface="Times New Roman" pitchFamily="18" charset="0"/>
              </a:rPr>
              <a:t>Donor  can login to the system. </a:t>
            </a:r>
          </a:p>
          <a:p>
            <a:pPr lvl="0"/>
            <a:r>
              <a:rPr lang="en-IN" sz="2800" dirty="0">
                <a:latin typeface="+mj-lt"/>
                <a:cs typeface="Times New Roman" pitchFamily="18" charset="0"/>
              </a:rPr>
              <a:t>View his/her details</a:t>
            </a:r>
            <a:r>
              <a:rPr lang="en-IN" sz="2800" dirty="0" smtClean="0">
                <a:latin typeface="+mj-lt"/>
                <a:cs typeface="Times New Roman" pitchFamily="18" charset="0"/>
              </a:rPr>
              <a:t>.</a:t>
            </a:r>
          </a:p>
          <a:p>
            <a:pPr lvl="0" fontAlgn="base"/>
            <a:r>
              <a:rPr lang="en-IN" sz="2800" dirty="0">
                <a:latin typeface="+mj-lt"/>
                <a:cs typeface="Times New Roman" pitchFamily="18" charset="0"/>
              </a:rPr>
              <a:t>The donor is the user of the system who wants to donate the product</a:t>
            </a:r>
            <a:r>
              <a:rPr lang="en-IN" sz="2800" dirty="0" smtClean="0">
                <a:latin typeface="+mj-lt"/>
                <a:cs typeface="Times New Roman" pitchFamily="18" charset="0"/>
              </a:rPr>
              <a:t>.</a:t>
            </a:r>
            <a:r>
              <a:rPr lang="en-IN" sz="2800" dirty="0">
                <a:latin typeface="+mj-lt"/>
                <a:cs typeface="Times New Roman" pitchFamily="18" charset="0"/>
              </a:rPr>
              <a:t> </a:t>
            </a:r>
          </a:p>
          <a:p>
            <a:pPr lvl="0" fontAlgn="base"/>
            <a:r>
              <a:rPr lang="en-IN" sz="2800" dirty="0">
                <a:latin typeface="+mj-lt"/>
                <a:cs typeface="Times New Roman" pitchFamily="18" charset="0"/>
              </a:rPr>
              <a:t>He is also able to view the Categories of products to Donate.</a:t>
            </a:r>
          </a:p>
          <a:p>
            <a:pPr lvl="0"/>
            <a:endParaRPr lang="en-IN" sz="2800" dirty="0" smtClean="0">
              <a:latin typeface="Times New Roman" pitchFamily="18" charset="0"/>
              <a:cs typeface="Times New Roman" pitchFamily="18" charset="0"/>
            </a:endParaRPr>
          </a:p>
          <a:p>
            <a:pPr marL="0" indent="0">
              <a:buNone/>
            </a:pP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793072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a:bodyPr>
          <a:lstStyle/>
          <a:p>
            <a:pPr marL="0" indent="0">
              <a:buNone/>
            </a:pPr>
            <a:r>
              <a:rPr lang="en-IN" dirty="0" smtClean="0"/>
              <a:t> Receiver Module:</a:t>
            </a:r>
          </a:p>
          <a:p>
            <a:pPr lvl="0"/>
            <a:r>
              <a:rPr lang="en-IN" dirty="0" smtClean="0"/>
              <a:t> Receiver </a:t>
            </a:r>
            <a:r>
              <a:rPr lang="en-IN" dirty="0"/>
              <a:t>is one who will receive the donated product.</a:t>
            </a:r>
          </a:p>
          <a:p>
            <a:pPr lvl="0"/>
            <a:r>
              <a:rPr lang="en-IN" dirty="0"/>
              <a:t>Receiver can be NGO’s or Social Serving entities.</a:t>
            </a:r>
          </a:p>
          <a:p>
            <a:pPr lvl="0"/>
            <a:r>
              <a:rPr lang="en-IN" dirty="0"/>
              <a:t>Receiver is able to view the Categories of products, select &amp; freeze the product.</a:t>
            </a:r>
          </a:p>
          <a:p>
            <a:pPr lvl="0"/>
            <a:r>
              <a:rPr lang="en-IN" dirty="0"/>
              <a:t>Receiver can send requirement for product of their need.</a:t>
            </a:r>
          </a:p>
          <a:p>
            <a:r>
              <a:rPr lang="en-IN" b="1" dirty="0"/>
              <a:t> </a:t>
            </a:r>
          </a:p>
          <a:p>
            <a:endParaRPr lang="en-IN" dirty="0"/>
          </a:p>
        </p:txBody>
      </p:sp>
    </p:spTree>
    <p:extLst>
      <p:ext uri="{BB962C8B-B14F-4D97-AF65-F5344CB8AC3E}">
        <p14:creationId xmlns:p14="http://schemas.microsoft.com/office/powerpoint/2010/main" val="672517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DELL\Downloads\New folder\Homepage.pn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546958" y="1481138"/>
            <a:ext cx="8050083" cy="4525962"/>
          </a:xfrm>
          <a:prstGeom prst="rect">
            <a:avLst/>
          </a:prstGeom>
          <a:noFill/>
          <a:ln>
            <a:noFill/>
          </a:ln>
        </p:spPr>
      </p:pic>
      <p:sp>
        <p:nvSpPr>
          <p:cNvPr id="2" name="Title 1"/>
          <p:cNvSpPr>
            <a:spLocks noGrp="1"/>
          </p:cNvSpPr>
          <p:nvPr>
            <p:ph type="title"/>
          </p:nvPr>
        </p:nvSpPr>
        <p:spPr/>
        <p:txBody>
          <a:bodyPr/>
          <a:lstStyle/>
          <a:p>
            <a:r>
              <a:rPr lang="en-IN" dirty="0" smtClean="0"/>
              <a:t>1.Home Page</a:t>
            </a:r>
            <a:endParaRPr lang="en-IN" dirty="0"/>
          </a:p>
        </p:txBody>
      </p:sp>
    </p:spTree>
    <p:extLst>
      <p:ext uri="{BB962C8B-B14F-4D97-AF65-F5344CB8AC3E}">
        <p14:creationId xmlns:p14="http://schemas.microsoft.com/office/powerpoint/2010/main" val="1363973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Users\DELL\Downloads\New folder\loginpage.pn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546958" y="1481138"/>
            <a:ext cx="8050083" cy="4525962"/>
          </a:xfrm>
          <a:prstGeom prst="rect">
            <a:avLst/>
          </a:prstGeom>
          <a:noFill/>
          <a:ln>
            <a:noFill/>
          </a:ln>
        </p:spPr>
      </p:pic>
      <p:sp>
        <p:nvSpPr>
          <p:cNvPr id="2" name="Title 1"/>
          <p:cNvSpPr>
            <a:spLocks noGrp="1"/>
          </p:cNvSpPr>
          <p:nvPr>
            <p:ph type="title"/>
          </p:nvPr>
        </p:nvSpPr>
        <p:spPr/>
        <p:txBody>
          <a:bodyPr>
            <a:normAutofit/>
          </a:bodyPr>
          <a:lstStyle/>
          <a:p>
            <a:r>
              <a:rPr lang="en-IN" sz="2800" dirty="0" smtClean="0"/>
              <a:t>Login Page</a:t>
            </a:r>
            <a:endParaRPr lang="en-IN" sz="2800" dirty="0"/>
          </a:p>
        </p:txBody>
      </p:sp>
    </p:spTree>
    <p:extLst>
      <p:ext uri="{BB962C8B-B14F-4D97-AF65-F5344CB8AC3E}">
        <p14:creationId xmlns:p14="http://schemas.microsoft.com/office/powerpoint/2010/main" val="2361278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DELL\Downloads\New folder\Registrationpage.pn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546958" y="1481138"/>
            <a:ext cx="8050083" cy="4525962"/>
          </a:xfrm>
          <a:prstGeom prst="rect">
            <a:avLst/>
          </a:prstGeom>
          <a:noFill/>
          <a:ln>
            <a:noFill/>
          </a:ln>
        </p:spPr>
      </p:pic>
      <p:sp>
        <p:nvSpPr>
          <p:cNvPr id="2" name="Title 1"/>
          <p:cNvSpPr>
            <a:spLocks noGrp="1"/>
          </p:cNvSpPr>
          <p:nvPr>
            <p:ph type="title"/>
          </p:nvPr>
        </p:nvSpPr>
        <p:spPr/>
        <p:txBody>
          <a:bodyPr>
            <a:normAutofit/>
          </a:bodyPr>
          <a:lstStyle/>
          <a:p>
            <a:r>
              <a:rPr lang="en-IN" sz="3200" dirty="0" smtClean="0"/>
              <a:t>Registration page</a:t>
            </a:r>
            <a:endParaRPr lang="en-IN" sz="3200" dirty="0"/>
          </a:p>
        </p:txBody>
      </p:sp>
    </p:spTree>
    <p:extLst>
      <p:ext uri="{BB962C8B-B14F-4D97-AF65-F5344CB8AC3E}">
        <p14:creationId xmlns:p14="http://schemas.microsoft.com/office/powerpoint/2010/main" val="2679513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DELL\Downloads\New folder\DonerRegistration.pn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546958" y="1481138"/>
            <a:ext cx="8050083" cy="4525962"/>
          </a:xfrm>
          <a:prstGeom prst="rect">
            <a:avLst/>
          </a:prstGeom>
          <a:noFill/>
          <a:ln>
            <a:noFill/>
          </a:ln>
        </p:spPr>
      </p:pic>
      <p:sp>
        <p:nvSpPr>
          <p:cNvPr id="2" name="Title 1"/>
          <p:cNvSpPr>
            <a:spLocks noGrp="1"/>
          </p:cNvSpPr>
          <p:nvPr>
            <p:ph type="title"/>
          </p:nvPr>
        </p:nvSpPr>
        <p:spPr/>
        <p:txBody>
          <a:bodyPr>
            <a:normAutofit/>
          </a:bodyPr>
          <a:lstStyle/>
          <a:p>
            <a:r>
              <a:rPr lang="en-IN" sz="3200" dirty="0" smtClean="0"/>
              <a:t>Donor Registration</a:t>
            </a:r>
            <a:endParaRPr lang="en-IN" sz="3200" dirty="0"/>
          </a:p>
        </p:txBody>
      </p:sp>
    </p:spTree>
    <p:extLst>
      <p:ext uri="{BB962C8B-B14F-4D97-AF65-F5344CB8AC3E}">
        <p14:creationId xmlns:p14="http://schemas.microsoft.com/office/powerpoint/2010/main" val="26680860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146</TotalTime>
  <Words>291</Words>
  <Application>Microsoft Office PowerPoint</Application>
  <PresentationFormat>On-screen Show (4:3)</PresentationFormat>
  <Paragraphs>67</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Concourse</vt:lpstr>
      <vt:lpstr>            </vt:lpstr>
      <vt:lpstr>INTRODUCTION</vt:lpstr>
      <vt:lpstr>Features Of System</vt:lpstr>
      <vt:lpstr>PowerPoint Presentation</vt:lpstr>
      <vt:lpstr>PowerPoint Presentation</vt:lpstr>
      <vt:lpstr>1.Home Page</vt:lpstr>
      <vt:lpstr>Login Page</vt:lpstr>
      <vt:lpstr>Registration page</vt:lpstr>
      <vt:lpstr>Donor Registration</vt:lpstr>
      <vt:lpstr>Donor Side Product Req. List</vt:lpstr>
      <vt:lpstr>Product Requirement</vt:lpstr>
      <vt:lpstr>Donated Product form</vt:lpstr>
      <vt:lpstr>Donated Item List</vt:lpstr>
      <vt:lpstr>Donated Cart Item</vt:lpstr>
      <vt:lpstr>Social Deeds</vt:lpstr>
      <vt:lpstr>Add social Deeds</vt:lpstr>
      <vt:lpstr>Donor side Soial deeds</vt:lpstr>
      <vt:lpstr>Receiver Reg.</vt:lpstr>
      <vt:lpstr>Req. Reg.</vt:lpstr>
      <vt:lpstr>Receiver Side Donor List</vt:lpstr>
      <vt:lpstr>Conclusion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Features Of System</dc:title>
  <dc:creator>DELL</dc:creator>
  <cp:lastModifiedBy>DELL</cp:lastModifiedBy>
  <cp:revision>10</cp:revision>
  <dcterms:created xsi:type="dcterms:W3CDTF">2021-03-30T07:48:13Z</dcterms:created>
  <dcterms:modified xsi:type="dcterms:W3CDTF">2021-03-30T10:19:15Z</dcterms:modified>
</cp:coreProperties>
</file>