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61" r:id="rId4"/>
    <p:sldId id="259" r:id="rId5"/>
    <p:sldId id="263" r:id="rId6"/>
    <p:sldId id="274" r:id="rId7"/>
    <p:sldId id="272" r:id="rId8"/>
    <p:sldId id="273"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p:scale>
          <a:sx n="62" d="100"/>
          <a:sy n="62" d="100"/>
        </p:scale>
        <p:origin x="7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i Subbu" userId="06e5a74fd7501175" providerId="LiveId" clId="{1C1BE47E-36D5-454C-9694-9DC10F347503}"/>
    <pc:docChg chg="undo redo custSel addSld delSld modSld delMainMaster">
      <pc:chgData name="Sonali Subbu" userId="06e5a74fd7501175" providerId="LiveId" clId="{1C1BE47E-36D5-454C-9694-9DC10F347503}" dt="2022-11-23T04:52:45.870" v="11195" actId="20577"/>
      <pc:docMkLst>
        <pc:docMk/>
      </pc:docMkLst>
      <pc:sldChg chg="new del">
        <pc:chgData name="Sonali Subbu" userId="06e5a74fd7501175" providerId="LiveId" clId="{1C1BE47E-36D5-454C-9694-9DC10F347503}" dt="2022-11-23T01:38:29.217" v="2337" actId="47"/>
        <pc:sldMkLst>
          <pc:docMk/>
          <pc:sldMk cId="3682001202" sldId="256"/>
        </pc:sldMkLst>
      </pc:sldChg>
      <pc:sldChg chg="addSp modSp add del mod">
        <pc:chgData name="Sonali Subbu" userId="06e5a74fd7501175" providerId="LiveId" clId="{1C1BE47E-36D5-454C-9694-9DC10F347503}" dt="2022-11-23T01:11:32.621" v="1469" actId="20577"/>
        <pc:sldMkLst>
          <pc:docMk/>
          <pc:sldMk cId="0" sldId="257"/>
        </pc:sldMkLst>
        <pc:spChg chg="add mod">
          <ac:chgData name="Sonali Subbu" userId="06e5a74fd7501175" providerId="LiveId" clId="{1C1BE47E-36D5-454C-9694-9DC10F347503}" dt="2022-11-23T00:45:29.923" v="923" actId="1037"/>
          <ac:spMkLst>
            <pc:docMk/>
            <pc:sldMk cId="0" sldId="257"/>
            <ac:spMk id="2" creationId="{FAA3679E-D263-60B9-9FBE-C4EB519092FD}"/>
          </ac:spMkLst>
        </pc:spChg>
        <pc:spChg chg="mod">
          <ac:chgData name="Sonali Subbu" userId="06e5a74fd7501175" providerId="LiveId" clId="{1C1BE47E-36D5-454C-9694-9DC10F347503}" dt="2022-11-23T01:11:32.621" v="1469" actId="20577"/>
          <ac:spMkLst>
            <pc:docMk/>
            <pc:sldMk cId="0" sldId="257"/>
            <ac:spMk id="721" creationId="{00000000-0000-0000-0000-000000000000}"/>
          </ac:spMkLst>
        </pc:spChg>
        <pc:spChg chg="mod">
          <ac:chgData name="Sonali Subbu" userId="06e5a74fd7501175" providerId="LiveId" clId="{1C1BE47E-36D5-454C-9694-9DC10F347503}" dt="2022-11-23T00:45:17.859" v="891" actId="2711"/>
          <ac:spMkLst>
            <pc:docMk/>
            <pc:sldMk cId="0" sldId="257"/>
            <ac:spMk id="722" creationId="{00000000-0000-0000-0000-000000000000}"/>
          </ac:spMkLst>
        </pc:spChg>
      </pc:sldChg>
      <pc:sldChg chg="addSp delSp modSp mod">
        <pc:chgData name="Sonali Subbu" userId="06e5a74fd7501175" providerId="LiveId" clId="{1C1BE47E-36D5-454C-9694-9DC10F347503}" dt="2022-11-23T04:40:37.838" v="9697" actId="20577"/>
        <pc:sldMkLst>
          <pc:docMk/>
          <pc:sldMk cId="0" sldId="258"/>
        </pc:sldMkLst>
        <pc:spChg chg="add mod">
          <ac:chgData name="Sonali Subbu" userId="06e5a74fd7501175" providerId="LiveId" clId="{1C1BE47E-36D5-454C-9694-9DC10F347503}" dt="2022-11-23T04:40:37.838" v="9697" actId="20577"/>
          <ac:spMkLst>
            <pc:docMk/>
            <pc:sldMk cId="0" sldId="258"/>
            <ac:spMk id="3" creationId="{E24D539E-D407-9A55-8F0C-B8F6DF729C7A}"/>
          </ac:spMkLst>
        </pc:spChg>
        <pc:spChg chg="mod">
          <ac:chgData name="Sonali Subbu" userId="06e5a74fd7501175" providerId="LiveId" clId="{1C1BE47E-36D5-454C-9694-9DC10F347503}" dt="2022-11-23T00:45:48.016" v="925" actId="207"/>
          <ac:spMkLst>
            <pc:docMk/>
            <pc:sldMk cId="0" sldId="258"/>
            <ac:spMk id="729" creationId="{00000000-0000-0000-0000-000000000000}"/>
          </ac:spMkLst>
        </pc:spChg>
        <pc:spChg chg="del">
          <ac:chgData name="Sonali Subbu" userId="06e5a74fd7501175" providerId="LiveId" clId="{1C1BE47E-36D5-454C-9694-9DC10F347503}" dt="2022-11-23T00:11:03.812" v="319" actId="478"/>
          <ac:spMkLst>
            <pc:docMk/>
            <pc:sldMk cId="0" sldId="258"/>
            <ac:spMk id="735" creationId="{00000000-0000-0000-0000-000000000000}"/>
          </ac:spMkLst>
        </pc:spChg>
        <pc:spChg chg="del">
          <ac:chgData name="Sonali Subbu" userId="06e5a74fd7501175" providerId="LiveId" clId="{1C1BE47E-36D5-454C-9694-9DC10F347503}" dt="2022-11-23T00:11:08.330" v="320" actId="478"/>
          <ac:spMkLst>
            <pc:docMk/>
            <pc:sldMk cId="0" sldId="258"/>
            <ac:spMk id="736" creationId="{00000000-0000-0000-0000-000000000000}"/>
          </ac:spMkLst>
        </pc:spChg>
        <pc:spChg chg="del">
          <ac:chgData name="Sonali Subbu" userId="06e5a74fd7501175" providerId="LiveId" clId="{1C1BE47E-36D5-454C-9694-9DC10F347503}" dt="2022-11-23T00:10:51.474" v="317" actId="478"/>
          <ac:spMkLst>
            <pc:docMk/>
            <pc:sldMk cId="0" sldId="258"/>
            <ac:spMk id="737" creationId="{00000000-0000-0000-0000-000000000000}"/>
          </ac:spMkLst>
        </pc:spChg>
        <pc:graphicFrameChg chg="del">
          <ac:chgData name="Sonali Subbu" userId="06e5a74fd7501175" providerId="LiveId" clId="{1C1BE47E-36D5-454C-9694-9DC10F347503}" dt="2022-11-23T00:10:59.970" v="318" actId="478"/>
          <ac:graphicFrameMkLst>
            <pc:docMk/>
            <pc:sldMk cId="0" sldId="258"/>
            <ac:graphicFrameMk id="734" creationId="{00000000-0000-0000-0000-000000000000}"/>
          </ac:graphicFrameMkLst>
        </pc:graphicFrameChg>
      </pc:sldChg>
      <pc:sldChg chg="addSp delSp modSp new mod">
        <pc:chgData name="Sonali Subbu" userId="06e5a74fd7501175" providerId="LiveId" clId="{1C1BE47E-36D5-454C-9694-9DC10F347503}" dt="2022-11-23T01:37:58.086" v="2333" actId="14100"/>
        <pc:sldMkLst>
          <pc:docMk/>
          <pc:sldMk cId="462160786" sldId="259"/>
        </pc:sldMkLst>
        <pc:spChg chg="del mod">
          <ac:chgData name="Sonali Subbu" userId="06e5a74fd7501175" providerId="LiveId" clId="{1C1BE47E-36D5-454C-9694-9DC10F347503}" dt="2022-11-23T00:51:04.699" v="1014" actId="478"/>
          <ac:spMkLst>
            <pc:docMk/>
            <pc:sldMk cId="462160786" sldId="259"/>
            <ac:spMk id="2" creationId="{0E371622-A00C-20DD-842D-F61CF4D2CE45}"/>
          </ac:spMkLst>
        </pc:spChg>
        <pc:spChg chg="mod">
          <ac:chgData name="Sonali Subbu" userId="06e5a74fd7501175" providerId="LiveId" clId="{1C1BE47E-36D5-454C-9694-9DC10F347503}" dt="2022-11-23T01:33:15.680" v="2265" actId="1076"/>
          <ac:spMkLst>
            <pc:docMk/>
            <pc:sldMk cId="462160786" sldId="259"/>
            <ac:spMk id="3" creationId="{008E922F-F17D-FD6B-08ED-C03C487DE4F2}"/>
          </ac:spMkLst>
        </pc:spChg>
        <pc:spChg chg="add del mod">
          <ac:chgData name="Sonali Subbu" userId="06e5a74fd7501175" providerId="LiveId" clId="{1C1BE47E-36D5-454C-9694-9DC10F347503}" dt="2022-11-23T01:27:22.971" v="2130" actId="478"/>
          <ac:spMkLst>
            <pc:docMk/>
            <pc:sldMk cId="462160786" sldId="259"/>
            <ac:spMk id="4" creationId="{D1F5A323-CA82-3F61-8CB0-9BD0586319BA}"/>
          </ac:spMkLst>
        </pc:spChg>
        <pc:spChg chg="add del mod">
          <ac:chgData name="Sonali Subbu" userId="06e5a74fd7501175" providerId="LiveId" clId="{1C1BE47E-36D5-454C-9694-9DC10F347503}" dt="2022-11-23T01:27:25.899" v="2132" actId="478"/>
          <ac:spMkLst>
            <pc:docMk/>
            <pc:sldMk cId="462160786" sldId="259"/>
            <ac:spMk id="6" creationId="{964CE528-A492-5299-1AAF-F4B4D0FF05AE}"/>
          </ac:spMkLst>
        </pc:spChg>
        <pc:spChg chg="add mod">
          <ac:chgData name="Sonali Subbu" userId="06e5a74fd7501175" providerId="LiveId" clId="{1C1BE47E-36D5-454C-9694-9DC10F347503}" dt="2022-11-23T01:34:52.876" v="2299" actId="14100"/>
          <ac:spMkLst>
            <pc:docMk/>
            <pc:sldMk cId="462160786" sldId="259"/>
            <ac:spMk id="11" creationId="{F9DC8180-1501-6705-9680-18D9A1EA2302}"/>
          </ac:spMkLst>
        </pc:spChg>
        <pc:spChg chg="add mod">
          <ac:chgData name="Sonali Subbu" userId="06e5a74fd7501175" providerId="LiveId" clId="{1C1BE47E-36D5-454C-9694-9DC10F347503}" dt="2022-11-23T01:37:58.086" v="2333" actId="14100"/>
          <ac:spMkLst>
            <pc:docMk/>
            <pc:sldMk cId="462160786" sldId="259"/>
            <ac:spMk id="12" creationId="{43ECF6E8-1E48-38CC-EB08-B3BB39E7FF18}"/>
          </ac:spMkLst>
        </pc:spChg>
        <pc:picChg chg="add mod">
          <ac:chgData name="Sonali Subbu" userId="06e5a74fd7501175" providerId="LiveId" clId="{1C1BE47E-36D5-454C-9694-9DC10F347503}" dt="2022-11-23T01:33:34.029" v="2270" actId="1076"/>
          <ac:picMkLst>
            <pc:docMk/>
            <pc:sldMk cId="462160786" sldId="259"/>
            <ac:picMk id="7" creationId="{2C5AAB72-383A-1B38-0068-0BA394122163}"/>
          </ac:picMkLst>
        </pc:picChg>
        <pc:picChg chg="add del mod">
          <ac:chgData name="Sonali Subbu" userId="06e5a74fd7501175" providerId="LiveId" clId="{1C1BE47E-36D5-454C-9694-9DC10F347503}" dt="2022-11-23T01:30:17.080" v="2213" actId="478"/>
          <ac:picMkLst>
            <pc:docMk/>
            <pc:sldMk cId="462160786" sldId="259"/>
            <ac:picMk id="8" creationId="{2B597280-9E63-18E2-CFB5-408ECFA1872B}"/>
          </ac:picMkLst>
        </pc:picChg>
        <pc:picChg chg="add mod">
          <ac:chgData name="Sonali Subbu" userId="06e5a74fd7501175" providerId="LiveId" clId="{1C1BE47E-36D5-454C-9694-9DC10F347503}" dt="2022-11-23T01:37:28.389" v="2303" actId="1076"/>
          <ac:picMkLst>
            <pc:docMk/>
            <pc:sldMk cId="462160786" sldId="259"/>
            <ac:picMk id="9" creationId="{E901FD21-FCC4-06A3-F436-ED98C157ADAC}"/>
          </ac:picMkLst>
        </pc:picChg>
        <pc:picChg chg="add del mod">
          <ac:chgData name="Sonali Subbu" userId="06e5a74fd7501175" providerId="LiveId" clId="{1C1BE47E-36D5-454C-9694-9DC10F347503}" dt="2022-11-23T01:32:02.633" v="2241" actId="478"/>
          <ac:picMkLst>
            <pc:docMk/>
            <pc:sldMk cId="462160786" sldId="259"/>
            <ac:picMk id="10" creationId="{3F930FDF-79E3-D18E-364E-483FCE3A6102}"/>
          </ac:picMkLst>
        </pc:picChg>
      </pc:sldChg>
      <pc:sldChg chg="addSp delSp modSp new del mod">
        <pc:chgData name="Sonali Subbu" userId="06e5a74fd7501175" providerId="LiveId" clId="{1C1BE47E-36D5-454C-9694-9DC10F347503}" dt="2022-11-23T01:55:44.819" v="3155" actId="2696"/>
        <pc:sldMkLst>
          <pc:docMk/>
          <pc:sldMk cId="2711222030" sldId="260"/>
        </pc:sldMkLst>
        <pc:spChg chg="mod">
          <ac:chgData name="Sonali Subbu" userId="06e5a74fd7501175" providerId="LiveId" clId="{1C1BE47E-36D5-454C-9694-9DC10F347503}" dt="2022-11-23T01:52:55.353" v="3148" actId="1036"/>
          <ac:spMkLst>
            <pc:docMk/>
            <pc:sldMk cId="2711222030" sldId="260"/>
            <ac:spMk id="2" creationId="{36D26F03-B44F-435B-E66F-04612F6FE524}"/>
          </ac:spMkLst>
        </pc:spChg>
        <pc:spChg chg="mod">
          <ac:chgData name="Sonali Subbu" userId="06e5a74fd7501175" providerId="LiveId" clId="{1C1BE47E-36D5-454C-9694-9DC10F347503}" dt="2022-11-23T01:39:57.300" v="2351" actId="207"/>
          <ac:spMkLst>
            <pc:docMk/>
            <pc:sldMk cId="2711222030" sldId="260"/>
            <ac:spMk id="3" creationId="{94F8E4A7-3067-0DEF-1E96-8827E4BD51BE}"/>
          </ac:spMkLst>
        </pc:spChg>
        <pc:picChg chg="add del mod">
          <ac:chgData name="Sonali Subbu" userId="06e5a74fd7501175" providerId="LiveId" clId="{1C1BE47E-36D5-454C-9694-9DC10F347503}" dt="2022-11-23T01:38:23.579" v="2334" actId="478"/>
          <ac:picMkLst>
            <pc:docMk/>
            <pc:sldMk cId="2711222030" sldId="260"/>
            <ac:picMk id="1026" creationId="{BAC350F0-B7A1-80B9-CF7C-9161E655E3A6}"/>
          </ac:picMkLst>
        </pc:picChg>
        <pc:picChg chg="add del mod">
          <ac:chgData name="Sonali Subbu" userId="06e5a74fd7501175" providerId="LiveId" clId="{1C1BE47E-36D5-454C-9694-9DC10F347503}" dt="2022-11-23T01:38:25.452" v="2336" actId="478"/>
          <ac:picMkLst>
            <pc:docMk/>
            <pc:sldMk cId="2711222030" sldId="260"/>
            <ac:picMk id="1028" creationId="{724416BB-1518-57B3-9FBC-7E729612685A}"/>
          </ac:picMkLst>
        </pc:picChg>
        <pc:picChg chg="add del mod">
          <ac:chgData name="Sonali Subbu" userId="06e5a74fd7501175" providerId="LiveId" clId="{1C1BE47E-36D5-454C-9694-9DC10F347503}" dt="2022-11-23T01:05:31.940" v="1032"/>
          <ac:picMkLst>
            <pc:docMk/>
            <pc:sldMk cId="2711222030" sldId="260"/>
            <ac:picMk id="1030" creationId="{929A9EE2-1374-CD36-AA2C-934CFE6F7A0C}"/>
          </ac:picMkLst>
        </pc:picChg>
        <pc:picChg chg="add del mod">
          <ac:chgData name="Sonali Subbu" userId="06e5a74fd7501175" providerId="LiveId" clId="{1C1BE47E-36D5-454C-9694-9DC10F347503}" dt="2022-11-23T01:29:34.027" v="2201" actId="478"/>
          <ac:picMkLst>
            <pc:docMk/>
            <pc:sldMk cId="2711222030" sldId="260"/>
            <ac:picMk id="1032" creationId="{29226CE8-899B-38A5-881A-F6A029579F1F}"/>
          </ac:picMkLst>
        </pc:picChg>
      </pc:sldChg>
      <pc:sldChg chg="addSp delSp modSp mod">
        <pc:chgData name="Sonali Subbu" userId="06e5a74fd7501175" providerId="LiveId" clId="{1C1BE47E-36D5-454C-9694-9DC10F347503}" dt="2022-11-23T01:27:13.423" v="2129" actId="120"/>
        <pc:sldMkLst>
          <pc:docMk/>
          <pc:sldMk cId="0" sldId="261"/>
        </pc:sldMkLst>
        <pc:spChg chg="add del mod">
          <ac:chgData name="Sonali Subbu" userId="06e5a74fd7501175" providerId="LiveId" clId="{1C1BE47E-36D5-454C-9694-9DC10F347503}" dt="2022-11-23T01:26:35.194" v="2120" actId="478"/>
          <ac:spMkLst>
            <pc:docMk/>
            <pc:sldMk cId="0" sldId="261"/>
            <ac:spMk id="3" creationId="{F230E4D3-C7FB-0D30-8A3D-3B8690CB302F}"/>
          </ac:spMkLst>
        </pc:spChg>
        <pc:spChg chg="add del mod">
          <ac:chgData name="Sonali Subbu" userId="06e5a74fd7501175" providerId="LiveId" clId="{1C1BE47E-36D5-454C-9694-9DC10F347503}" dt="2022-11-23T01:26:41.922" v="2122" actId="478"/>
          <ac:spMkLst>
            <pc:docMk/>
            <pc:sldMk cId="0" sldId="261"/>
            <ac:spMk id="5" creationId="{3AE2A3E8-3179-B858-78E3-01EF6C0ED8C5}"/>
          </ac:spMkLst>
        </pc:spChg>
        <pc:spChg chg="add del mod">
          <ac:chgData name="Sonali Subbu" userId="06e5a74fd7501175" providerId="LiveId" clId="{1C1BE47E-36D5-454C-9694-9DC10F347503}" dt="2022-11-23T01:26:47.600" v="2124" actId="478"/>
          <ac:spMkLst>
            <pc:docMk/>
            <pc:sldMk cId="0" sldId="261"/>
            <ac:spMk id="7" creationId="{B211B934-D766-BC44-D307-3771F2F714D2}"/>
          </ac:spMkLst>
        </pc:spChg>
        <pc:spChg chg="add del mod">
          <ac:chgData name="Sonali Subbu" userId="06e5a74fd7501175" providerId="LiveId" clId="{1C1BE47E-36D5-454C-9694-9DC10F347503}" dt="2022-11-23T01:26:52.653" v="2126" actId="478"/>
          <ac:spMkLst>
            <pc:docMk/>
            <pc:sldMk cId="0" sldId="261"/>
            <ac:spMk id="9" creationId="{47E4F163-B556-7095-0334-2B1750D12069}"/>
          </ac:spMkLst>
        </pc:spChg>
        <pc:spChg chg="add mod">
          <ac:chgData name="Sonali Subbu" userId="06e5a74fd7501175" providerId="LiveId" clId="{1C1BE47E-36D5-454C-9694-9DC10F347503}" dt="2022-11-23T01:27:00.496" v="2127"/>
          <ac:spMkLst>
            <pc:docMk/>
            <pc:sldMk cId="0" sldId="261"/>
            <ac:spMk id="10" creationId="{398A0B7B-3285-5D51-E691-38A43406278D}"/>
          </ac:spMkLst>
        </pc:spChg>
        <pc:spChg chg="add mod">
          <ac:chgData name="Sonali Subbu" userId="06e5a74fd7501175" providerId="LiveId" clId="{1C1BE47E-36D5-454C-9694-9DC10F347503}" dt="2022-11-23T01:27:13.423" v="2129" actId="120"/>
          <ac:spMkLst>
            <pc:docMk/>
            <pc:sldMk cId="0" sldId="261"/>
            <ac:spMk id="11" creationId="{1094F9C6-504C-AA2E-3542-2ED0CDF70B4C}"/>
          </ac:spMkLst>
        </pc:spChg>
        <pc:spChg chg="del">
          <ac:chgData name="Sonali Subbu" userId="06e5a74fd7501175" providerId="LiveId" clId="{1C1BE47E-36D5-454C-9694-9DC10F347503}" dt="2022-11-23T01:26:44.719" v="2123" actId="478"/>
          <ac:spMkLst>
            <pc:docMk/>
            <pc:sldMk cId="0" sldId="261"/>
            <ac:spMk id="779" creationId="{00000000-0000-0000-0000-000000000000}"/>
          </ac:spMkLst>
        </pc:spChg>
        <pc:spChg chg="del">
          <ac:chgData name="Sonali Subbu" userId="06e5a74fd7501175" providerId="LiveId" clId="{1C1BE47E-36D5-454C-9694-9DC10F347503}" dt="2022-11-23T01:26:38.794" v="2121" actId="478"/>
          <ac:spMkLst>
            <pc:docMk/>
            <pc:sldMk cId="0" sldId="261"/>
            <ac:spMk id="780" creationId="{00000000-0000-0000-0000-000000000000}"/>
          </ac:spMkLst>
        </pc:spChg>
        <pc:spChg chg="del">
          <ac:chgData name="Sonali Subbu" userId="06e5a74fd7501175" providerId="LiveId" clId="{1C1BE47E-36D5-454C-9694-9DC10F347503}" dt="2022-11-23T01:26:50.299" v="2125" actId="478"/>
          <ac:spMkLst>
            <pc:docMk/>
            <pc:sldMk cId="0" sldId="261"/>
            <ac:spMk id="781" creationId="{00000000-0000-0000-0000-000000000000}"/>
          </ac:spMkLst>
        </pc:spChg>
        <pc:spChg chg="del">
          <ac:chgData name="Sonali Subbu" userId="06e5a74fd7501175" providerId="LiveId" clId="{1C1BE47E-36D5-454C-9694-9DC10F347503}" dt="2022-11-23T01:26:32.039" v="2119" actId="478"/>
          <ac:spMkLst>
            <pc:docMk/>
            <pc:sldMk cId="0" sldId="261"/>
            <ac:spMk id="782" creationId="{00000000-0000-0000-0000-000000000000}"/>
          </ac:spMkLst>
        </pc:spChg>
      </pc:sldChg>
      <pc:sldChg chg="addSp delSp modSp del mod">
        <pc:chgData name="Sonali Subbu" userId="06e5a74fd7501175" providerId="LiveId" clId="{1C1BE47E-36D5-454C-9694-9DC10F347503}" dt="2022-11-23T01:56:55.696" v="3168" actId="2696"/>
        <pc:sldMkLst>
          <pc:docMk/>
          <pc:sldMk cId="2740109928" sldId="262"/>
        </pc:sldMkLst>
        <pc:spChg chg="del">
          <ac:chgData name="Sonali Subbu" userId="06e5a74fd7501175" providerId="LiveId" clId="{1C1BE47E-36D5-454C-9694-9DC10F347503}" dt="2022-11-23T01:54:28.064" v="3151" actId="478"/>
          <ac:spMkLst>
            <pc:docMk/>
            <pc:sldMk cId="2740109928" sldId="262"/>
            <ac:spMk id="3" creationId="{E24D539E-D407-9A55-8F0C-B8F6DF729C7A}"/>
          </ac:spMkLst>
        </pc:spChg>
        <pc:spChg chg="add del mod">
          <ac:chgData name="Sonali Subbu" userId="06e5a74fd7501175" providerId="LiveId" clId="{1C1BE47E-36D5-454C-9694-9DC10F347503}" dt="2022-11-23T01:54:25.013" v="3150" actId="478"/>
          <ac:spMkLst>
            <pc:docMk/>
            <pc:sldMk cId="2740109928" sldId="262"/>
            <ac:spMk id="4" creationId="{6A18F609-4193-D762-CDFD-CF87E3098BBF}"/>
          </ac:spMkLst>
        </pc:spChg>
        <pc:spChg chg="add del mod">
          <ac:chgData name="Sonali Subbu" userId="06e5a74fd7501175" providerId="LiveId" clId="{1C1BE47E-36D5-454C-9694-9DC10F347503}" dt="2022-11-23T01:54:30.319" v="3152" actId="478"/>
          <ac:spMkLst>
            <pc:docMk/>
            <pc:sldMk cId="2740109928" sldId="262"/>
            <ac:spMk id="6" creationId="{435B1FAE-2361-2B7B-88B4-DF4D70F48C53}"/>
          </ac:spMkLst>
        </pc:spChg>
        <pc:spChg chg="add mod">
          <ac:chgData name="Sonali Subbu" userId="06e5a74fd7501175" providerId="LiveId" clId="{1C1BE47E-36D5-454C-9694-9DC10F347503}" dt="2022-11-23T01:54:40.668" v="3153"/>
          <ac:spMkLst>
            <pc:docMk/>
            <pc:sldMk cId="2740109928" sldId="262"/>
            <ac:spMk id="7" creationId="{000B2D87-0D0B-17B5-2468-2F61D9C7627D}"/>
          </ac:spMkLst>
        </pc:spChg>
        <pc:spChg chg="add mod">
          <ac:chgData name="Sonali Subbu" userId="06e5a74fd7501175" providerId="LiveId" clId="{1C1BE47E-36D5-454C-9694-9DC10F347503}" dt="2022-11-23T01:54:46.499" v="3154"/>
          <ac:spMkLst>
            <pc:docMk/>
            <pc:sldMk cId="2740109928" sldId="262"/>
            <ac:spMk id="8" creationId="{9210B20F-CBD6-AB5E-0554-255FEEF4D9B2}"/>
          </ac:spMkLst>
        </pc:spChg>
        <pc:spChg chg="del">
          <ac:chgData name="Sonali Subbu" userId="06e5a74fd7501175" providerId="LiveId" clId="{1C1BE47E-36D5-454C-9694-9DC10F347503}" dt="2022-11-23T01:54:22.602" v="3149" actId="478"/>
          <ac:spMkLst>
            <pc:docMk/>
            <pc:sldMk cId="2740109928" sldId="262"/>
            <ac:spMk id="729" creationId="{00000000-0000-0000-0000-000000000000}"/>
          </ac:spMkLst>
        </pc:spChg>
      </pc:sldChg>
      <pc:sldChg chg="addSp delSp modSp mod">
        <pc:chgData name="Sonali Subbu" userId="06e5a74fd7501175" providerId="LiveId" clId="{1C1BE47E-36D5-454C-9694-9DC10F347503}" dt="2022-11-23T02:01:05.128" v="3358" actId="12"/>
        <pc:sldMkLst>
          <pc:docMk/>
          <pc:sldMk cId="3921899297" sldId="263"/>
        </pc:sldMkLst>
        <pc:spChg chg="del mod">
          <ac:chgData name="Sonali Subbu" userId="06e5a74fd7501175" providerId="LiveId" clId="{1C1BE47E-36D5-454C-9694-9DC10F347503}" dt="2022-11-23T01:55:55.343" v="3157" actId="478"/>
          <ac:spMkLst>
            <pc:docMk/>
            <pc:sldMk cId="3921899297" sldId="263"/>
            <ac:spMk id="2" creationId="{FAA3679E-D263-60B9-9FBE-C4EB519092FD}"/>
          </ac:spMkLst>
        </pc:spChg>
        <pc:spChg chg="add del mod">
          <ac:chgData name="Sonali Subbu" userId="06e5a74fd7501175" providerId="LiveId" clId="{1C1BE47E-36D5-454C-9694-9DC10F347503}" dt="2022-11-23T01:56:02.244" v="3159" actId="478"/>
          <ac:spMkLst>
            <pc:docMk/>
            <pc:sldMk cId="3921899297" sldId="263"/>
            <ac:spMk id="4" creationId="{1D1D2377-867F-2247-DD7E-B03B4FCCFFBD}"/>
          </ac:spMkLst>
        </pc:spChg>
        <pc:spChg chg="add del mod">
          <ac:chgData name="Sonali Subbu" userId="06e5a74fd7501175" providerId="LiveId" clId="{1C1BE47E-36D5-454C-9694-9DC10F347503}" dt="2022-11-23T01:56:07.920" v="3161" actId="478"/>
          <ac:spMkLst>
            <pc:docMk/>
            <pc:sldMk cId="3921899297" sldId="263"/>
            <ac:spMk id="6" creationId="{DF6DFF61-18E8-4076-36D3-AAF4506AD910}"/>
          </ac:spMkLst>
        </pc:spChg>
        <pc:spChg chg="add del mod">
          <ac:chgData name="Sonali Subbu" userId="06e5a74fd7501175" providerId="LiveId" clId="{1C1BE47E-36D5-454C-9694-9DC10F347503}" dt="2022-11-23T01:56:18.377" v="3163"/>
          <ac:spMkLst>
            <pc:docMk/>
            <pc:sldMk cId="3921899297" sldId="263"/>
            <ac:spMk id="7" creationId="{46252680-053C-B729-4E83-961EFDC91698}"/>
          </ac:spMkLst>
        </pc:spChg>
        <pc:spChg chg="add mod">
          <ac:chgData name="Sonali Subbu" userId="06e5a74fd7501175" providerId="LiveId" clId="{1C1BE47E-36D5-454C-9694-9DC10F347503}" dt="2022-11-23T01:56:34.978" v="3165" actId="255"/>
          <ac:spMkLst>
            <pc:docMk/>
            <pc:sldMk cId="3921899297" sldId="263"/>
            <ac:spMk id="8" creationId="{123C59FB-6EFE-E070-3AF8-41658B25B633}"/>
          </ac:spMkLst>
        </pc:spChg>
        <pc:spChg chg="add mod">
          <ac:chgData name="Sonali Subbu" userId="06e5a74fd7501175" providerId="LiveId" clId="{1C1BE47E-36D5-454C-9694-9DC10F347503}" dt="2022-11-23T02:01:05.128" v="3358" actId="12"/>
          <ac:spMkLst>
            <pc:docMk/>
            <pc:sldMk cId="3921899297" sldId="263"/>
            <ac:spMk id="9" creationId="{7E2D162D-63B2-61BE-A48C-525172AFA9CE}"/>
          </ac:spMkLst>
        </pc:spChg>
        <pc:spChg chg="del">
          <ac:chgData name="Sonali Subbu" userId="06e5a74fd7501175" providerId="LiveId" clId="{1C1BE47E-36D5-454C-9694-9DC10F347503}" dt="2022-11-23T01:55:57.876" v="3158" actId="478"/>
          <ac:spMkLst>
            <pc:docMk/>
            <pc:sldMk cId="3921899297" sldId="263"/>
            <ac:spMk id="721" creationId="{00000000-0000-0000-0000-000000000000}"/>
          </ac:spMkLst>
        </pc:spChg>
        <pc:spChg chg="del">
          <ac:chgData name="Sonali Subbu" userId="06e5a74fd7501175" providerId="LiveId" clId="{1C1BE47E-36D5-454C-9694-9DC10F347503}" dt="2022-11-23T01:56:04.900" v="3160" actId="478"/>
          <ac:spMkLst>
            <pc:docMk/>
            <pc:sldMk cId="3921899297" sldId="263"/>
            <ac:spMk id="722" creationId="{00000000-0000-0000-0000-000000000000}"/>
          </ac:spMkLst>
        </pc:spChg>
      </pc:sldChg>
      <pc:sldChg chg="addSp delSp modSp mod">
        <pc:chgData name="Sonali Subbu" userId="06e5a74fd7501175" providerId="LiveId" clId="{1C1BE47E-36D5-454C-9694-9DC10F347503}" dt="2022-11-23T03:42:41.504" v="5171" actId="1076"/>
        <pc:sldMkLst>
          <pc:docMk/>
          <pc:sldMk cId="3747254865" sldId="264"/>
        </pc:sldMkLst>
        <pc:spChg chg="add del">
          <ac:chgData name="Sonali Subbu" userId="06e5a74fd7501175" providerId="LiveId" clId="{1C1BE47E-36D5-454C-9694-9DC10F347503}" dt="2022-11-23T01:57:39.636" v="3176" actId="478"/>
          <ac:spMkLst>
            <pc:docMk/>
            <pc:sldMk cId="3747254865" sldId="264"/>
            <ac:spMk id="3" creationId="{E24D539E-D407-9A55-8F0C-B8F6DF729C7A}"/>
          </ac:spMkLst>
        </pc:spChg>
        <pc:spChg chg="add del mod">
          <ac:chgData name="Sonali Subbu" userId="06e5a74fd7501175" providerId="LiveId" clId="{1C1BE47E-36D5-454C-9694-9DC10F347503}" dt="2022-11-23T01:58:26.472" v="3253" actId="2711"/>
          <ac:spMkLst>
            <pc:docMk/>
            <pc:sldMk cId="3747254865" sldId="264"/>
            <ac:spMk id="4" creationId="{1DE9F3BC-29F3-70CC-BD90-AB38329F455B}"/>
          </ac:spMkLst>
        </pc:spChg>
        <pc:spChg chg="add del mod">
          <ac:chgData name="Sonali Subbu" userId="06e5a74fd7501175" providerId="LiveId" clId="{1C1BE47E-36D5-454C-9694-9DC10F347503}" dt="2022-11-23T01:57:36.036" v="3174" actId="478"/>
          <ac:spMkLst>
            <pc:docMk/>
            <pc:sldMk cId="3747254865" sldId="264"/>
            <ac:spMk id="6" creationId="{07BE7437-2466-952F-C6B3-2A6A48A71920}"/>
          </ac:spMkLst>
        </pc:spChg>
        <pc:spChg chg="add mod">
          <ac:chgData name="Sonali Subbu" userId="06e5a74fd7501175" providerId="LiveId" clId="{1C1BE47E-36D5-454C-9694-9DC10F347503}" dt="2022-11-23T03:31:41.521" v="4068" actId="1076"/>
          <ac:spMkLst>
            <pc:docMk/>
            <pc:sldMk cId="3747254865" sldId="264"/>
            <ac:spMk id="8" creationId="{128D3832-CF52-155F-59CF-33FC33BDECB6}"/>
          </ac:spMkLst>
        </pc:spChg>
        <pc:spChg chg="add mod">
          <ac:chgData name="Sonali Subbu" userId="06e5a74fd7501175" providerId="LiveId" clId="{1C1BE47E-36D5-454C-9694-9DC10F347503}" dt="2022-11-23T03:30:59.808" v="4006" actId="122"/>
          <ac:spMkLst>
            <pc:docMk/>
            <pc:sldMk cId="3747254865" sldId="264"/>
            <ac:spMk id="13" creationId="{0F1A1483-00EF-F9E7-DA97-7E8672A7D032}"/>
          </ac:spMkLst>
        </pc:spChg>
        <pc:spChg chg="add mod">
          <ac:chgData name="Sonali Subbu" userId="06e5a74fd7501175" providerId="LiveId" clId="{1C1BE47E-36D5-454C-9694-9DC10F347503}" dt="2022-11-23T03:42:41.504" v="5171" actId="1076"/>
          <ac:spMkLst>
            <pc:docMk/>
            <pc:sldMk cId="3747254865" sldId="264"/>
            <ac:spMk id="14" creationId="{FAA22A49-9EBC-0BBE-644F-ABC80984B62C}"/>
          </ac:spMkLst>
        </pc:spChg>
        <pc:spChg chg="del">
          <ac:chgData name="Sonali Subbu" userId="06e5a74fd7501175" providerId="LiveId" clId="{1C1BE47E-36D5-454C-9694-9DC10F347503}" dt="2022-11-23T01:57:22.900" v="3169" actId="478"/>
          <ac:spMkLst>
            <pc:docMk/>
            <pc:sldMk cId="3747254865" sldId="264"/>
            <ac:spMk id="729" creationId="{00000000-0000-0000-0000-000000000000}"/>
          </ac:spMkLst>
        </pc:spChg>
        <pc:graphicFrameChg chg="add del mod modGraphic">
          <ac:chgData name="Sonali Subbu" userId="06e5a74fd7501175" providerId="LiveId" clId="{1C1BE47E-36D5-454C-9694-9DC10F347503}" dt="2022-11-23T03:28:21.932" v="3932"/>
          <ac:graphicFrameMkLst>
            <pc:docMk/>
            <pc:sldMk cId="3747254865" sldId="264"/>
            <ac:graphicFrameMk id="10" creationId="{38153EC8-876C-02E4-D390-9DC437B7CFC6}"/>
          </ac:graphicFrameMkLst>
        </pc:graphicFrameChg>
        <pc:picChg chg="add mod modCrop">
          <ac:chgData name="Sonali Subbu" userId="06e5a74fd7501175" providerId="LiveId" clId="{1C1BE47E-36D5-454C-9694-9DC10F347503}" dt="2022-11-23T03:30:00.860" v="3950" actId="1076"/>
          <ac:picMkLst>
            <pc:docMk/>
            <pc:sldMk cId="3747254865" sldId="264"/>
            <ac:picMk id="9" creationId="{F774E62A-9EE8-5D7E-0432-09CBE70D54E5}"/>
          </ac:picMkLst>
        </pc:picChg>
        <pc:picChg chg="add mod modCrop">
          <ac:chgData name="Sonali Subbu" userId="06e5a74fd7501175" providerId="LiveId" clId="{1C1BE47E-36D5-454C-9694-9DC10F347503}" dt="2022-11-23T03:30:05.636" v="3952" actId="1076"/>
          <ac:picMkLst>
            <pc:docMk/>
            <pc:sldMk cId="3747254865" sldId="264"/>
            <ac:picMk id="12" creationId="{6F11D8E4-5B6A-55BF-B563-631FD9C7BE75}"/>
          </ac:picMkLst>
        </pc:picChg>
      </pc:sldChg>
      <pc:sldChg chg="addSp delSp modSp add del mod">
        <pc:chgData name="Sonali Subbu" userId="06e5a74fd7501175" providerId="LiveId" clId="{1C1BE47E-36D5-454C-9694-9DC10F347503}" dt="2022-11-23T03:55:33.750" v="5880" actId="1036"/>
        <pc:sldMkLst>
          <pc:docMk/>
          <pc:sldMk cId="1402672859" sldId="265"/>
        </pc:sldMkLst>
        <pc:spChg chg="add del mod">
          <ac:chgData name="Sonali Subbu" userId="06e5a74fd7501175" providerId="LiveId" clId="{1C1BE47E-36D5-454C-9694-9DC10F347503}" dt="2022-11-23T03:32:21.660" v="4071"/>
          <ac:spMkLst>
            <pc:docMk/>
            <pc:sldMk cId="1402672859" sldId="265"/>
            <ac:spMk id="2" creationId="{BED3375E-0523-10F8-FDFB-C03C043B98CE}"/>
          </ac:spMkLst>
        </pc:spChg>
        <pc:spChg chg="add del mod">
          <ac:chgData name="Sonali Subbu" userId="06e5a74fd7501175" providerId="LiveId" clId="{1C1BE47E-36D5-454C-9694-9DC10F347503}" dt="2022-11-23T03:32:33.339" v="4076" actId="478"/>
          <ac:spMkLst>
            <pc:docMk/>
            <pc:sldMk cId="1402672859" sldId="265"/>
            <ac:spMk id="4" creationId="{7B1C0E0B-506D-3ACB-1DEE-C9011FC09973}"/>
          </ac:spMkLst>
        </pc:spChg>
        <pc:spChg chg="add mod">
          <ac:chgData name="Sonali Subbu" userId="06e5a74fd7501175" providerId="LiveId" clId="{1C1BE47E-36D5-454C-9694-9DC10F347503}" dt="2022-11-23T03:45:34.356" v="5239" actId="1076"/>
          <ac:spMkLst>
            <pc:docMk/>
            <pc:sldMk cId="1402672859" sldId="265"/>
            <ac:spMk id="5" creationId="{00B6FB80-868C-AB00-8D76-9F8FD3885B82}"/>
          </ac:spMkLst>
        </pc:spChg>
        <pc:spChg chg="add mod">
          <ac:chgData name="Sonali Subbu" userId="06e5a74fd7501175" providerId="LiveId" clId="{1C1BE47E-36D5-454C-9694-9DC10F347503}" dt="2022-11-23T03:55:33.750" v="5880" actId="1036"/>
          <ac:spMkLst>
            <pc:docMk/>
            <pc:sldMk cId="1402672859" sldId="265"/>
            <ac:spMk id="7" creationId="{23BCC55C-2658-01DF-58B6-B1304048D45C}"/>
          </ac:spMkLst>
        </pc:spChg>
        <pc:spChg chg="add del mod">
          <ac:chgData name="Sonali Subbu" userId="06e5a74fd7501175" providerId="LiveId" clId="{1C1BE47E-36D5-454C-9694-9DC10F347503}" dt="2022-11-23T03:32:29.743" v="4075" actId="478"/>
          <ac:spMkLst>
            <pc:docMk/>
            <pc:sldMk cId="1402672859" sldId="265"/>
            <ac:spMk id="10" creationId="{398A0B7B-3285-5D51-E691-38A43406278D}"/>
          </ac:spMkLst>
        </pc:spChg>
        <pc:spChg chg="mod">
          <ac:chgData name="Sonali Subbu" userId="06e5a74fd7501175" providerId="LiveId" clId="{1C1BE47E-36D5-454C-9694-9DC10F347503}" dt="2022-11-23T03:55:00.477" v="5860" actId="14100"/>
          <ac:spMkLst>
            <pc:docMk/>
            <pc:sldMk cId="1402672859" sldId="265"/>
            <ac:spMk id="11" creationId="{1094F9C6-504C-AA2E-3542-2ED0CDF70B4C}"/>
          </ac:spMkLst>
        </pc:spChg>
        <pc:spChg chg="add del mod">
          <ac:chgData name="Sonali Subbu" userId="06e5a74fd7501175" providerId="LiveId" clId="{1C1BE47E-36D5-454C-9694-9DC10F347503}" dt="2022-11-23T03:54:44.429" v="5855" actId="478"/>
          <ac:spMkLst>
            <pc:docMk/>
            <pc:sldMk cId="1402672859" sldId="265"/>
            <ac:spMk id="12" creationId="{B6B9B8BF-5F35-6FC2-0EA5-F685002EA0C6}"/>
          </ac:spMkLst>
        </pc:spChg>
        <pc:spChg chg="add mod">
          <ac:chgData name="Sonali Subbu" userId="06e5a74fd7501175" providerId="LiveId" clId="{1C1BE47E-36D5-454C-9694-9DC10F347503}" dt="2022-11-23T03:55:13.997" v="5864" actId="1076"/>
          <ac:spMkLst>
            <pc:docMk/>
            <pc:sldMk cId="1402672859" sldId="265"/>
            <ac:spMk id="13" creationId="{2FECD1EE-A4F6-6075-3937-A77A24D48353}"/>
          </ac:spMkLst>
        </pc:spChg>
        <pc:picChg chg="add mod modCrop">
          <ac:chgData name="Sonali Subbu" userId="06e5a74fd7501175" providerId="LiveId" clId="{1C1BE47E-36D5-454C-9694-9DC10F347503}" dt="2022-11-23T03:55:26.620" v="5868" actId="1076"/>
          <ac:picMkLst>
            <pc:docMk/>
            <pc:sldMk cId="1402672859" sldId="265"/>
            <ac:picMk id="6" creationId="{78A7BD58-E411-B848-0E10-0D3E5E0DB627}"/>
          </ac:picMkLst>
        </pc:picChg>
        <pc:picChg chg="add mod modCrop">
          <ac:chgData name="Sonali Subbu" userId="06e5a74fd7501175" providerId="LiveId" clId="{1C1BE47E-36D5-454C-9694-9DC10F347503}" dt="2022-11-23T03:55:10.240" v="5862" actId="14100"/>
          <ac:picMkLst>
            <pc:docMk/>
            <pc:sldMk cId="1402672859" sldId="265"/>
            <ac:picMk id="9" creationId="{8ABEE3A5-F8BA-F112-09C2-74B392AF6AF9}"/>
          </ac:picMkLst>
        </pc:picChg>
      </pc:sldChg>
      <pc:sldChg chg="addSp delSp modSp mod">
        <pc:chgData name="Sonali Subbu" userId="06e5a74fd7501175" providerId="LiveId" clId="{1C1BE47E-36D5-454C-9694-9DC10F347503}" dt="2022-11-23T04:05:11.165" v="6648" actId="1076"/>
        <pc:sldMkLst>
          <pc:docMk/>
          <pc:sldMk cId="1745102668" sldId="266"/>
        </pc:sldMkLst>
        <pc:spChg chg="add mod">
          <ac:chgData name="Sonali Subbu" userId="06e5a74fd7501175" providerId="LiveId" clId="{1C1BE47E-36D5-454C-9694-9DC10F347503}" dt="2022-11-23T04:00:03.786" v="6333" actId="207"/>
          <ac:spMkLst>
            <pc:docMk/>
            <pc:sldMk cId="1745102668" sldId="266"/>
            <ac:spMk id="2" creationId="{E7A6A92E-2C71-23F1-6496-5E7C17BAB725}"/>
          </ac:spMkLst>
        </pc:spChg>
        <pc:spChg chg="mod">
          <ac:chgData name="Sonali Subbu" userId="06e5a74fd7501175" providerId="LiveId" clId="{1C1BE47E-36D5-454C-9694-9DC10F347503}" dt="2022-11-23T03:56:37.208" v="5887"/>
          <ac:spMkLst>
            <pc:docMk/>
            <pc:sldMk cId="1745102668" sldId="266"/>
            <ac:spMk id="3" creationId="{008E922F-F17D-FD6B-08ED-C03C487DE4F2}"/>
          </ac:spMkLst>
        </pc:spChg>
        <pc:spChg chg="add mod">
          <ac:chgData name="Sonali Subbu" userId="06e5a74fd7501175" providerId="LiveId" clId="{1C1BE47E-36D5-454C-9694-9DC10F347503}" dt="2022-11-23T03:59:56.277" v="6331" actId="1076"/>
          <ac:spMkLst>
            <pc:docMk/>
            <pc:sldMk cId="1745102668" sldId="266"/>
            <ac:spMk id="5" creationId="{A14AD5CC-9AFC-25C8-68FC-977FF33D2ABF}"/>
          </ac:spMkLst>
        </pc:spChg>
        <pc:spChg chg="del">
          <ac:chgData name="Sonali Subbu" userId="06e5a74fd7501175" providerId="LiveId" clId="{1C1BE47E-36D5-454C-9694-9DC10F347503}" dt="2022-11-23T03:56:05.167" v="5886" actId="478"/>
          <ac:spMkLst>
            <pc:docMk/>
            <pc:sldMk cId="1745102668" sldId="266"/>
            <ac:spMk id="11" creationId="{F9DC8180-1501-6705-9680-18D9A1EA2302}"/>
          </ac:spMkLst>
        </pc:spChg>
        <pc:spChg chg="del mod">
          <ac:chgData name="Sonali Subbu" userId="06e5a74fd7501175" providerId="LiveId" clId="{1C1BE47E-36D5-454C-9694-9DC10F347503}" dt="2022-11-23T03:56:02.349" v="5885" actId="478"/>
          <ac:spMkLst>
            <pc:docMk/>
            <pc:sldMk cId="1745102668" sldId="266"/>
            <ac:spMk id="12" creationId="{43ECF6E8-1E48-38CC-EB08-B3BB39E7FF18}"/>
          </ac:spMkLst>
        </pc:spChg>
        <pc:picChg chg="add mod modCrop">
          <ac:chgData name="Sonali Subbu" userId="06e5a74fd7501175" providerId="LiveId" clId="{1C1BE47E-36D5-454C-9694-9DC10F347503}" dt="2022-11-23T04:05:11.165" v="6648" actId="1076"/>
          <ac:picMkLst>
            <pc:docMk/>
            <pc:sldMk cId="1745102668" sldId="266"/>
            <ac:picMk id="4" creationId="{E00E4F93-C2CD-AB41-5BDF-131E76DB7EF7}"/>
          </ac:picMkLst>
        </pc:picChg>
        <pc:picChg chg="del">
          <ac:chgData name="Sonali Subbu" userId="06e5a74fd7501175" providerId="LiveId" clId="{1C1BE47E-36D5-454C-9694-9DC10F347503}" dt="2022-11-23T03:55:58.755" v="5883" actId="478"/>
          <ac:picMkLst>
            <pc:docMk/>
            <pc:sldMk cId="1745102668" sldId="266"/>
            <ac:picMk id="7" creationId="{2C5AAB72-383A-1B38-0068-0BA394122163}"/>
          </ac:picMkLst>
        </pc:picChg>
        <pc:picChg chg="del">
          <ac:chgData name="Sonali Subbu" userId="06e5a74fd7501175" providerId="LiveId" clId="{1C1BE47E-36D5-454C-9694-9DC10F347503}" dt="2022-11-23T03:55:57.384" v="5882" actId="478"/>
          <ac:picMkLst>
            <pc:docMk/>
            <pc:sldMk cId="1745102668" sldId="266"/>
            <ac:picMk id="9" creationId="{E901FD21-FCC4-06A3-F436-ED98C157ADAC}"/>
          </ac:picMkLst>
        </pc:picChg>
      </pc:sldChg>
      <pc:sldChg chg="addSp modSp mod">
        <pc:chgData name="Sonali Subbu" userId="06e5a74fd7501175" providerId="LiveId" clId="{1C1BE47E-36D5-454C-9694-9DC10F347503}" dt="2022-11-23T04:12:13.837" v="7135" actId="20577"/>
        <pc:sldMkLst>
          <pc:docMk/>
          <pc:sldMk cId="770923462" sldId="267"/>
        </pc:sldMkLst>
        <pc:spChg chg="add mod">
          <ac:chgData name="Sonali Subbu" userId="06e5a74fd7501175" providerId="LiveId" clId="{1C1BE47E-36D5-454C-9694-9DC10F347503}" dt="2022-11-23T04:11:04.739" v="7073" actId="1037"/>
          <ac:spMkLst>
            <pc:docMk/>
            <pc:sldMk cId="770923462" sldId="267"/>
            <ac:spMk id="4" creationId="{5BF06E53-6408-9A6A-68BE-F0F6F5C39696}"/>
          </ac:spMkLst>
        </pc:spChg>
        <pc:spChg chg="add mod">
          <ac:chgData name="Sonali Subbu" userId="06e5a74fd7501175" providerId="LiveId" clId="{1C1BE47E-36D5-454C-9694-9DC10F347503}" dt="2022-11-23T04:11:13.630" v="7103" actId="1076"/>
          <ac:spMkLst>
            <pc:docMk/>
            <pc:sldMk cId="770923462" sldId="267"/>
            <ac:spMk id="7" creationId="{7AFF2CEC-C5E2-459C-509E-CFE4A256459E}"/>
          </ac:spMkLst>
        </pc:spChg>
        <pc:spChg chg="mod">
          <ac:chgData name="Sonali Subbu" userId="06e5a74fd7501175" providerId="LiveId" clId="{1C1BE47E-36D5-454C-9694-9DC10F347503}" dt="2022-11-23T04:07:37.805" v="6952" actId="1076"/>
          <ac:spMkLst>
            <pc:docMk/>
            <pc:sldMk cId="770923462" sldId="267"/>
            <ac:spMk id="8" creationId="{123C59FB-6EFE-E070-3AF8-41658B25B633}"/>
          </ac:spMkLst>
        </pc:spChg>
        <pc:spChg chg="mod">
          <ac:chgData name="Sonali Subbu" userId="06e5a74fd7501175" providerId="LiveId" clId="{1C1BE47E-36D5-454C-9694-9DC10F347503}" dt="2022-11-23T04:12:13.837" v="7135" actId="20577"/>
          <ac:spMkLst>
            <pc:docMk/>
            <pc:sldMk cId="770923462" sldId="267"/>
            <ac:spMk id="9" creationId="{7E2D162D-63B2-61BE-A48C-525172AFA9CE}"/>
          </ac:spMkLst>
        </pc:spChg>
        <pc:spChg chg="add mod">
          <ac:chgData name="Sonali Subbu" userId="06e5a74fd7501175" providerId="LiveId" clId="{1C1BE47E-36D5-454C-9694-9DC10F347503}" dt="2022-11-23T04:12:09.289" v="7133" actId="20577"/>
          <ac:spMkLst>
            <pc:docMk/>
            <pc:sldMk cId="770923462" sldId="267"/>
            <ac:spMk id="12" creationId="{5A41684B-0FF9-DB94-72F6-21C3D3818C86}"/>
          </ac:spMkLst>
        </pc:spChg>
        <pc:picChg chg="add mod modCrop">
          <ac:chgData name="Sonali Subbu" userId="06e5a74fd7501175" providerId="LiveId" clId="{1C1BE47E-36D5-454C-9694-9DC10F347503}" dt="2022-11-23T04:10:57.208" v="7047" actId="1038"/>
          <ac:picMkLst>
            <pc:docMk/>
            <pc:sldMk cId="770923462" sldId="267"/>
            <ac:picMk id="3" creationId="{307FEC36-DB5A-34C8-FBF0-21764FA2AB00}"/>
          </ac:picMkLst>
        </pc:picChg>
        <pc:picChg chg="add mod modCrop">
          <ac:chgData name="Sonali Subbu" userId="06e5a74fd7501175" providerId="LiveId" clId="{1C1BE47E-36D5-454C-9694-9DC10F347503}" dt="2022-11-23T04:11:10.546" v="7102" actId="1037"/>
          <ac:picMkLst>
            <pc:docMk/>
            <pc:sldMk cId="770923462" sldId="267"/>
            <ac:picMk id="6" creationId="{D4A9E4D8-AD91-1935-575A-F34304D7EFF1}"/>
          </ac:picMkLst>
        </pc:picChg>
        <pc:picChg chg="add mod modCrop">
          <ac:chgData name="Sonali Subbu" userId="06e5a74fd7501175" providerId="LiveId" clId="{1C1BE47E-36D5-454C-9694-9DC10F347503}" dt="2022-11-23T04:11:59.941" v="7124" actId="732"/>
          <ac:picMkLst>
            <pc:docMk/>
            <pc:sldMk cId="770923462" sldId="267"/>
            <ac:picMk id="11" creationId="{BCAFC7D0-1B3C-B151-6BB9-8E43E7EB54D3}"/>
          </ac:picMkLst>
        </pc:picChg>
      </pc:sldChg>
      <pc:sldChg chg="new del">
        <pc:chgData name="Sonali Subbu" userId="06e5a74fd7501175" providerId="LiveId" clId="{1C1BE47E-36D5-454C-9694-9DC10F347503}" dt="2022-11-23T04:12:23.826" v="7137" actId="680"/>
        <pc:sldMkLst>
          <pc:docMk/>
          <pc:sldMk cId="85058861" sldId="268"/>
        </pc:sldMkLst>
      </pc:sldChg>
      <pc:sldChg chg="addSp delSp modSp mod">
        <pc:chgData name="Sonali Subbu" userId="06e5a74fd7501175" providerId="LiveId" clId="{1C1BE47E-36D5-454C-9694-9DC10F347503}" dt="2022-11-23T04:26:09.761" v="8171" actId="313"/>
        <pc:sldMkLst>
          <pc:docMk/>
          <pc:sldMk cId="4222152555" sldId="268"/>
        </pc:sldMkLst>
        <pc:spChg chg="mod">
          <ac:chgData name="Sonali Subbu" userId="06e5a74fd7501175" providerId="LiveId" clId="{1C1BE47E-36D5-454C-9694-9DC10F347503}" dt="2022-11-23T04:12:48.355" v="7140" actId="1076"/>
          <ac:spMkLst>
            <pc:docMk/>
            <pc:sldMk cId="4222152555" sldId="268"/>
            <ac:spMk id="5" creationId="{00B6FB80-868C-AB00-8D76-9F8FD3885B82}"/>
          </ac:spMkLst>
        </pc:spChg>
        <pc:spChg chg="del mod">
          <ac:chgData name="Sonali Subbu" userId="06e5a74fd7501175" providerId="LiveId" clId="{1C1BE47E-36D5-454C-9694-9DC10F347503}" dt="2022-11-23T04:12:57.071" v="7144" actId="478"/>
          <ac:spMkLst>
            <pc:docMk/>
            <pc:sldMk cId="4222152555" sldId="268"/>
            <ac:spMk id="7" creationId="{23BCC55C-2658-01DF-58B6-B1304048D45C}"/>
          </ac:spMkLst>
        </pc:spChg>
        <pc:spChg chg="add mod">
          <ac:chgData name="Sonali Subbu" userId="06e5a74fd7501175" providerId="LiveId" clId="{1C1BE47E-36D5-454C-9694-9DC10F347503}" dt="2022-11-23T04:26:09.761" v="8171" actId="313"/>
          <ac:spMkLst>
            <pc:docMk/>
            <pc:sldMk cId="4222152555" sldId="268"/>
            <ac:spMk id="10" creationId="{E27A021D-1CD4-E384-0B51-F5B125269169}"/>
          </ac:spMkLst>
        </pc:spChg>
        <pc:spChg chg="mod">
          <ac:chgData name="Sonali Subbu" userId="06e5a74fd7501175" providerId="LiveId" clId="{1C1BE47E-36D5-454C-9694-9DC10F347503}" dt="2022-11-23T04:21:14.891" v="7664" actId="20577"/>
          <ac:spMkLst>
            <pc:docMk/>
            <pc:sldMk cId="4222152555" sldId="268"/>
            <ac:spMk id="11" creationId="{1094F9C6-504C-AA2E-3542-2ED0CDF70B4C}"/>
          </ac:spMkLst>
        </pc:spChg>
        <pc:spChg chg="del">
          <ac:chgData name="Sonali Subbu" userId="06e5a74fd7501175" providerId="LiveId" clId="{1C1BE47E-36D5-454C-9694-9DC10F347503}" dt="2022-11-23T04:12:59.865" v="7145" actId="478"/>
          <ac:spMkLst>
            <pc:docMk/>
            <pc:sldMk cId="4222152555" sldId="268"/>
            <ac:spMk id="13" creationId="{2FECD1EE-A4F6-6075-3937-A77A24D48353}"/>
          </ac:spMkLst>
        </pc:spChg>
        <pc:picChg chg="add mod modCrop">
          <ac:chgData name="Sonali Subbu" userId="06e5a74fd7501175" providerId="LiveId" clId="{1C1BE47E-36D5-454C-9694-9DC10F347503}" dt="2022-11-23T04:20:48.926" v="7623" actId="1076"/>
          <ac:picMkLst>
            <pc:docMk/>
            <pc:sldMk cId="4222152555" sldId="268"/>
            <ac:picMk id="3" creationId="{7B0EF51E-036B-203E-E2AB-C70D99C32427}"/>
          </ac:picMkLst>
        </pc:picChg>
        <pc:picChg chg="del">
          <ac:chgData name="Sonali Subbu" userId="06e5a74fd7501175" providerId="LiveId" clId="{1C1BE47E-36D5-454C-9694-9DC10F347503}" dt="2022-11-23T04:12:53.549" v="7142" actId="478"/>
          <ac:picMkLst>
            <pc:docMk/>
            <pc:sldMk cId="4222152555" sldId="268"/>
            <ac:picMk id="6" creationId="{78A7BD58-E411-B848-0E10-0D3E5E0DB627}"/>
          </ac:picMkLst>
        </pc:picChg>
        <pc:picChg chg="add mod modCrop">
          <ac:chgData name="Sonali Subbu" userId="06e5a74fd7501175" providerId="LiveId" clId="{1C1BE47E-36D5-454C-9694-9DC10F347503}" dt="2022-11-23T04:20:42.070" v="7622" actId="1076"/>
          <ac:picMkLst>
            <pc:docMk/>
            <pc:sldMk cId="4222152555" sldId="268"/>
            <ac:picMk id="8" creationId="{F8382156-25D9-4B0F-61E0-3E059BFB0970}"/>
          </ac:picMkLst>
        </pc:picChg>
        <pc:picChg chg="del">
          <ac:chgData name="Sonali Subbu" userId="06e5a74fd7501175" providerId="LiveId" clId="{1C1BE47E-36D5-454C-9694-9DC10F347503}" dt="2022-11-23T04:12:52.437" v="7141" actId="478"/>
          <ac:picMkLst>
            <pc:docMk/>
            <pc:sldMk cId="4222152555" sldId="268"/>
            <ac:picMk id="9" creationId="{8ABEE3A5-F8BA-F112-09C2-74B392AF6AF9}"/>
          </ac:picMkLst>
        </pc:picChg>
      </pc:sldChg>
      <pc:sldChg chg="addSp delSp modSp mod">
        <pc:chgData name="Sonali Subbu" userId="06e5a74fd7501175" providerId="LiveId" clId="{1C1BE47E-36D5-454C-9694-9DC10F347503}" dt="2022-11-23T04:52:45.870" v="11195" actId="20577"/>
        <pc:sldMkLst>
          <pc:docMk/>
          <pc:sldMk cId="27628030" sldId="269"/>
        </pc:sldMkLst>
        <pc:spChg chg="del">
          <ac:chgData name="Sonali Subbu" userId="06e5a74fd7501175" providerId="LiveId" clId="{1C1BE47E-36D5-454C-9694-9DC10F347503}" dt="2022-11-23T04:22:39.708" v="7770" actId="478"/>
          <ac:spMkLst>
            <pc:docMk/>
            <pc:sldMk cId="27628030" sldId="269"/>
            <ac:spMk id="4" creationId="{5BF06E53-6408-9A6A-68BE-F0F6F5C39696}"/>
          </ac:spMkLst>
        </pc:spChg>
        <pc:spChg chg="add mod">
          <ac:chgData name="Sonali Subbu" userId="06e5a74fd7501175" providerId="LiveId" clId="{1C1BE47E-36D5-454C-9694-9DC10F347503}" dt="2022-11-23T04:26:45.762" v="8261" actId="14100"/>
          <ac:spMkLst>
            <pc:docMk/>
            <pc:sldMk cId="27628030" sldId="269"/>
            <ac:spMk id="5" creationId="{68AAF802-CC5A-00C4-1CB0-80C1E2CAEFD5}"/>
          </ac:spMkLst>
        </pc:spChg>
        <pc:spChg chg="del">
          <ac:chgData name="Sonali Subbu" userId="06e5a74fd7501175" providerId="LiveId" clId="{1C1BE47E-36D5-454C-9694-9DC10F347503}" dt="2022-11-23T04:22:36.945" v="7769" actId="478"/>
          <ac:spMkLst>
            <pc:docMk/>
            <pc:sldMk cId="27628030" sldId="269"/>
            <ac:spMk id="7" creationId="{7AFF2CEC-C5E2-459C-509E-CFE4A256459E}"/>
          </ac:spMkLst>
        </pc:spChg>
        <pc:spChg chg="mod">
          <ac:chgData name="Sonali Subbu" userId="06e5a74fd7501175" providerId="LiveId" clId="{1C1BE47E-36D5-454C-9694-9DC10F347503}" dt="2022-11-23T04:52:45.870" v="11195" actId="20577"/>
          <ac:spMkLst>
            <pc:docMk/>
            <pc:sldMk cId="27628030" sldId="269"/>
            <ac:spMk id="8" creationId="{123C59FB-6EFE-E070-3AF8-41658B25B633}"/>
          </ac:spMkLst>
        </pc:spChg>
        <pc:spChg chg="mod">
          <ac:chgData name="Sonali Subbu" userId="06e5a74fd7501175" providerId="LiveId" clId="{1C1BE47E-36D5-454C-9694-9DC10F347503}" dt="2022-11-23T04:26:00.173" v="8169" actId="1076"/>
          <ac:spMkLst>
            <pc:docMk/>
            <pc:sldMk cId="27628030" sldId="269"/>
            <ac:spMk id="9" creationId="{7E2D162D-63B2-61BE-A48C-525172AFA9CE}"/>
          </ac:spMkLst>
        </pc:spChg>
        <pc:spChg chg="del">
          <ac:chgData name="Sonali Subbu" userId="06e5a74fd7501175" providerId="LiveId" clId="{1C1BE47E-36D5-454C-9694-9DC10F347503}" dt="2022-11-23T04:22:33.256" v="7768" actId="478"/>
          <ac:spMkLst>
            <pc:docMk/>
            <pc:sldMk cId="27628030" sldId="269"/>
            <ac:spMk id="12" creationId="{5A41684B-0FF9-DB94-72F6-21C3D3818C86}"/>
          </ac:spMkLst>
        </pc:spChg>
        <pc:picChg chg="add mod modCrop">
          <ac:chgData name="Sonali Subbu" userId="06e5a74fd7501175" providerId="LiveId" clId="{1C1BE47E-36D5-454C-9694-9DC10F347503}" dt="2022-11-23T04:26:01.981" v="8170" actId="1076"/>
          <ac:picMkLst>
            <pc:docMk/>
            <pc:sldMk cId="27628030" sldId="269"/>
            <ac:picMk id="2" creationId="{D7521FF6-7D87-25A1-C981-0C696FFC3E4C}"/>
          </ac:picMkLst>
        </pc:picChg>
        <pc:picChg chg="del">
          <ac:chgData name="Sonali Subbu" userId="06e5a74fd7501175" providerId="LiveId" clId="{1C1BE47E-36D5-454C-9694-9DC10F347503}" dt="2022-11-23T04:22:31.087" v="7767" actId="478"/>
          <ac:picMkLst>
            <pc:docMk/>
            <pc:sldMk cId="27628030" sldId="269"/>
            <ac:picMk id="3" creationId="{307FEC36-DB5A-34C8-FBF0-21764FA2AB00}"/>
          </ac:picMkLst>
        </pc:picChg>
        <pc:picChg chg="del">
          <ac:chgData name="Sonali Subbu" userId="06e5a74fd7501175" providerId="LiveId" clId="{1C1BE47E-36D5-454C-9694-9DC10F347503}" dt="2022-11-23T04:22:30.034" v="7766" actId="478"/>
          <ac:picMkLst>
            <pc:docMk/>
            <pc:sldMk cId="27628030" sldId="269"/>
            <ac:picMk id="6" creationId="{D4A9E4D8-AD91-1935-575A-F34304D7EFF1}"/>
          </ac:picMkLst>
        </pc:picChg>
        <pc:picChg chg="del">
          <ac:chgData name="Sonali Subbu" userId="06e5a74fd7501175" providerId="LiveId" clId="{1C1BE47E-36D5-454C-9694-9DC10F347503}" dt="2022-11-23T04:22:29.020" v="7765" actId="478"/>
          <ac:picMkLst>
            <pc:docMk/>
            <pc:sldMk cId="27628030" sldId="269"/>
            <ac:picMk id="11" creationId="{BCAFC7D0-1B3C-B151-6BB9-8E43E7EB54D3}"/>
          </ac:picMkLst>
        </pc:picChg>
      </pc:sldChg>
      <pc:sldChg chg="delSp modSp mod">
        <pc:chgData name="Sonali Subbu" userId="06e5a74fd7501175" providerId="LiveId" clId="{1C1BE47E-36D5-454C-9694-9DC10F347503}" dt="2022-11-23T04:35:13.956" v="9362" actId="20577"/>
        <pc:sldMkLst>
          <pc:docMk/>
          <pc:sldMk cId="1079304215" sldId="270"/>
        </pc:sldMkLst>
        <pc:spChg chg="mod">
          <ac:chgData name="Sonali Subbu" userId="06e5a74fd7501175" providerId="LiveId" clId="{1C1BE47E-36D5-454C-9694-9DC10F347503}" dt="2022-11-23T04:28:20.006" v="8297" actId="1076"/>
          <ac:spMkLst>
            <pc:docMk/>
            <pc:sldMk cId="1079304215" sldId="270"/>
            <ac:spMk id="5" creationId="{00B6FB80-868C-AB00-8D76-9F8FD3885B82}"/>
          </ac:spMkLst>
        </pc:spChg>
        <pc:spChg chg="del">
          <ac:chgData name="Sonali Subbu" userId="06e5a74fd7501175" providerId="LiveId" clId="{1C1BE47E-36D5-454C-9694-9DC10F347503}" dt="2022-11-23T04:28:13.843" v="8295" actId="478"/>
          <ac:spMkLst>
            <pc:docMk/>
            <pc:sldMk cId="1079304215" sldId="270"/>
            <ac:spMk id="10" creationId="{E27A021D-1CD4-E384-0B51-F5B125269169}"/>
          </ac:spMkLst>
        </pc:spChg>
        <pc:spChg chg="mod">
          <ac:chgData name="Sonali Subbu" userId="06e5a74fd7501175" providerId="LiveId" clId="{1C1BE47E-36D5-454C-9694-9DC10F347503}" dt="2022-11-23T04:35:13.956" v="9362" actId="20577"/>
          <ac:spMkLst>
            <pc:docMk/>
            <pc:sldMk cId="1079304215" sldId="270"/>
            <ac:spMk id="11" creationId="{1094F9C6-504C-AA2E-3542-2ED0CDF70B4C}"/>
          </ac:spMkLst>
        </pc:spChg>
        <pc:picChg chg="del">
          <ac:chgData name="Sonali Subbu" userId="06e5a74fd7501175" providerId="LiveId" clId="{1C1BE47E-36D5-454C-9694-9DC10F347503}" dt="2022-11-23T04:28:09.848" v="8293" actId="478"/>
          <ac:picMkLst>
            <pc:docMk/>
            <pc:sldMk cId="1079304215" sldId="270"/>
            <ac:picMk id="3" creationId="{7B0EF51E-036B-203E-E2AB-C70D99C32427}"/>
          </ac:picMkLst>
        </pc:picChg>
        <pc:picChg chg="del">
          <ac:chgData name="Sonali Subbu" userId="06e5a74fd7501175" providerId="LiveId" clId="{1C1BE47E-36D5-454C-9694-9DC10F347503}" dt="2022-11-23T04:28:10.923" v="8294" actId="478"/>
          <ac:picMkLst>
            <pc:docMk/>
            <pc:sldMk cId="1079304215" sldId="270"/>
            <ac:picMk id="8" creationId="{F8382156-25D9-4B0F-61E0-3E059BFB0970}"/>
          </ac:picMkLst>
        </pc:picChg>
      </pc:sldChg>
      <pc:sldChg chg="new del">
        <pc:chgData name="Sonali Subbu" userId="06e5a74fd7501175" providerId="LiveId" clId="{1C1BE47E-36D5-454C-9694-9DC10F347503}" dt="2022-11-23T04:27:53.875" v="8264" actId="680"/>
        <pc:sldMkLst>
          <pc:docMk/>
          <pc:sldMk cId="3700136301" sldId="270"/>
        </pc:sldMkLst>
      </pc:sldChg>
      <pc:sldChg chg="addSp delSp modSp mod">
        <pc:chgData name="Sonali Subbu" userId="06e5a74fd7501175" providerId="LiveId" clId="{1C1BE47E-36D5-454C-9694-9DC10F347503}" dt="2022-11-23T04:37:09.410" v="9486" actId="20577"/>
        <pc:sldMkLst>
          <pc:docMk/>
          <pc:sldMk cId="57840525" sldId="271"/>
        </pc:sldMkLst>
        <pc:spChg chg="add del mod">
          <ac:chgData name="Sonali Subbu" userId="06e5a74fd7501175" providerId="LiveId" clId="{1C1BE47E-36D5-454C-9694-9DC10F347503}" dt="2022-11-23T04:36:30.328" v="9432" actId="121"/>
          <ac:spMkLst>
            <pc:docMk/>
            <pc:sldMk cId="57840525" sldId="271"/>
            <ac:spMk id="5" creationId="{68AAF802-CC5A-00C4-1CB0-80C1E2CAEFD5}"/>
          </ac:spMkLst>
        </pc:spChg>
        <pc:spChg chg="mod">
          <ac:chgData name="Sonali Subbu" userId="06e5a74fd7501175" providerId="LiveId" clId="{1C1BE47E-36D5-454C-9694-9DC10F347503}" dt="2022-11-23T04:37:09.410" v="9486" actId="20577"/>
          <ac:spMkLst>
            <pc:docMk/>
            <pc:sldMk cId="57840525" sldId="271"/>
            <ac:spMk id="8" creationId="{123C59FB-6EFE-E070-3AF8-41658B25B633}"/>
          </ac:spMkLst>
        </pc:spChg>
        <pc:spChg chg="del mod">
          <ac:chgData name="Sonali Subbu" userId="06e5a74fd7501175" providerId="LiveId" clId="{1C1BE47E-36D5-454C-9694-9DC10F347503}" dt="2022-11-23T04:36:38.706" v="9433" actId="478"/>
          <ac:spMkLst>
            <pc:docMk/>
            <pc:sldMk cId="57840525" sldId="271"/>
            <ac:spMk id="9" creationId="{7E2D162D-63B2-61BE-A48C-525172AFA9CE}"/>
          </ac:spMkLst>
        </pc:spChg>
        <pc:picChg chg="del">
          <ac:chgData name="Sonali Subbu" userId="06e5a74fd7501175" providerId="LiveId" clId="{1C1BE47E-36D5-454C-9694-9DC10F347503}" dt="2022-11-23T04:35:48.630" v="9364" actId="478"/>
          <ac:picMkLst>
            <pc:docMk/>
            <pc:sldMk cId="57840525" sldId="271"/>
            <ac:picMk id="2" creationId="{D7521FF6-7D87-25A1-C981-0C696FFC3E4C}"/>
          </ac:picMkLst>
        </pc:picChg>
      </pc:sldChg>
      <pc:sldChg chg="delSp modSp mod">
        <pc:chgData name="Sonali Subbu" userId="06e5a74fd7501175" providerId="LiveId" clId="{1C1BE47E-36D5-454C-9694-9DC10F347503}" dt="2022-11-23T04:52:17.944" v="11174" actId="20577"/>
        <pc:sldMkLst>
          <pc:docMk/>
          <pc:sldMk cId="187920831" sldId="272"/>
        </pc:sldMkLst>
        <pc:spChg chg="del">
          <ac:chgData name="Sonali Subbu" userId="06e5a74fd7501175" providerId="LiveId" clId="{1C1BE47E-36D5-454C-9694-9DC10F347503}" dt="2022-11-23T04:38:49.461" v="9526" actId="478"/>
          <ac:spMkLst>
            <pc:docMk/>
            <pc:sldMk cId="187920831" sldId="272"/>
            <ac:spMk id="4" creationId="{5BF06E53-6408-9A6A-68BE-F0F6F5C39696}"/>
          </ac:spMkLst>
        </pc:spChg>
        <pc:spChg chg="del">
          <ac:chgData name="Sonali Subbu" userId="06e5a74fd7501175" providerId="LiveId" clId="{1C1BE47E-36D5-454C-9694-9DC10F347503}" dt="2022-11-23T04:38:45.725" v="9524" actId="478"/>
          <ac:spMkLst>
            <pc:docMk/>
            <pc:sldMk cId="187920831" sldId="272"/>
            <ac:spMk id="7" creationId="{7AFF2CEC-C5E2-459C-509E-CFE4A256459E}"/>
          </ac:spMkLst>
        </pc:spChg>
        <pc:spChg chg="mod">
          <ac:chgData name="Sonali Subbu" userId="06e5a74fd7501175" providerId="LiveId" clId="{1C1BE47E-36D5-454C-9694-9DC10F347503}" dt="2022-11-23T04:38:37.031" v="9520" actId="20577"/>
          <ac:spMkLst>
            <pc:docMk/>
            <pc:sldMk cId="187920831" sldId="272"/>
            <ac:spMk id="8" creationId="{123C59FB-6EFE-E070-3AF8-41658B25B633}"/>
          </ac:spMkLst>
        </pc:spChg>
        <pc:spChg chg="mod">
          <ac:chgData name="Sonali Subbu" userId="06e5a74fd7501175" providerId="LiveId" clId="{1C1BE47E-36D5-454C-9694-9DC10F347503}" dt="2022-11-23T04:52:17.944" v="11174" actId="20577"/>
          <ac:spMkLst>
            <pc:docMk/>
            <pc:sldMk cId="187920831" sldId="272"/>
            <ac:spMk id="9" creationId="{7E2D162D-63B2-61BE-A48C-525172AFA9CE}"/>
          </ac:spMkLst>
        </pc:spChg>
        <pc:spChg chg="del">
          <ac:chgData name="Sonali Subbu" userId="06e5a74fd7501175" providerId="LiveId" clId="{1C1BE47E-36D5-454C-9694-9DC10F347503}" dt="2022-11-23T04:38:42.554" v="9522" actId="478"/>
          <ac:spMkLst>
            <pc:docMk/>
            <pc:sldMk cId="187920831" sldId="272"/>
            <ac:spMk id="12" creationId="{5A41684B-0FF9-DB94-72F6-21C3D3818C86}"/>
          </ac:spMkLst>
        </pc:spChg>
        <pc:picChg chg="del">
          <ac:chgData name="Sonali Subbu" userId="06e5a74fd7501175" providerId="LiveId" clId="{1C1BE47E-36D5-454C-9694-9DC10F347503}" dt="2022-11-23T04:38:46.754" v="9525" actId="478"/>
          <ac:picMkLst>
            <pc:docMk/>
            <pc:sldMk cId="187920831" sldId="272"/>
            <ac:picMk id="3" creationId="{307FEC36-DB5A-34C8-FBF0-21764FA2AB00}"/>
          </ac:picMkLst>
        </pc:picChg>
        <pc:picChg chg="del">
          <ac:chgData name="Sonali Subbu" userId="06e5a74fd7501175" providerId="LiveId" clId="{1C1BE47E-36D5-454C-9694-9DC10F347503}" dt="2022-11-23T04:38:43.556" v="9523" actId="478"/>
          <ac:picMkLst>
            <pc:docMk/>
            <pc:sldMk cId="187920831" sldId="272"/>
            <ac:picMk id="6" creationId="{D4A9E4D8-AD91-1935-575A-F34304D7EFF1}"/>
          </ac:picMkLst>
        </pc:picChg>
        <pc:picChg chg="del">
          <ac:chgData name="Sonali Subbu" userId="06e5a74fd7501175" providerId="LiveId" clId="{1C1BE47E-36D5-454C-9694-9DC10F347503}" dt="2022-11-23T04:38:40.252" v="9521" actId="478"/>
          <ac:picMkLst>
            <pc:docMk/>
            <pc:sldMk cId="187920831" sldId="272"/>
            <ac:picMk id="11" creationId="{BCAFC7D0-1B3C-B151-6BB9-8E43E7EB54D3}"/>
          </ac:picMkLst>
        </pc:picChg>
      </pc:sldChg>
      <pc:sldChg chg="addSp delSp modSp mod">
        <pc:chgData name="Sonali Subbu" userId="06e5a74fd7501175" providerId="LiveId" clId="{1C1BE47E-36D5-454C-9694-9DC10F347503}" dt="2022-11-23T04:49:46.280" v="10695" actId="207"/>
        <pc:sldMkLst>
          <pc:docMk/>
          <pc:sldMk cId="1050894458" sldId="273"/>
        </pc:sldMkLst>
        <pc:spChg chg="del">
          <ac:chgData name="Sonali Subbu" userId="06e5a74fd7501175" providerId="LiveId" clId="{1C1BE47E-36D5-454C-9694-9DC10F347503}" dt="2022-11-23T04:46:02.311" v="10207" actId="478"/>
          <ac:spMkLst>
            <pc:docMk/>
            <pc:sldMk cId="1050894458" sldId="273"/>
            <ac:spMk id="2" creationId="{E7A6A92E-2C71-23F1-6496-5E7C17BAB725}"/>
          </ac:spMkLst>
        </pc:spChg>
        <pc:spChg chg="mod">
          <ac:chgData name="Sonali Subbu" userId="06e5a74fd7501175" providerId="LiveId" clId="{1C1BE47E-36D5-454C-9694-9DC10F347503}" dt="2022-11-23T04:45:12.507" v="10206" actId="114"/>
          <ac:spMkLst>
            <pc:docMk/>
            <pc:sldMk cId="1050894458" sldId="273"/>
            <ac:spMk id="3" creationId="{008E922F-F17D-FD6B-08ED-C03C487DE4F2}"/>
          </ac:spMkLst>
        </pc:spChg>
        <pc:spChg chg="del">
          <ac:chgData name="Sonali Subbu" userId="06e5a74fd7501175" providerId="LiveId" clId="{1C1BE47E-36D5-454C-9694-9DC10F347503}" dt="2022-11-23T04:45:07.717" v="10205" actId="478"/>
          <ac:spMkLst>
            <pc:docMk/>
            <pc:sldMk cId="1050894458" sldId="273"/>
            <ac:spMk id="5" creationId="{A14AD5CC-9AFC-25C8-68FC-977FF33D2ABF}"/>
          </ac:spMkLst>
        </pc:spChg>
        <pc:spChg chg="add mod">
          <ac:chgData name="Sonali Subbu" userId="06e5a74fd7501175" providerId="LiveId" clId="{1C1BE47E-36D5-454C-9694-9DC10F347503}" dt="2022-11-23T04:49:46.280" v="10695" actId="207"/>
          <ac:spMkLst>
            <pc:docMk/>
            <pc:sldMk cId="1050894458" sldId="273"/>
            <ac:spMk id="6" creationId="{B3F8D28F-0C05-D0C2-ED63-57EE3E0B2FB8}"/>
          </ac:spMkLst>
        </pc:spChg>
        <pc:picChg chg="del">
          <ac:chgData name="Sonali Subbu" userId="06e5a74fd7501175" providerId="LiveId" clId="{1C1BE47E-36D5-454C-9694-9DC10F347503}" dt="2022-11-23T04:45:04.979" v="10204" actId="478"/>
          <ac:picMkLst>
            <pc:docMk/>
            <pc:sldMk cId="1050894458" sldId="273"/>
            <ac:picMk id="4" creationId="{E00E4F93-C2CD-AB41-5BDF-131E76DB7EF7}"/>
          </ac:picMkLst>
        </pc:picChg>
      </pc:sldChg>
      <pc:sldMasterChg chg="del delSldLayout">
        <pc:chgData name="Sonali Subbu" userId="06e5a74fd7501175" providerId="LiveId" clId="{1C1BE47E-36D5-454C-9694-9DC10F347503}" dt="2022-11-23T01:38:29.217" v="2337" actId="47"/>
        <pc:sldMasterMkLst>
          <pc:docMk/>
          <pc:sldMasterMk cId="138123851" sldId="2147483648"/>
        </pc:sldMasterMkLst>
        <pc:sldLayoutChg chg="del">
          <pc:chgData name="Sonali Subbu" userId="06e5a74fd7501175" providerId="LiveId" clId="{1C1BE47E-36D5-454C-9694-9DC10F347503}" dt="2022-11-23T01:38:29.217" v="2337" actId="47"/>
          <pc:sldLayoutMkLst>
            <pc:docMk/>
            <pc:sldMasterMk cId="138123851" sldId="2147483648"/>
            <pc:sldLayoutMk cId="3565540618" sldId="2147483649"/>
          </pc:sldLayoutMkLst>
        </pc:sldLayoutChg>
        <pc:sldLayoutChg chg="del">
          <pc:chgData name="Sonali Subbu" userId="06e5a74fd7501175" providerId="LiveId" clId="{1C1BE47E-36D5-454C-9694-9DC10F347503}" dt="2022-11-23T01:38:29.217" v="2337" actId="47"/>
          <pc:sldLayoutMkLst>
            <pc:docMk/>
            <pc:sldMasterMk cId="138123851" sldId="2147483648"/>
            <pc:sldLayoutMk cId="4006977376" sldId="2147483650"/>
          </pc:sldLayoutMkLst>
        </pc:sldLayoutChg>
        <pc:sldLayoutChg chg="del">
          <pc:chgData name="Sonali Subbu" userId="06e5a74fd7501175" providerId="LiveId" clId="{1C1BE47E-36D5-454C-9694-9DC10F347503}" dt="2022-11-23T01:38:29.217" v="2337" actId="47"/>
          <pc:sldLayoutMkLst>
            <pc:docMk/>
            <pc:sldMasterMk cId="138123851" sldId="2147483648"/>
            <pc:sldLayoutMk cId="2381558389" sldId="2147483651"/>
          </pc:sldLayoutMkLst>
        </pc:sldLayoutChg>
        <pc:sldLayoutChg chg="del">
          <pc:chgData name="Sonali Subbu" userId="06e5a74fd7501175" providerId="LiveId" clId="{1C1BE47E-36D5-454C-9694-9DC10F347503}" dt="2022-11-23T01:38:29.217" v="2337" actId="47"/>
          <pc:sldLayoutMkLst>
            <pc:docMk/>
            <pc:sldMasterMk cId="138123851" sldId="2147483648"/>
            <pc:sldLayoutMk cId="3488402668" sldId="2147483652"/>
          </pc:sldLayoutMkLst>
        </pc:sldLayoutChg>
        <pc:sldLayoutChg chg="del">
          <pc:chgData name="Sonali Subbu" userId="06e5a74fd7501175" providerId="LiveId" clId="{1C1BE47E-36D5-454C-9694-9DC10F347503}" dt="2022-11-23T01:38:29.217" v="2337" actId="47"/>
          <pc:sldLayoutMkLst>
            <pc:docMk/>
            <pc:sldMasterMk cId="138123851" sldId="2147483648"/>
            <pc:sldLayoutMk cId="4008327830" sldId="2147483653"/>
          </pc:sldLayoutMkLst>
        </pc:sldLayoutChg>
        <pc:sldLayoutChg chg="del">
          <pc:chgData name="Sonali Subbu" userId="06e5a74fd7501175" providerId="LiveId" clId="{1C1BE47E-36D5-454C-9694-9DC10F347503}" dt="2022-11-23T01:38:29.217" v="2337" actId="47"/>
          <pc:sldLayoutMkLst>
            <pc:docMk/>
            <pc:sldMasterMk cId="138123851" sldId="2147483648"/>
            <pc:sldLayoutMk cId="875968589" sldId="2147483654"/>
          </pc:sldLayoutMkLst>
        </pc:sldLayoutChg>
        <pc:sldLayoutChg chg="del">
          <pc:chgData name="Sonali Subbu" userId="06e5a74fd7501175" providerId="LiveId" clId="{1C1BE47E-36D5-454C-9694-9DC10F347503}" dt="2022-11-23T01:38:29.217" v="2337" actId="47"/>
          <pc:sldLayoutMkLst>
            <pc:docMk/>
            <pc:sldMasterMk cId="138123851" sldId="2147483648"/>
            <pc:sldLayoutMk cId="1172877739" sldId="2147483655"/>
          </pc:sldLayoutMkLst>
        </pc:sldLayoutChg>
        <pc:sldLayoutChg chg="del">
          <pc:chgData name="Sonali Subbu" userId="06e5a74fd7501175" providerId="LiveId" clId="{1C1BE47E-36D5-454C-9694-9DC10F347503}" dt="2022-11-23T01:38:29.217" v="2337" actId="47"/>
          <pc:sldLayoutMkLst>
            <pc:docMk/>
            <pc:sldMasterMk cId="138123851" sldId="2147483648"/>
            <pc:sldLayoutMk cId="1657747028" sldId="2147483656"/>
          </pc:sldLayoutMkLst>
        </pc:sldLayoutChg>
        <pc:sldLayoutChg chg="del">
          <pc:chgData name="Sonali Subbu" userId="06e5a74fd7501175" providerId="LiveId" clId="{1C1BE47E-36D5-454C-9694-9DC10F347503}" dt="2022-11-23T01:38:29.217" v="2337" actId="47"/>
          <pc:sldLayoutMkLst>
            <pc:docMk/>
            <pc:sldMasterMk cId="138123851" sldId="2147483648"/>
            <pc:sldLayoutMk cId="1808606666" sldId="2147483657"/>
          </pc:sldLayoutMkLst>
        </pc:sldLayoutChg>
        <pc:sldLayoutChg chg="del">
          <pc:chgData name="Sonali Subbu" userId="06e5a74fd7501175" providerId="LiveId" clId="{1C1BE47E-36D5-454C-9694-9DC10F347503}" dt="2022-11-23T01:38:29.217" v="2337" actId="47"/>
          <pc:sldLayoutMkLst>
            <pc:docMk/>
            <pc:sldMasterMk cId="138123851" sldId="2147483648"/>
            <pc:sldLayoutMk cId="3987588107" sldId="2147483658"/>
          </pc:sldLayoutMkLst>
        </pc:sldLayoutChg>
        <pc:sldLayoutChg chg="del">
          <pc:chgData name="Sonali Subbu" userId="06e5a74fd7501175" providerId="LiveId" clId="{1C1BE47E-36D5-454C-9694-9DC10F347503}" dt="2022-11-23T01:38:29.217" v="2337" actId="47"/>
          <pc:sldLayoutMkLst>
            <pc:docMk/>
            <pc:sldMasterMk cId="138123851" sldId="2147483648"/>
            <pc:sldLayoutMk cId="1504953926" sldId="2147483659"/>
          </pc:sldLayoutMkLst>
        </pc:sldLayoutChg>
      </pc:sldMasterChg>
    </pc:docChg>
  </pc:docChgLst>
  <pc:docChgLst>
    <pc:chgData name="Sonali Subbu" userId="06e5a74fd7501175" providerId="LiveId" clId="{B31074A1-5D8E-469C-B32B-BDE68135D81E}"/>
    <pc:docChg chg="undo custSel delSld modSld sldOrd">
      <pc:chgData name="Sonali Subbu" userId="06e5a74fd7501175" providerId="LiveId" clId="{B31074A1-5D8E-469C-B32B-BDE68135D81E}" dt="2022-11-28T00:05:33.296" v="1593" actId="14100"/>
      <pc:docMkLst>
        <pc:docMk/>
      </pc:docMkLst>
      <pc:sldChg chg="delSp mod">
        <pc:chgData name="Sonali Subbu" userId="06e5a74fd7501175" providerId="LiveId" clId="{B31074A1-5D8E-469C-B32B-BDE68135D81E}" dt="2022-11-27T22:49:10.889" v="705" actId="478"/>
        <pc:sldMkLst>
          <pc:docMk/>
          <pc:sldMk cId="0" sldId="257"/>
        </pc:sldMkLst>
        <pc:spChg chg="del">
          <ac:chgData name="Sonali Subbu" userId="06e5a74fd7501175" providerId="LiveId" clId="{B31074A1-5D8E-469C-B32B-BDE68135D81E}" dt="2022-11-27T22:45:04.042" v="662" actId="478"/>
          <ac:spMkLst>
            <pc:docMk/>
            <pc:sldMk cId="0" sldId="257"/>
            <ac:spMk id="723" creationId="{00000000-0000-0000-0000-000000000000}"/>
          </ac:spMkLst>
        </pc:spChg>
        <pc:spChg chg="del">
          <ac:chgData name="Sonali Subbu" userId="06e5a74fd7501175" providerId="LiveId" clId="{B31074A1-5D8E-469C-B32B-BDE68135D81E}" dt="2022-11-27T22:49:10.889" v="705" actId="478"/>
          <ac:spMkLst>
            <pc:docMk/>
            <pc:sldMk cId="0" sldId="257"/>
            <ac:spMk id="724" creationId="{00000000-0000-0000-0000-000000000000}"/>
          </ac:spMkLst>
        </pc:spChg>
      </pc:sldChg>
      <pc:sldChg chg="delSp modSp mod">
        <pc:chgData name="Sonali Subbu" userId="06e5a74fd7501175" providerId="LiveId" clId="{B31074A1-5D8E-469C-B32B-BDE68135D81E}" dt="2022-11-27T23:58:17.936" v="1462" actId="1035"/>
        <pc:sldMkLst>
          <pc:docMk/>
          <pc:sldMk cId="0" sldId="258"/>
        </pc:sldMkLst>
        <pc:spChg chg="mod">
          <ac:chgData name="Sonali Subbu" userId="06e5a74fd7501175" providerId="LiveId" clId="{B31074A1-5D8E-469C-B32B-BDE68135D81E}" dt="2022-11-27T23:58:17.936" v="1462" actId="1035"/>
          <ac:spMkLst>
            <pc:docMk/>
            <pc:sldMk cId="0" sldId="258"/>
            <ac:spMk id="3" creationId="{E24D539E-D407-9A55-8F0C-B8F6DF729C7A}"/>
          </ac:spMkLst>
        </pc:spChg>
        <pc:spChg chg="del">
          <ac:chgData name="Sonali Subbu" userId="06e5a74fd7501175" providerId="LiveId" clId="{B31074A1-5D8E-469C-B32B-BDE68135D81E}" dt="2022-11-27T22:45:07.546" v="663" actId="478"/>
          <ac:spMkLst>
            <pc:docMk/>
            <pc:sldMk cId="0" sldId="258"/>
            <ac:spMk id="730" creationId="{00000000-0000-0000-0000-000000000000}"/>
          </ac:spMkLst>
        </pc:spChg>
        <pc:spChg chg="del mod">
          <ac:chgData name="Sonali Subbu" userId="06e5a74fd7501175" providerId="LiveId" clId="{B31074A1-5D8E-469C-B32B-BDE68135D81E}" dt="2022-11-27T22:49:19.014" v="708" actId="478"/>
          <ac:spMkLst>
            <pc:docMk/>
            <pc:sldMk cId="0" sldId="258"/>
            <ac:spMk id="731" creationId="{00000000-0000-0000-0000-000000000000}"/>
          </ac:spMkLst>
        </pc:spChg>
        <pc:spChg chg="del">
          <ac:chgData name="Sonali Subbu" userId="06e5a74fd7501175" providerId="LiveId" clId="{B31074A1-5D8E-469C-B32B-BDE68135D81E}" dt="2022-11-27T22:49:15.825" v="706" actId="478"/>
          <ac:spMkLst>
            <pc:docMk/>
            <pc:sldMk cId="0" sldId="258"/>
            <ac:spMk id="732" creationId="{00000000-0000-0000-0000-000000000000}"/>
          </ac:spMkLst>
        </pc:spChg>
        <pc:spChg chg="del mod">
          <ac:chgData name="Sonali Subbu" userId="06e5a74fd7501175" providerId="LiveId" clId="{B31074A1-5D8E-469C-B32B-BDE68135D81E}" dt="2022-11-27T22:45:09.729" v="665" actId="478"/>
          <ac:spMkLst>
            <pc:docMk/>
            <pc:sldMk cId="0" sldId="258"/>
            <ac:spMk id="733" creationId="{00000000-0000-0000-0000-000000000000}"/>
          </ac:spMkLst>
        </pc:spChg>
      </pc:sldChg>
      <pc:sldChg chg="delSp modSp mod">
        <pc:chgData name="Sonali Subbu" userId="06e5a74fd7501175" providerId="LiveId" clId="{B31074A1-5D8E-469C-B32B-BDE68135D81E}" dt="2022-11-27T22:49:24.197" v="710" actId="478"/>
        <pc:sldMkLst>
          <pc:docMk/>
          <pc:sldMk cId="0" sldId="261"/>
        </pc:sldMkLst>
        <pc:spChg chg="del">
          <ac:chgData name="Sonali Subbu" userId="06e5a74fd7501175" providerId="LiveId" clId="{B31074A1-5D8E-469C-B32B-BDE68135D81E}" dt="2022-11-27T22:45:13.101" v="666" actId="478"/>
          <ac:spMkLst>
            <pc:docMk/>
            <pc:sldMk cId="0" sldId="261"/>
            <ac:spMk id="783" creationId="{00000000-0000-0000-0000-000000000000}"/>
          </ac:spMkLst>
        </pc:spChg>
        <pc:spChg chg="del mod">
          <ac:chgData name="Sonali Subbu" userId="06e5a74fd7501175" providerId="LiveId" clId="{B31074A1-5D8E-469C-B32B-BDE68135D81E}" dt="2022-11-27T22:49:24.197" v="710" actId="478"/>
          <ac:spMkLst>
            <pc:docMk/>
            <pc:sldMk cId="0" sldId="261"/>
            <ac:spMk id="784" creationId="{00000000-0000-0000-0000-000000000000}"/>
          </ac:spMkLst>
        </pc:spChg>
        <pc:spChg chg="del">
          <ac:chgData name="Sonali Subbu" userId="06e5a74fd7501175" providerId="LiveId" clId="{B31074A1-5D8E-469C-B32B-BDE68135D81E}" dt="2022-11-27T22:45:18.068" v="669" actId="478"/>
          <ac:spMkLst>
            <pc:docMk/>
            <pc:sldMk cId="0" sldId="261"/>
            <ac:spMk id="785" creationId="{00000000-0000-0000-0000-000000000000}"/>
          </ac:spMkLst>
        </pc:spChg>
        <pc:spChg chg="del mod">
          <ac:chgData name="Sonali Subbu" userId="06e5a74fd7501175" providerId="LiveId" clId="{B31074A1-5D8E-469C-B32B-BDE68135D81E}" dt="2022-11-27T22:45:15.563" v="668" actId="478"/>
          <ac:spMkLst>
            <pc:docMk/>
            <pc:sldMk cId="0" sldId="261"/>
            <ac:spMk id="786" creationId="{00000000-0000-0000-0000-000000000000}"/>
          </ac:spMkLst>
        </pc:spChg>
      </pc:sldChg>
      <pc:sldChg chg="delSp modSp mod">
        <pc:chgData name="Sonali Subbu" userId="06e5a74fd7501175" providerId="LiveId" clId="{B31074A1-5D8E-469C-B32B-BDE68135D81E}" dt="2022-11-27T22:49:40.083" v="714" actId="14100"/>
        <pc:sldMkLst>
          <pc:docMk/>
          <pc:sldMk cId="3921899297" sldId="263"/>
        </pc:sldMkLst>
        <pc:spChg chg="mod">
          <ac:chgData name="Sonali Subbu" userId="06e5a74fd7501175" providerId="LiveId" clId="{B31074A1-5D8E-469C-B32B-BDE68135D81E}" dt="2022-11-27T22:49:40.083" v="714" actId="14100"/>
          <ac:spMkLst>
            <pc:docMk/>
            <pc:sldMk cId="3921899297" sldId="263"/>
            <ac:spMk id="9" creationId="{7E2D162D-63B2-61BE-A48C-525172AFA9CE}"/>
          </ac:spMkLst>
        </pc:spChg>
        <pc:spChg chg="del mod">
          <ac:chgData name="Sonali Subbu" userId="06e5a74fd7501175" providerId="LiveId" clId="{B31074A1-5D8E-469C-B32B-BDE68135D81E}" dt="2022-11-27T22:45:35.697" v="672" actId="478"/>
          <ac:spMkLst>
            <pc:docMk/>
            <pc:sldMk cId="3921899297" sldId="263"/>
            <ac:spMk id="723" creationId="{00000000-0000-0000-0000-000000000000}"/>
          </ac:spMkLst>
        </pc:spChg>
        <pc:spChg chg="del mod">
          <ac:chgData name="Sonali Subbu" userId="06e5a74fd7501175" providerId="LiveId" clId="{B31074A1-5D8E-469C-B32B-BDE68135D81E}" dt="2022-11-27T22:49:34.652" v="713" actId="478"/>
          <ac:spMkLst>
            <pc:docMk/>
            <pc:sldMk cId="3921899297" sldId="263"/>
            <ac:spMk id="724" creationId="{00000000-0000-0000-0000-000000000000}"/>
          </ac:spMkLst>
        </pc:spChg>
      </pc:sldChg>
      <pc:sldChg chg="del">
        <pc:chgData name="Sonali Subbu" userId="06e5a74fd7501175" providerId="LiveId" clId="{B31074A1-5D8E-469C-B32B-BDE68135D81E}" dt="2022-11-27T23:08:46.797" v="1143" actId="2696"/>
        <pc:sldMkLst>
          <pc:docMk/>
          <pc:sldMk cId="3747254865" sldId="264"/>
        </pc:sldMkLst>
      </pc:sldChg>
      <pc:sldChg chg="modSp del mod">
        <pc:chgData name="Sonali Subbu" userId="06e5a74fd7501175" providerId="LiveId" clId="{B31074A1-5D8E-469C-B32B-BDE68135D81E}" dt="2022-11-27T23:08:49.782" v="1144" actId="2696"/>
        <pc:sldMkLst>
          <pc:docMk/>
          <pc:sldMk cId="1402672859" sldId="265"/>
        </pc:sldMkLst>
        <pc:spChg chg="mod">
          <ac:chgData name="Sonali Subbu" userId="06e5a74fd7501175" providerId="LiveId" clId="{B31074A1-5D8E-469C-B32B-BDE68135D81E}" dt="2022-11-27T23:04:42.282" v="950" actId="14100"/>
          <ac:spMkLst>
            <pc:docMk/>
            <pc:sldMk cId="1402672859" sldId="265"/>
            <ac:spMk id="7" creationId="{23BCC55C-2658-01DF-58B6-B1304048D45C}"/>
          </ac:spMkLst>
        </pc:spChg>
        <pc:spChg chg="mod">
          <ac:chgData name="Sonali Subbu" userId="06e5a74fd7501175" providerId="LiveId" clId="{B31074A1-5D8E-469C-B32B-BDE68135D81E}" dt="2022-11-27T22:55:22.025" v="811" actId="1076"/>
          <ac:spMkLst>
            <pc:docMk/>
            <pc:sldMk cId="1402672859" sldId="265"/>
            <ac:spMk id="13" creationId="{2FECD1EE-A4F6-6075-3937-A77A24D48353}"/>
          </ac:spMkLst>
        </pc:spChg>
      </pc:sldChg>
      <pc:sldChg chg="del">
        <pc:chgData name="Sonali Subbu" userId="06e5a74fd7501175" providerId="LiveId" clId="{B31074A1-5D8E-469C-B32B-BDE68135D81E}" dt="2022-11-27T22:51:29.056" v="728" actId="2696"/>
        <pc:sldMkLst>
          <pc:docMk/>
          <pc:sldMk cId="1745102668" sldId="266"/>
        </pc:sldMkLst>
      </pc:sldChg>
      <pc:sldChg chg="addSp delSp modSp mod">
        <pc:chgData name="Sonali Subbu" userId="06e5a74fd7501175" providerId="LiveId" clId="{B31074A1-5D8E-469C-B32B-BDE68135D81E}" dt="2022-11-27T23:17:02.531" v="1431" actId="20577"/>
        <pc:sldMkLst>
          <pc:docMk/>
          <pc:sldMk cId="770923462" sldId="267"/>
        </pc:sldMkLst>
        <pc:spChg chg="mod">
          <ac:chgData name="Sonali Subbu" userId="06e5a74fd7501175" providerId="LiveId" clId="{B31074A1-5D8E-469C-B32B-BDE68135D81E}" dt="2022-11-27T23:16:57.452" v="1429" actId="20577"/>
          <ac:spMkLst>
            <pc:docMk/>
            <pc:sldMk cId="770923462" sldId="267"/>
            <ac:spMk id="4" creationId="{5BF06E53-6408-9A6A-68BE-F0F6F5C39696}"/>
          </ac:spMkLst>
        </pc:spChg>
        <pc:spChg chg="mod">
          <ac:chgData name="Sonali Subbu" userId="06e5a74fd7501175" providerId="LiveId" clId="{B31074A1-5D8E-469C-B32B-BDE68135D81E}" dt="2022-11-27T23:16:54.250" v="1427" actId="20577"/>
          <ac:spMkLst>
            <pc:docMk/>
            <pc:sldMk cId="770923462" sldId="267"/>
            <ac:spMk id="7" creationId="{7AFF2CEC-C5E2-459C-509E-CFE4A256459E}"/>
          </ac:spMkLst>
        </pc:spChg>
        <pc:spChg chg="mod">
          <ac:chgData name="Sonali Subbu" userId="06e5a74fd7501175" providerId="LiveId" clId="{B31074A1-5D8E-469C-B32B-BDE68135D81E}" dt="2022-11-27T23:17:02.531" v="1431" actId="20577"/>
          <ac:spMkLst>
            <pc:docMk/>
            <pc:sldMk cId="770923462" sldId="267"/>
            <ac:spMk id="9" creationId="{7E2D162D-63B2-61BE-A48C-525172AFA9CE}"/>
          </ac:spMkLst>
        </pc:spChg>
        <pc:spChg chg="mod">
          <ac:chgData name="Sonali Subbu" userId="06e5a74fd7501175" providerId="LiveId" clId="{B31074A1-5D8E-469C-B32B-BDE68135D81E}" dt="2022-11-27T23:16:49.212" v="1423" actId="20577"/>
          <ac:spMkLst>
            <pc:docMk/>
            <pc:sldMk cId="770923462" sldId="267"/>
            <ac:spMk id="12" creationId="{5A41684B-0FF9-DB94-72F6-21C3D3818C86}"/>
          </ac:spMkLst>
        </pc:spChg>
        <pc:spChg chg="del">
          <ac:chgData name="Sonali Subbu" userId="06e5a74fd7501175" providerId="LiveId" clId="{B31074A1-5D8E-469C-B32B-BDE68135D81E}" dt="2022-11-27T22:46:52.058" v="688" actId="478"/>
          <ac:spMkLst>
            <pc:docMk/>
            <pc:sldMk cId="770923462" sldId="267"/>
            <ac:spMk id="723" creationId="{00000000-0000-0000-0000-000000000000}"/>
          </ac:spMkLst>
        </pc:spChg>
        <pc:spChg chg="add del">
          <ac:chgData name="Sonali Subbu" userId="06e5a74fd7501175" providerId="LiveId" clId="{B31074A1-5D8E-469C-B32B-BDE68135D81E}" dt="2022-11-27T22:46:43.380" v="685" actId="478"/>
          <ac:spMkLst>
            <pc:docMk/>
            <pc:sldMk cId="770923462" sldId="267"/>
            <ac:spMk id="724" creationId="{00000000-0000-0000-0000-000000000000}"/>
          </ac:spMkLst>
        </pc:spChg>
        <pc:picChg chg="mod">
          <ac:chgData name="Sonali Subbu" userId="06e5a74fd7501175" providerId="LiveId" clId="{B31074A1-5D8E-469C-B32B-BDE68135D81E}" dt="2022-11-27T22:46:39.964" v="683" actId="1076"/>
          <ac:picMkLst>
            <pc:docMk/>
            <pc:sldMk cId="770923462" sldId="267"/>
            <ac:picMk id="3" creationId="{307FEC36-DB5A-34C8-FBF0-21764FA2AB00}"/>
          </ac:picMkLst>
        </pc:picChg>
      </pc:sldChg>
      <pc:sldChg chg="delSp modSp mod">
        <pc:chgData name="Sonali Subbu" userId="06e5a74fd7501175" providerId="LiveId" clId="{B31074A1-5D8E-469C-B32B-BDE68135D81E}" dt="2022-11-27T23:17:09.433" v="1433" actId="20577"/>
        <pc:sldMkLst>
          <pc:docMk/>
          <pc:sldMk cId="4222152555" sldId="268"/>
        </pc:sldMkLst>
        <pc:spChg chg="mod">
          <ac:chgData name="Sonali Subbu" userId="06e5a74fd7501175" providerId="LiveId" clId="{B31074A1-5D8E-469C-B32B-BDE68135D81E}" dt="2022-11-27T23:17:09.433" v="1433" actId="20577"/>
          <ac:spMkLst>
            <pc:docMk/>
            <pc:sldMk cId="4222152555" sldId="268"/>
            <ac:spMk id="10" creationId="{E27A021D-1CD4-E384-0B51-F5B125269169}"/>
          </ac:spMkLst>
        </pc:spChg>
        <pc:spChg chg="mod">
          <ac:chgData name="Sonali Subbu" userId="06e5a74fd7501175" providerId="LiveId" clId="{B31074A1-5D8E-469C-B32B-BDE68135D81E}" dt="2022-11-27T23:13:11.654" v="1298" actId="313"/>
          <ac:spMkLst>
            <pc:docMk/>
            <pc:sldMk cId="4222152555" sldId="268"/>
            <ac:spMk id="11" creationId="{1094F9C6-504C-AA2E-3542-2ED0CDF70B4C}"/>
          </ac:spMkLst>
        </pc:spChg>
        <pc:spChg chg="del">
          <ac:chgData name="Sonali Subbu" userId="06e5a74fd7501175" providerId="LiveId" clId="{B31074A1-5D8E-469C-B32B-BDE68135D81E}" dt="2022-11-27T22:47:03.317" v="690" actId="478"/>
          <ac:spMkLst>
            <pc:docMk/>
            <pc:sldMk cId="4222152555" sldId="268"/>
            <ac:spMk id="783" creationId="{00000000-0000-0000-0000-000000000000}"/>
          </ac:spMkLst>
        </pc:spChg>
        <pc:spChg chg="del">
          <ac:chgData name="Sonali Subbu" userId="06e5a74fd7501175" providerId="LiveId" clId="{B31074A1-5D8E-469C-B32B-BDE68135D81E}" dt="2022-11-27T22:47:05.814" v="691" actId="478"/>
          <ac:spMkLst>
            <pc:docMk/>
            <pc:sldMk cId="4222152555" sldId="268"/>
            <ac:spMk id="784" creationId="{00000000-0000-0000-0000-000000000000}"/>
          </ac:spMkLst>
        </pc:spChg>
        <pc:spChg chg="del">
          <ac:chgData name="Sonali Subbu" userId="06e5a74fd7501175" providerId="LiveId" clId="{B31074A1-5D8E-469C-B32B-BDE68135D81E}" dt="2022-11-27T22:47:11.468" v="693" actId="478"/>
          <ac:spMkLst>
            <pc:docMk/>
            <pc:sldMk cId="4222152555" sldId="268"/>
            <ac:spMk id="785" creationId="{00000000-0000-0000-0000-000000000000}"/>
          </ac:spMkLst>
        </pc:spChg>
        <pc:spChg chg="del">
          <ac:chgData name="Sonali Subbu" userId="06e5a74fd7501175" providerId="LiveId" clId="{B31074A1-5D8E-469C-B32B-BDE68135D81E}" dt="2022-11-27T22:47:08.735" v="692" actId="478"/>
          <ac:spMkLst>
            <pc:docMk/>
            <pc:sldMk cId="4222152555" sldId="268"/>
            <ac:spMk id="786" creationId="{00000000-0000-0000-0000-000000000000}"/>
          </ac:spMkLst>
        </pc:spChg>
      </pc:sldChg>
      <pc:sldChg chg="delSp modSp mod">
        <pc:chgData name="Sonali Subbu" userId="06e5a74fd7501175" providerId="LiveId" clId="{B31074A1-5D8E-469C-B32B-BDE68135D81E}" dt="2022-11-27T23:17:19.815" v="1437" actId="20577"/>
        <pc:sldMkLst>
          <pc:docMk/>
          <pc:sldMk cId="27628030" sldId="269"/>
        </pc:sldMkLst>
        <pc:spChg chg="mod">
          <ac:chgData name="Sonali Subbu" userId="06e5a74fd7501175" providerId="LiveId" clId="{B31074A1-5D8E-469C-B32B-BDE68135D81E}" dt="2022-11-27T23:17:16.550" v="1435" actId="20577"/>
          <ac:spMkLst>
            <pc:docMk/>
            <pc:sldMk cId="27628030" sldId="269"/>
            <ac:spMk id="5" creationId="{68AAF802-CC5A-00C4-1CB0-80C1E2CAEFD5}"/>
          </ac:spMkLst>
        </pc:spChg>
        <pc:spChg chg="mod">
          <ac:chgData name="Sonali Subbu" userId="06e5a74fd7501175" providerId="LiveId" clId="{B31074A1-5D8E-469C-B32B-BDE68135D81E}" dt="2022-11-27T23:17:19.815" v="1437" actId="20577"/>
          <ac:spMkLst>
            <pc:docMk/>
            <pc:sldMk cId="27628030" sldId="269"/>
            <ac:spMk id="9" creationId="{7E2D162D-63B2-61BE-A48C-525172AFA9CE}"/>
          </ac:spMkLst>
        </pc:spChg>
        <pc:spChg chg="del">
          <ac:chgData name="Sonali Subbu" userId="06e5a74fd7501175" providerId="LiveId" clId="{B31074A1-5D8E-469C-B32B-BDE68135D81E}" dt="2022-11-27T22:47:17.458" v="695" actId="478"/>
          <ac:spMkLst>
            <pc:docMk/>
            <pc:sldMk cId="27628030" sldId="269"/>
            <ac:spMk id="723" creationId="{00000000-0000-0000-0000-000000000000}"/>
          </ac:spMkLst>
        </pc:spChg>
        <pc:spChg chg="del mod">
          <ac:chgData name="Sonali Subbu" userId="06e5a74fd7501175" providerId="LiveId" clId="{B31074A1-5D8E-469C-B32B-BDE68135D81E}" dt="2022-11-27T22:47:21.704" v="697" actId="478"/>
          <ac:spMkLst>
            <pc:docMk/>
            <pc:sldMk cId="27628030" sldId="269"/>
            <ac:spMk id="724" creationId="{00000000-0000-0000-0000-000000000000}"/>
          </ac:spMkLst>
        </pc:spChg>
      </pc:sldChg>
      <pc:sldChg chg="delSp modSp mod">
        <pc:chgData name="Sonali Subbu" userId="06e5a74fd7501175" providerId="LiveId" clId="{B31074A1-5D8E-469C-B32B-BDE68135D81E}" dt="2022-11-27T23:12:27.775" v="1290" actId="1076"/>
        <pc:sldMkLst>
          <pc:docMk/>
          <pc:sldMk cId="1079304215" sldId="270"/>
        </pc:sldMkLst>
        <pc:spChg chg="mod">
          <ac:chgData name="Sonali Subbu" userId="06e5a74fd7501175" providerId="LiveId" clId="{B31074A1-5D8E-469C-B32B-BDE68135D81E}" dt="2022-11-27T23:12:27.775" v="1290" actId="1076"/>
          <ac:spMkLst>
            <pc:docMk/>
            <pc:sldMk cId="1079304215" sldId="270"/>
            <ac:spMk id="11" creationId="{1094F9C6-504C-AA2E-3542-2ED0CDF70B4C}"/>
          </ac:spMkLst>
        </pc:spChg>
        <pc:spChg chg="del">
          <ac:chgData name="Sonali Subbu" userId="06e5a74fd7501175" providerId="LiveId" clId="{B31074A1-5D8E-469C-B32B-BDE68135D81E}" dt="2022-11-27T22:47:25.726" v="698" actId="478"/>
          <ac:spMkLst>
            <pc:docMk/>
            <pc:sldMk cId="1079304215" sldId="270"/>
            <ac:spMk id="783" creationId="{00000000-0000-0000-0000-000000000000}"/>
          </ac:spMkLst>
        </pc:spChg>
        <pc:spChg chg="del">
          <ac:chgData name="Sonali Subbu" userId="06e5a74fd7501175" providerId="LiveId" clId="{B31074A1-5D8E-469C-B32B-BDE68135D81E}" dt="2022-11-27T23:12:22.071" v="1289" actId="478"/>
          <ac:spMkLst>
            <pc:docMk/>
            <pc:sldMk cId="1079304215" sldId="270"/>
            <ac:spMk id="784" creationId="{00000000-0000-0000-0000-000000000000}"/>
          </ac:spMkLst>
        </pc:spChg>
        <pc:spChg chg="del">
          <ac:chgData name="Sonali Subbu" userId="06e5a74fd7501175" providerId="LiveId" clId="{B31074A1-5D8E-469C-B32B-BDE68135D81E}" dt="2022-11-27T22:47:28.263" v="699" actId="478"/>
          <ac:spMkLst>
            <pc:docMk/>
            <pc:sldMk cId="1079304215" sldId="270"/>
            <ac:spMk id="785" creationId="{00000000-0000-0000-0000-000000000000}"/>
          </ac:spMkLst>
        </pc:spChg>
        <pc:spChg chg="del mod">
          <ac:chgData name="Sonali Subbu" userId="06e5a74fd7501175" providerId="LiveId" clId="{B31074A1-5D8E-469C-B32B-BDE68135D81E}" dt="2022-11-27T22:48:59.617" v="704" actId="478"/>
          <ac:spMkLst>
            <pc:docMk/>
            <pc:sldMk cId="1079304215" sldId="270"/>
            <ac:spMk id="786" creationId="{00000000-0000-0000-0000-000000000000}"/>
          </ac:spMkLst>
        </pc:spChg>
      </pc:sldChg>
      <pc:sldChg chg="delSp modSp mod">
        <pc:chgData name="Sonali Subbu" userId="06e5a74fd7501175" providerId="LiveId" clId="{B31074A1-5D8E-469C-B32B-BDE68135D81E}" dt="2022-11-27T22:47:37.563" v="702" actId="478"/>
        <pc:sldMkLst>
          <pc:docMk/>
          <pc:sldMk cId="57840525" sldId="271"/>
        </pc:sldMkLst>
        <pc:spChg chg="del mod">
          <ac:chgData name="Sonali Subbu" userId="06e5a74fd7501175" providerId="LiveId" clId="{B31074A1-5D8E-469C-B32B-BDE68135D81E}" dt="2022-11-27T22:47:34.693" v="701" actId="478"/>
          <ac:spMkLst>
            <pc:docMk/>
            <pc:sldMk cId="57840525" sldId="271"/>
            <ac:spMk id="723" creationId="{00000000-0000-0000-0000-000000000000}"/>
          </ac:spMkLst>
        </pc:spChg>
        <pc:spChg chg="del">
          <ac:chgData name="Sonali Subbu" userId="06e5a74fd7501175" providerId="LiveId" clId="{B31074A1-5D8E-469C-B32B-BDE68135D81E}" dt="2022-11-27T22:47:37.563" v="702" actId="478"/>
          <ac:spMkLst>
            <pc:docMk/>
            <pc:sldMk cId="57840525" sldId="271"/>
            <ac:spMk id="724" creationId="{00000000-0000-0000-0000-000000000000}"/>
          </ac:spMkLst>
        </pc:spChg>
      </pc:sldChg>
      <pc:sldChg chg="delSp modSp mod">
        <pc:chgData name="Sonali Subbu" userId="06e5a74fd7501175" providerId="LiveId" clId="{B31074A1-5D8E-469C-B32B-BDE68135D81E}" dt="2022-11-28T00:05:33.296" v="1593" actId="14100"/>
        <pc:sldMkLst>
          <pc:docMk/>
          <pc:sldMk cId="187920831" sldId="272"/>
        </pc:sldMkLst>
        <pc:spChg chg="mod">
          <ac:chgData name="Sonali Subbu" userId="06e5a74fd7501175" providerId="LiveId" clId="{B31074A1-5D8E-469C-B32B-BDE68135D81E}" dt="2022-11-27T23:18:16.677" v="1442" actId="1076"/>
          <ac:spMkLst>
            <pc:docMk/>
            <pc:sldMk cId="187920831" sldId="272"/>
            <ac:spMk id="8" creationId="{123C59FB-6EFE-E070-3AF8-41658B25B633}"/>
          </ac:spMkLst>
        </pc:spChg>
        <pc:spChg chg="mod">
          <ac:chgData name="Sonali Subbu" userId="06e5a74fd7501175" providerId="LiveId" clId="{B31074A1-5D8E-469C-B32B-BDE68135D81E}" dt="2022-11-28T00:05:33.296" v="1593" actId="14100"/>
          <ac:spMkLst>
            <pc:docMk/>
            <pc:sldMk cId="187920831" sldId="272"/>
            <ac:spMk id="9" creationId="{7E2D162D-63B2-61BE-A48C-525172AFA9CE}"/>
          </ac:spMkLst>
        </pc:spChg>
        <pc:spChg chg="del mod">
          <ac:chgData name="Sonali Subbu" userId="06e5a74fd7501175" providerId="LiveId" clId="{B31074A1-5D8E-469C-B32B-BDE68135D81E}" dt="2022-11-27T22:45:54.109" v="676" actId="478"/>
          <ac:spMkLst>
            <pc:docMk/>
            <pc:sldMk cId="187920831" sldId="272"/>
            <ac:spMk id="723" creationId="{00000000-0000-0000-0000-000000000000}"/>
          </ac:spMkLst>
        </pc:spChg>
        <pc:spChg chg="del">
          <ac:chgData name="Sonali Subbu" userId="06e5a74fd7501175" providerId="LiveId" clId="{B31074A1-5D8E-469C-B32B-BDE68135D81E}" dt="2022-11-27T22:46:04.581" v="678" actId="478"/>
          <ac:spMkLst>
            <pc:docMk/>
            <pc:sldMk cId="187920831" sldId="272"/>
            <ac:spMk id="724" creationId="{00000000-0000-0000-0000-000000000000}"/>
          </ac:spMkLst>
        </pc:spChg>
      </pc:sldChg>
      <pc:sldChg chg="modSp mod">
        <pc:chgData name="Sonali Subbu" userId="06e5a74fd7501175" providerId="LiveId" clId="{B31074A1-5D8E-469C-B32B-BDE68135D81E}" dt="2022-11-28T00:05:10.730" v="1590" actId="1076"/>
        <pc:sldMkLst>
          <pc:docMk/>
          <pc:sldMk cId="1050894458" sldId="273"/>
        </pc:sldMkLst>
        <pc:spChg chg="mod">
          <ac:chgData name="Sonali Subbu" userId="06e5a74fd7501175" providerId="LiveId" clId="{B31074A1-5D8E-469C-B32B-BDE68135D81E}" dt="2022-11-27T23:18:08.310" v="1441" actId="1076"/>
          <ac:spMkLst>
            <pc:docMk/>
            <pc:sldMk cId="1050894458" sldId="273"/>
            <ac:spMk id="3" creationId="{008E922F-F17D-FD6B-08ED-C03C487DE4F2}"/>
          </ac:spMkLst>
        </pc:spChg>
        <pc:spChg chg="mod">
          <ac:chgData name="Sonali Subbu" userId="06e5a74fd7501175" providerId="LiveId" clId="{B31074A1-5D8E-469C-B32B-BDE68135D81E}" dt="2022-11-28T00:05:10.730" v="1590" actId="1076"/>
          <ac:spMkLst>
            <pc:docMk/>
            <pc:sldMk cId="1050894458" sldId="273"/>
            <ac:spMk id="6" creationId="{B3F8D28F-0C05-D0C2-ED63-57EE3E0B2FB8}"/>
          </ac:spMkLst>
        </pc:spChg>
      </pc:sldChg>
      <pc:sldChg chg="addSp delSp modSp mod ord">
        <pc:chgData name="Sonali Subbu" userId="06e5a74fd7501175" providerId="LiveId" clId="{B31074A1-5D8E-469C-B32B-BDE68135D81E}" dt="2022-11-27T23:16:37.306" v="1421" actId="20577"/>
        <pc:sldMkLst>
          <pc:docMk/>
          <pc:sldMk cId="3514296485" sldId="274"/>
        </pc:sldMkLst>
        <pc:spChg chg="mod">
          <ac:chgData name="Sonali Subbu" userId="06e5a74fd7501175" providerId="LiveId" clId="{B31074A1-5D8E-469C-B32B-BDE68135D81E}" dt="2022-11-27T22:58:36.828" v="851" actId="1035"/>
          <ac:spMkLst>
            <pc:docMk/>
            <pc:sldMk cId="3514296485" sldId="274"/>
            <ac:spMk id="4" creationId="{1DE9F3BC-29F3-70CC-BD90-AB38329F455B}"/>
          </ac:spMkLst>
        </pc:spChg>
        <pc:spChg chg="add mod">
          <ac:chgData name="Sonali Subbu" userId="06e5a74fd7501175" providerId="LiveId" clId="{B31074A1-5D8E-469C-B32B-BDE68135D81E}" dt="2022-11-27T23:16:37.306" v="1421" actId="20577"/>
          <ac:spMkLst>
            <pc:docMk/>
            <pc:sldMk cId="3514296485" sldId="274"/>
            <ac:spMk id="5" creationId="{746B18F4-8582-B811-3D66-25FC991B106D}"/>
          </ac:spMkLst>
        </pc:spChg>
        <pc:spChg chg="add mod">
          <ac:chgData name="Sonali Subbu" userId="06e5a74fd7501175" providerId="LiveId" clId="{B31074A1-5D8E-469C-B32B-BDE68135D81E}" dt="2022-11-27T23:05:10.128" v="983" actId="1036"/>
          <ac:spMkLst>
            <pc:docMk/>
            <pc:sldMk cId="3514296485" sldId="274"/>
            <ac:spMk id="7" creationId="{1C738CBC-9BBD-6470-13EC-69479B95C5C7}"/>
          </ac:spMkLst>
        </pc:spChg>
        <pc:spChg chg="mod">
          <ac:chgData name="Sonali Subbu" userId="06e5a74fd7501175" providerId="LiveId" clId="{B31074A1-5D8E-469C-B32B-BDE68135D81E}" dt="2022-11-27T23:03:46.475" v="916" actId="5793"/>
          <ac:spMkLst>
            <pc:docMk/>
            <pc:sldMk cId="3514296485" sldId="274"/>
            <ac:spMk id="8" creationId="{128D3832-CF52-155F-59CF-33FC33BDECB6}"/>
          </ac:spMkLst>
        </pc:spChg>
        <pc:spChg chg="del">
          <ac:chgData name="Sonali Subbu" userId="06e5a74fd7501175" providerId="LiveId" clId="{B31074A1-5D8E-469C-B32B-BDE68135D81E}" dt="2022-11-27T22:38:10.933" v="162" actId="478"/>
          <ac:spMkLst>
            <pc:docMk/>
            <pc:sldMk cId="3514296485" sldId="274"/>
            <ac:spMk id="13" creationId="{0F1A1483-00EF-F9E7-DA97-7E8672A7D032}"/>
          </ac:spMkLst>
        </pc:spChg>
        <pc:spChg chg="mod">
          <ac:chgData name="Sonali Subbu" userId="06e5a74fd7501175" providerId="LiveId" clId="{B31074A1-5D8E-469C-B32B-BDE68135D81E}" dt="2022-11-27T23:08:13.936" v="1115" actId="1036"/>
          <ac:spMkLst>
            <pc:docMk/>
            <pc:sldMk cId="3514296485" sldId="274"/>
            <ac:spMk id="14" creationId="{FAA22A49-9EBC-0BBE-644F-ABC80984B62C}"/>
          </ac:spMkLst>
        </pc:spChg>
        <pc:spChg chg="del">
          <ac:chgData name="Sonali Subbu" userId="06e5a74fd7501175" providerId="LiveId" clId="{B31074A1-5D8E-469C-B32B-BDE68135D81E}" dt="2022-11-27T22:44:56.073" v="660" actId="478"/>
          <ac:spMkLst>
            <pc:docMk/>
            <pc:sldMk cId="3514296485" sldId="274"/>
            <ac:spMk id="730" creationId="{00000000-0000-0000-0000-000000000000}"/>
          </ac:spMkLst>
        </pc:spChg>
        <pc:spChg chg="del mod">
          <ac:chgData name="Sonali Subbu" userId="06e5a74fd7501175" providerId="LiveId" clId="{B31074A1-5D8E-469C-B32B-BDE68135D81E}" dt="2022-11-27T22:50:49.746" v="725" actId="478"/>
          <ac:spMkLst>
            <pc:docMk/>
            <pc:sldMk cId="3514296485" sldId="274"/>
            <ac:spMk id="731" creationId="{00000000-0000-0000-0000-000000000000}"/>
          </ac:spMkLst>
        </pc:spChg>
        <pc:spChg chg="del">
          <ac:chgData name="Sonali Subbu" userId="06e5a74fd7501175" providerId="LiveId" clId="{B31074A1-5D8E-469C-B32B-BDE68135D81E}" dt="2022-11-27T22:44:59.027" v="661" actId="478"/>
          <ac:spMkLst>
            <pc:docMk/>
            <pc:sldMk cId="3514296485" sldId="274"/>
            <ac:spMk id="732" creationId="{00000000-0000-0000-0000-000000000000}"/>
          </ac:spMkLst>
        </pc:spChg>
        <pc:spChg chg="del mod">
          <ac:chgData name="Sonali Subbu" userId="06e5a74fd7501175" providerId="LiveId" clId="{B31074A1-5D8E-469C-B32B-BDE68135D81E}" dt="2022-11-27T22:45:44.048" v="674" actId="478"/>
          <ac:spMkLst>
            <pc:docMk/>
            <pc:sldMk cId="3514296485" sldId="274"/>
            <ac:spMk id="733" creationId="{00000000-0000-0000-0000-000000000000}"/>
          </ac:spMkLst>
        </pc:spChg>
        <pc:picChg chg="add del mod">
          <ac:chgData name="Sonali Subbu" userId="06e5a74fd7501175" providerId="LiveId" clId="{B31074A1-5D8E-469C-B32B-BDE68135D81E}" dt="2022-11-27T22:43:35.499" v="650"/>
          <ac:picMkLst>
            <pc:docMk/>
            <pc:sldMk cId="3514296485" sldId="274"/>
            <ac:picMk id="2" creationId="{2FDBCB16-254F-8C85-5E4F-472E5DF45ADA}"/>
          </ac:picMkLst>
        </pc:picChg>
        <pc:picChg chg="add mod modCrop">
          <ac:chgData name="Sonali Subbu" userId="06e5a74fd7501175" providerId="LiveId" clId="{B31074A1-5D8E-469C-B32B-BDE68135D81E}" dt="2022-11-27T23:07:02.433" v="1063" actId="1076"/>
          <ac:picMkLst>
            <pc:docMk/>
            <pc:sldMk cId="3514296485" sldId="274"/>
            <ac:picMk id="3" creationId="{DCF019F2-2758-5B0E-FBDF-F085F44DADF5}"/>
          </ac:picMkLst>
        </pc:picChg>
        <pc:picChg chg="add mod">
          <ac:chgData name="Sonali Subbu" userId="06e5a74fd7501175" providerId="LiveId" clId="{B31074A1-5D8E-469C-B32B-BDE68135D81E}" dt="2022-11-27T23:05:15.564" v="987" actId="1036"/>
          <ac:picMkLst>
            <pc:docMk/>
            <pc:sldMk cId="3514296485" sldId="274"/>
            <ac:picMk id="6" creationId="{9BD4676B-90F5-B633-25F9-94A3EF3608DF}"/>
          </ac:picMkLst>
        </pc:picChg>
        <pc:picChg chg="mod modCrop">
          <ac:chgData name="Sonali Subbu" userId="06e5a74fd7501175" providerId="LiveId" clId="{B31074A1-5D8E-469C-B32B-BDE68135D81E}" dt="2022-11-27T23:08:19.776" v="1142" actId="1036"/>
          <ac:picMkLst>
            <pc:docMk/>
            <pc:sldMk cId="3514296485" sldId="274"/>
            <ac:picMk id="9" creationId="{F774E62A-9EE8-5D7E-0432-09CBE70D54E5}"/>
          </ac:picMkLst>
        </pc:picChg>
        <pc:picChg chg="add mod modCrop">
          <ac:chgData name="Sonali Subbu" userId="06e5a74fd7501175" providerId="LiveId" clId="{B31074A1-5D8E-469C-B32B-BDE68135D81E}" dt="2022-11-27T23:07:49.824" v="1088" actId="1035"/>
          <ac:picMkLst>
            <pc:docMk/>
            <pc:sldMk cId="3514296485" sldId="274"/>
            <ac:picMk id="10" creationId="{62AFDE64-A60A-2ECC-9839-48A63941FA08}"/>
          </ac:picMkLst>
        </pc:picChg>
        <pc:picChg chg="del">
          <ac:chgData name="Sonali Subbu" userId="06e5a74fd7501175" providerId="LiveId" clId="{B31074A1-5D8E-469C-B32B-BDE68135D81E}" dt="2022-11-27T22:37:58.183" v="161" actId="478"/>
          <ac:picMkLst>
            <pc:docMk/>
            <pc:sldMk cId="3514296485" sldId="274"/>
            <ac:picMk id="12" creationId="{6F11D8E4-5B6A-55BF-B563-631FD9C7BE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14743-BB8D-4965-A50F-EB769F358FEA}" type="datetimeFigureOut">
              <a:rPr lang="en-AE" smtClean="0"/>
              <a:t>27/11/2022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F2304-DE9E-4E11-A225-20416B8FADD9}" type="slidenum">
              <a:rPr lang="en-AE" smtClean="0"/>
              <a:t>‹#›</a:t>
            </a:fld>
            <a:endParaRPr lang="en-AE"/>
          </a:p>
        </p:txBody>
      </p:sp>
    </p:spTree>
    <p:extLst>
      <p:ext uri="{BB962C8B-B14F-4D97-AF65-F5344CB8AC3E}">
        <p14:creationId xmlns:p14="http://schemas.microsoft.com/office/powerpoint/2010/main" val="150010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a33b2d619d_0_13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a33b2d619d_0_1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00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48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a33b2d619d_0_13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a33b2d619d_0_13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a33b2d619d_0_13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a33b2d619d_0_1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000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a33b2d619d_0_13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a33b2d619d_0_13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81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52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61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a33b2d619d_0_13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a33b2d619d_0_1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87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567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338"/>
        <p:cNvGrpSpPr/>
        <p:nvPr/>
      </p:nvGrpSpPr>
      <p:grpSpPr>
        <a:xfrm>
          <a:off x="0" y="0"/>
          <a:ext cx="0" cy="0"/>
          <a:chOff x="0" y="0"/>
          <a:chExt cx="0" cy="0"/>
        </a:xfrm>
      </p:grpSpPr>
      <p:sp>
        <p:nvSpPr>
          <p:cNvPr id="339" name="Google Shape;339;p40"/>
          <p:cNvSpPr/>
          <p:nvPr/>
        </p:nvSpPr>
        <p:spPr>
          <a:xfrm>
            <a:off x="-64133" y="-70780"/>
            <a:ext cx="5795933" cy="453660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0" name="Google Shape;340;p40"/>
          <p:cNvSpPr/>
          <p:nvPr/>
        </p:nvSpPr>
        <p:spPr>
          <a:xfrm>
            <a:off x="-64133" y="3206533"/>
            <a:ext cx="9058033" cy="409660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41" name="Google Shape;341;p40"/>
          <p:cNvSpPr/>
          <p:nvPr/>
        </p:nvSpPr>
        <p:spPr>
          <a:xfrm>
            <a:off x="4267642" y="-93533"/>
            <a:ext cx="8086967" cy="44304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42" name="Google Shape;342;p40"/>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40"/>
          <p:cNvSpPr txBox="1">
            <a:spLocks noGrp="1"/>
          </p:cNvSpPr>
          <p:nvPr>
            <p:ph type="ctrTitle"/>
          </p:nvPr>
        </p:nvSpPr>
        <p:spPr>
          <a:xfrm>
            <a:off x="2958367" y="2017151"/>
            <a:ext cx="6275200" cy="201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7733">
                <a:solidFill>
                  <a:schemeClr val="dk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344" name="Google Shape;344;p40"/>
          <p:cNvSpPr txBox="1">
            <a:spLocks noGrp="1"/>
          </p:cNvSpPr>
          <p:nvPr>
            <p:ph type="subTitle" idx="1"/>
          </p:nvPr>
        </p:nvSpPr>
        <p:spPr>
          <a:xfrm>
            <a:off x="3354000" y="4171533"/>
            <a:ext cx="5484000" cy="4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cxnSp>
        <p:nvCxnSpPr>
          <p:cNvPr id="345" name="Google Shape;345;p40"/>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40"/>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0122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425"/>
        <p:cNvGrpSpPr/>
        <p:nvPr/>
      </p:nvGrpSpPr>
      <p:grpSpPr>
        <a:xfrm>
          <a:off x="0" y="0"/>
          <a:ext cx="0" cy="0"/>
          <a:chOff x="0" y="0"/>
          <a:chExt cx="0" cy="0"/>
        </a:xfrm>
      </p:grpSpPr>
      <p:sp>
        <p:nvSpPr>
          <p:cNvPr id="426" name="Google Shape;426;p49"/>
          <p:cNvSpPr/>
          <p:nvPr/>
        </p:nvSpPr>
        <p:spPr>
          <a:xfrm flipH="1">
            <a:off x="848933" y="-282967"/>
            <a:ext cx="11485467" cy="73740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27" name="Google Shape;427;p49"/>
          <p:cNvSpPr/>
          <p:nvPr/>
        </p:nvSpPr>
        <p:spPr>
          <a:xfrm>
            <a:off x="814667" y="3478934"/>
            <a:ext cx="11519733" cy="3678700"/>
          </a:xfrm>
          <a:custGeom>
            <a:avLst/>
            <a:gdLst/>
            <a:ahLst/>
            <a:cxnLst/>
            <a:rect l="l" t="t" r="r" b="b"/>
            <a:pathLst>
              <a:path w="345592" h="110361" extrusionOk="0">
                <a:moveTo>
                  <a:pt x="345592" y="4994"/>
                </a:moveTo>
                <a:lnTo>
                  <a:pt x="345592" y="110361"/>
                </a:lnTo>
                <a:lnTo>
                  <a:pt x="0" y="108971"/>
                </a:lnTo>
                <a:lnTo>
                  <a:pt x="166818" y="0"/>
                </a:lnTo>
                <a:close/>
              </a:path>
            </a:pathLst>
          </a:custGeom>
          <a:solidFill>
            <a:srgbClr val="EEEEEE">
              <a:alpha val="71880"/>
            </a:srgbClr>
          </a:solidFill>
          <a:ln>
            <a:noFill/>
          </a:ln>
        </p:spPr>
      </p:sp>
      <p:sp>
        <p:nvSpPr>
          <p:cNvPr id="428" name="Google Shape;428;p49"/>
          <p:cNvSpPr/>
          <p:nvPr/>
        </p:nvSpPr>
        <p:spPr>
          <a:xfrm>
            <a:off x="2414634" y="-266333"/>
            <a:ext cx="5591900" cy="1864300"/>
          </a:xfrm>
          <a:custGeom>
            <a:avLst/>
            <a:gdLst/>
            <a:ahLst/>
            <a:cxnLst/>
            <a:rect l="l" t="t" r="r" b="b"/>
            <a:pathLst>
              <a:path w="167757" h="55929" extrusionOk="0">
                <a:moveTo>
                  <a:pt x="167757" y="0"/>
                </a:moveTo>
                <a:lnTo>
                  <a:pt x="0" y="99"/>
                </a:lnTo>
                <a:lnTo>
                  <a:pt x="53402" y="55929"/>
                </a:lnTo>
                <a:close/>
              </a:path>
            </a:pathLst>
          </a:custGeom>
          <a:solidFill>
            <a:srgbClr val="F7E5B7">
              <a:alpha val="52679"/>
            </a:srgbClr>
          </a:solidFill>
          <a:ln>
            <a:noFill/>
          </a:ln>
        </p:spPr>
      </p:sp>
      <p:sp>
        <p:nvSpPr>
          <p:cNvPr id="429" name="Google Shape;429;p49"/>
          <p:cNvSpPr/>
          <p:nvPr/>
        </p:nvSpPr>
        <p:spPr>
          <a:xfrm flipH="1">
            <a:off x="-316254" y="-282967"/>
            <a:ext cx="4510967" cy="744060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30" name="Google Shape;430;p49"/>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1" name="Google Shape;431;p49"/>
          <p:cNvSpPr txBox="1">
            <a:spLocks noGrp="1"/>
          </p:cNvSpPr>
          <p:nvPr>
            <p:ph type="title" hasCustomPrompt="1"/>
          </p:nvPr>
        </p:nvSpPr>
        <p:spPr>
          <a:xfrm>
            <a:off x="951000" y="1766133"/>
            <a:ext cx="10290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32" name="Google Shape;432;p49"/>
          <p:cNvSpPr txBox="1">
            <a:spLocks noGrp="1"/>
          </p:cNvSpPr>
          <p:nvPr>
            <p:ph type="body" idx="1"/>
          </p:nvPr>
        </p:nvSpPr>
        <p:spPr>
          <a:xfrm>
            <a:off x="951000" y="4494267"/>
            <a:ext cx="10290000" cy="5976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solidFill>
                  <a:schemeClr val="dk1"/>
                </a:solidFill>
                <a:latin typeface="Barlow"/>
                <a:ea typeface="Barlow"/>
                <a:cs typeface="Barlow"/>
                <a:sym typeface="Barlow"/>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433" name="Google Shape;433;p49"/>
          <p:cNvSpPr txBox="1"/>
          <p:nvPr/>
        </p:nvSpPr>
        <p:spPr>
          <a:xfrm>
            <a:off x="3988933" y="2016300"/>
            <a:ext cx="7397200" cy="863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sz="2400">
              <a:latin typeface="Poppins"/>
              <a:ea typeface="Poppins"/>
              <a:cs typeface="Poppins"/>
              <a:sym typeface="Poppins"/>
            </a:endParaRPr>
          </a:p>
        </p:txBody>
      </p:sp>
      <p:cxnSp>
        <p:nvCxnSpPr>
          <p:cNvPr id="434" name="Google Shape;434;p49"/>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435" name="Google Shape;435;p49"/>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8061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6"/>
        <p:cNvGrpSpPr/>
        <p:nvPr/>
      </p:nvGrpSpPr>
      <p:grpSpPr>
        <a:xfrm>
          <a:off x="0" y="0"/>
          <a:ext cx="0" cy="0"/>
          <a:chOff x="0" y="0"/>
          <a:chExt cx="0" cy="0"/>
        </a:xfrm>
      </p:grpSpPr>
    </p:spTree>
    <p:extLst>
      <p:ext uri="{BB962C8B-B14F-4D97-AF65-F5344CB8AC3E}">
        <p14:creationId xmlns:p14="http://schemas.microsoft.com/office/powerpoint/2010/main" val="423248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37"/>
        <p:cNvGrpSpPr/>
        <p:nvPr/>
      </p:nvGrpSpPr>
      <p:grpSpPr>
        <a:xfrm>
          <a:off x="0" y="0"/>
          <a:ext cx="0" cy="0"/>
          <a:chOff x="0" y="0"/>
          <a:chExt cx="0" cy="0"/>
        </a:xfrm>
      </p:grpSpPr>
      <p:sp>
        <p:nvSpPr>
          <p:cNvPr id="438" name="Google Shape;438;p51"/>
          <p:cNvSpPr/>
          <p:nvPr/>
        </p:nvSpPr>
        <p:spPr>
          <a:xfrm rot="10800000" flipH="1">
            <a:off x="-326843" y="-72772"/>
            <a:ext cx="11485467" cy="712475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39" name="Google Shape;439;p51"/>
          <p:cNvSpPr/>
          <p:nvPr/>
        </p:nvSpPr>
        <p:spPr>
          <a:xfrm rot="10800000" flipH="1">
            <a:off x="4011593" y="5222018"/>
            <a:ext cx="5559633" cy="1801287"/>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40" name="Google Shape;440;p51"/>
          <p:cNvSpPr/>
          <p:nvPr/>
        </p:nvSpPr>
        <p:spPr>
          <a:xfrm rot="10800000" flipH="1">
            <a:off x="7790143" y="-116744"/>
            <a:ext cx="4510967" cy="7157857"/>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41" name="Google Shape;441;p51"/>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51"/>
          <p:cNvSpPr txBox="1">
            <a:spLocks noGrp="1"/>
          </p:cNvSpPr>
          <p:nvPr>
            <p:ph type="title"/>
          </p:nvPr>
        </p:nvSpPr>
        <p:spPr>
          <a:xfrm>
            <a:off x="1979903" y="4455967"/>
            <a:ext cx="3053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443" name="Google Shape;443;p51"/>
          <p:cNvSpPr txBox="1">
            <a:spLocks noGrp="1"/>
          </p:cNvSpPr>
          <p:nvPr>
            <p:ph type="title" idx="2" hasCustomPrompt="1"/>
          </p:nvPr>
        </p:nvSpPr>
        <p:spPr>
          <a:xfrm>
            <a:off x="3078903" y="2229500"/>
            <a:ext cx="855600" cy="38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Font typeface="Rozha One"/>
              <a:buNone/>
              <a:defRPr sz="2667">
                <a:latin typeface="Rozha One"/>
                <a:ea typeface="Rozha One"/>
                <a:cs typeface="Rozha One"/>
                <a:sym typeface="Rozha One"/>
              </a:defRPr>
            </a:lvl2pPr>
            <a:lvl3pPr lvl="2" algn="ctr" rtl="0">
              <a:spcBef>
                <a:spcPts val="0"/>
              </a:spcBef>
              <a:spcAft>
                <a:spcPts val="0"/>
              </a:spcAft>
              <a:buSzPts val="2000"/>
              <a:buFont typeface="Rozha One"/>
              <a:buNone/>
              <a:defRPr sz="2667">
                <a:latin typeface="Rozha One"/>
                <a:ea typeface="Rozha One"/>
                <a:cs typeface="Rozha One"/>
                <a:sym typeface="Rozha One"/>
              </a:defRPr>
            </a:lvl3pPr>
            <a:lvl4pPr lvl="3" algn="ctr" rtl="0">
              <a:spcBef>
                <a:spcPts val="0"/>
              </a:spcBef>
              <a:spcAft>
                <a:spcPts val="0"/>
              </a:spcAft>
              <a:buSzPts val="2000"/>
              <a:buFont typeface="Rozha One"/>
              <a:buNone/>
              <a:defRPr sz="2667">
                <a:latin typeface="Rozha One"/>
                <a:ea typeface="Rozha One"/>
                <a:cs typeface="Rozha One"/>
                <a:sym typeface="Rozha One"/>
              </a:defRPr>
            </a:lvl4pPr>
            <a:lvl5pPr lvl="4" algn="ctr" rtl="0">
              <a:spcBef>
                <a:spcPts val="0"/>
              </a:spcBef>
              <a:spcAft>
                <a:spcPts val="0"/>
              </a:spcAft>
              <a:buSzPts val="2000"/>
              <a:buFont typeface="Rozha One"/>
              <a:buNone/>
              <a:defRPr sz="2667">
                <a:latin typeface="Rozha One"/>
                <a:ea typeface="Rozha One"/>
                <a:cs typeface="Rozha One"/>
                <a:sym typeface="Rozha One"/>
              </a:defRPr>
            </a:lvl5pPr>
            <a:lvl6pPr lvl="5" algn="ctr" rtl="0">
              <a:spcBef>
                <a:spcPts val="0"/>
              </a:spcBef>
              <a:spcAft>
                <a:spcPts val="0"/>
              </a:spcAft>
              <a:buSzPts val="2000"/>
              <a:buFont typeface="Rozha One"/>
              <a:buNone/>
              <a:defRPr sz="2667">
                <a:latin typeface="Rozha One"/>
                <a:ea typeface="Rozha One"/>
                <a:cs typeface="Rozha One"/>
                <a:sym typeface="Rozha One"/>
              </a:defRPr>
            </a:lvl6pPr>
            <a:lvl7pPr lvl="6" algn="ctr" rtl="0">
              <a:spcBef>
                <a:spcPts val="0"/>
              </a:spcBef>
              <a:spcAft>
                <a:spcPts val="0"/>
              </a:spcAft>
              <a:buSzPts val="2000"/>
              <a:buFont typeface="Rozha One"/>
              <a:buNone/>
              <a:defRPr sz="2667">
                <a:latin typeface="Rozha One"/>
                <a:ea typeface="Rozha One"/>
                <a:cs typeface="Rozha One"/>
                <a:sym typeface="Rozha One"/>
              </a:defRPr>
            </a:lvl7pPr>
            <a:lvl8pPr lvl="7" algn="ctr" rtl="0">
              <a:spcBef>
                <a:spcPts val="0"/>
              </a:spcBef>
              <a:spcAft>
                <a:spcPts val="0"/>
              </a:spcAft>
              <a:buSzPts val="2000"/>
              <a:buFont typeface="Rozha One"/>
              <a:buNone/>
              <a:defRPr sz="2667">
                <a:latin typeface="Rozha One"/>
                <a:ea typeface="Rozha One"/>
                <a:cs typeface="Rozha One"/>
                <a:sym typeface="Rozha One"/>
              </a:defRPr>
            </a:lvl8pPr>
            <a:lvl9pPr lvl="8" algn="ctr" rtl="0">
              <a:spcBef>
                <a:spcPts val="0"/>
              </a:spcBef>
              <a:spcAft>
                <a:spcPts val="0"/>
              </a:spcAft>
              <a:buSzPts val="2000"/>
              <a:buFont typeface="Rozha One"/>
              <a:buNone/>
              <a:defRPr sz="2667">
                <a:latin typeface="Rozha One"/>
                <a:ea typeface="Rozha One"/>
                <a:cs typeface="Rozha One"/>
                <a:sym typeface="Rozha One"/>
              </a:defRPr>
            </a:lvl9pPr>
          </a:lstStyle>
          <a:p>
            <a:r>
              <a:t>xx%</a:t>
            </a:r>
          </a:p>
        </p:txBody>
      </p:sp>
      <p:sp>
        <p:nvSpPr>
          <p:cNvPr id="444" name="Google Shape;444;p51"/>
          <p:cNvSpPr txBox="1">
            <a:spLocks noGrp="1"/>
          </p:cNvSpPr>
          <p:nvPr>
            <p:ph type="title" idx="3" hasCustomPrompt="1"/>
          </p:nvPr>
        </p:nvSpPr>
        <p:spPr>
          <a:xfrm>
            <a:off x="3078903" y="3988601"/>
            <a:ext cx="855600" cy="38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a:solidFill>
                  <a:schemeClr val="dk1"/>
                </a:solidFill>
              </a:defRPr>
            </a:lvl1pPr>
            <a:lvl2pPr lvl="1"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2pPr>
            <a:lvl3pPr lvl="2"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3pPr>
            <a:lvl4pPr lvl="3"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4pPr>
            <a:lvl5pPr lvl="4"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5pPr>
            <a:lvl6pPr lvl="5"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6pPr>
            <a:lvl7pPr lvl="6"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7pPr>
            <a:lvl8pPr lvl="7"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8pPr>
            <a:lvl9pPr lvl="8"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9pPr>
          </a:lstStyle>
          <a:p>
            <a:r>
              <a:t>xx%</a:t>
            </a:r>
          </a:p>
        </p:txBody>
      </p:sp>
      <p:sp>
        <p:nvSpPr>
          <p:cNvPr id="445" name="Google Shape;445;p51"/>
          <p:cNvSpPr txBox="1">
            <a:spLocks noGrp="1"/>
          </p:cNvSpPr>
          <p:nvPr>
            <p:ph type="title" idx="4"/>
          </p:nvPr>
        </p:nvSpPr>
        <p:spPr>
          <a:xfrm>
            <a:off x="7206697" y="4455967"/>
            <a:ext cx="29572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446" name="Google Shape;446;p51"/>
          <p:cNvSpPr txBox="1">
            <a:spLocks noGrp="1"/>
          </p:cNvSpPr>
          <p:nvPr>
            <p:ph type="title" idx="5"/>
          </p:nvPr>
        </p:nvSpPr>
        <p:spPr>
          <a:xfrm>
            <a:off x="1979903" y="2696900"/>
            <a:ext cx="3053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447" name="Google Shape;447;p51"/>
          <p:cNvSpPr txBox="1">
            <a:spLocks noGrp="1"/>
          </p:cNvSpPr>
          <p:nvPr>
            <p:ph type="title" idx="6"/>
          </p:nvPr>
        </p:nvSpPr>
        <p:spPr>
          <a:xfrm>
            <a:off x="7206697" y="2696900"/>
            <a:ext cx="29572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448" name="Google Shape;448;p51"/>
          <p:cNvSpPr txBox="1">
            <a:spLocks noGrp="1"/>
          </p:cNvSpPr>
          <p:nvPr>
            <p:ph type="title" idx="7" hasCustomPrompt="1"/>
          </p:nvPr>
        </p:nvSpPr>
        <p:spPr>
          <a:xfrm>
            <a:off x="8257497" y="2229500"/>
            <a:ext cx="855600" cy="38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Font typeface="Rozha One"/>
              <a:buNone/>
              <a:defRPr sz="2667">
                <a:latin typeface="Rozha One"/>
                <a:ea typeface="Rozha One"/>
                <a:cs typeface="Rozha One"/>
                <a:sym typeface="Rozha One"/>
              </a:defRPr>
            </a:lvl2pPr>
            <a:lvl3pPr lvl="2" algn="ctr" rtl="0">
              <a:spcBef>
                <a:spcPts val="0"/>
              </a:spcBef>
              <a:spcAft>
                <a:spcPts val="0"/>
              </a:spcAft>
              <a:buSzPts val="2000"/>
              <a:buFont typeface="Rozha One"/>
              <a:buNone/>
              <a:defRPr sz="2667">
                <a:latin typeface="Rozha One"/>
                <a:ea typeface="Rozha One"/>
                <a:cs typeface="Rozha One"/>
                <a:sym typeface="Rozha One"/>
              </a:defRPr>
            </a:lvl3pPr>
            <a:lvl4pPr lvl="3" algn="ctr" rtl="0">
              <a:spcBef>
                <a:spcPts val="0"/>
              </a:spcBef>
              <a:spcAft>
                <a:spcPts val="0"/>
              </a:spcAft>
              <a:buSzPts val="2000"/>
              <a:buFont typeface="Rozha One"/>
              <a:buNone/>
              <a:defRPr sz="2667">
                <a:latin typeface="Rozha One"/>
                <a:ea typeface="Rozha One"/>
                <a:cs typeface="Rozha One"/>
                <a:sym typeface="Rozha One"/>
              </a:defRPr>
            </a:lvl4pPr>
            <a:lvl5pPr lvl="4" algn="ctr" rtl="0">
              <a:spcBef>
                <a:spcPts val="0"/>
              </a:spcBef>
              <a:spcAft>
                <a:spcPts val="0"/>
              </a:spcAft>
              <a:buSzPts val="2000"/>
              <a:buFont typeface="Rozha One"/>
              <a:buNone/>
              <a:defRPr sz="2667">
                <a:latin typeface="Rozha One"/>
                <a:ea typeface="Rozha One"/>
                <a:cs typeface="Rozha One"/>
                <a:sym typeface="Rozha One"/>
              </a:defRPr>
            </a:lvl5pPr>
            <a:lvl6pPr lvl="5" algn="ctr" rtl="0">
              <a:spcBef>
                <a:spcPts val="0"/>
              </a:spcBef>
              <a:spcAft>
                <a:spcPts val="0"/>
              </a:spcAft>
              <a:buSzPts val="2000"/>
              <a:buFont typeface="Rozha One"/>
              <a:buNone/>
              <a:defRPr sz="2667">
                <a:latin typeface="Rozha One"/>
                <a:ea typeface="Rozha One"/>
                <a:cs typeface="Rozha One"/>
                <a:sym typeface="Rozha One"/>
              </a:defRPr>
            </a:lvl6pPr>
            <a:lvl7pPr lvl="6" algn="ctr" rtl="0">
              <a:spcBef>
                <a:spcPts val="0"/>
              </a:spcBef>
              <a:spcAft>
                <a:spcPts val="0"/>
              </a:spcAft>
              <a:buSzPts val="2000"/>
              <a:buFont typeface="Rozha One"/>
              <a:buNone/>
              <a:defRPr sz="2667">
                <a:latin typeface="Rozha One"/>
                <a:ea typeface="Rozha One"/>
                <a:cs typeface="Rozha One"/>
                <a:sym typeface="Rozha One"/>
              </a:defRPr>
            </a:lvl7pPr>
            <a:lvl8pPr lvl="7" algn="ctr" rtl="0">
              <a:spcBef>
                <a:spcPts val="0"/>
              </a:spcBef>
              <a:spcAft>
                <a:spcPts val="0"/>
              </a:spcAft>
              <a:buSzPts val="2000"/>
              <a:buFont typeface="Rozha One"/>
              <a:buNone/>
              <a:defRPr sz="2667">
                <a:latin typeface="Rozha One"/>
                <a:ea typeface="Rozha One"/>
                <a:cs typeface="Rozha One"/>
                <a:sym typeface="Rozha One"/>
              </a:defRPr>
            </a:lvl8pPr>
            <a:lvl9pPr lvl="8" algn="ctr" rtl="0">
              <a:spcBef>
                <a:spcPts val="0"/>
              </a:spcBef>
              <a:spcAft>
                <a:spcPts val="0"/>
              </a:spcAft>
              <a:buSzPts val="2000"/>
              <a:buFont typeface="Rozha One"/>
              <a:buNone/>
              <a:defRPr sz="2667">
                <a:latin typeface="Rozha One"/>
                <a:ea typeface="Rozha One"/>
                <a:cs typeface="Rozha One"/>
                <a:sym typeface="Rozha One"/>
              </a:defRPr>
            </a:lvl9pPr>
          </a:lstStyle>
          <a:p>
            <a:r>
              <a:t>xx%</a:t>
            </a:r>
          </a:p>
        </p:txBody>
      </p:sp>
      <p:sp>
        <p:nvSpPr>
          <p:cNvPr id="449" name="Google Shape;449;p51"/>
          <p:cNvSpPr txBox="1">
            <a:spLocks noGrp="1"/>
          </p:cNvSpPr>
          <p:nvPr>
            <p:ph type="title" idx="8" hasCustomPrompt="1"/>
          </p:nvPr>
        </p:nvSpPr>
        <p:spPr>
          <a:xfrm>
            <a:off x="8257497" y="3986229"/>
            <a:ext cx="855600" cy="38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a:solidFill>
                  <a:schemeClr val="dk1"/>
                </a:solidFill>
              </a:defRPr>
            </a:lvl1pPr>
            <a:lvl2pPr lvl="1"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2pPr>
            <a:lvl3pPr lvl="2"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3pPr>
            <a:lvl4pPr lvl="3"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4pPr>
            <a:lvl5pPr lvl="4"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5pPr>
            <a:lvl6pPr lvl="5"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6pPr>
            <a:lvl7pPr lvl="6"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7pPr>
            <a:lvl8pPr lvl="7"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8pPr>
            <a:lvl9pPr lvl="8" algn="ctr" rtl="0">
              <a:spcBef>
                <a:spcPts val="0"/>
              </a:spcBef>
              <a:spcAft>
                <a:spcPts val="0"/>
              </a:spcAft>
              <a:buClr>
                <a:schemeClr val="dk1"/>
              </a:buClr>
              <a:buSzPts val="2000"/>
              <a:buFont typeface="Rozha One"/>
              <a:buNone/>
              <a:defRPr sz="2667">
                <a:solidFill>
                  <a:schemeClr val="dk1"/>
                </a:solidFill>
                <a:latin typeface="Rozha One"/>
                <a:ea typeface="Rozha One"/>
                <a:cs typeface="Rozha One"/>
                <a:sym typeface="Rozha One"/>
              </a:defRPr>
            </a:lvl9pPr>
          </a:lstStyle>
          <a:p>
            <a:r>
              <a:t>xx%</a:t>
            </a:r>
          </a:p>
        </p:txBody>
      </p:sp>
      <p:sp>
        <p:nvSpPr>
          <p:cNvPr id="450" name="Google Shape;450;p51"/>
          <p:cNvSpPr txBox="1">
            <a:spLocks noGrp="1"/>
          </p:cNvSpPr>
          <p:nvPr>
            <p:ph type="subTitle" idx="1"/>
          </p:nvPr>
        </p:nvSpPr>
        <p:spPr>
          <a:xfrm>
            <a:off x="1870703" y="3158293"/>
            <a:ext cx="3272000" cy="3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451" name="Google Shape;451;p51"/>
          <p:cNvSpPr txBox="1">
            <a:spLocks noGrp="1"/>
          </p:cNvSpPr>
          <p:nvPr>
            <p:ph type="subTitle" idx="9"/>
          </p:nvPr>
        </p:nvSpPr>
        <p:spPr>
          <a:xfrm>
            <a:off x="7049297" y="3158293"/>
            <a:ext cx="3272000" cy="3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452" name="Google Shape;452;p51"/>
          <p:cNvSpPr txBox="1">
            <a:spLocks noGrp="1"/>
          </p:cNvSpPr>
          <p:nvPr>
            <p:ph type="subTitle" idx="13"/>
          </p:nvPr>
        </p:nvSpPr>
        <p:spPr>
          <a:xfrm>
            <a:off x="1870703" y="4917497"/>
            <a:ext cx="3272000" cy="3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453" name="Google Shape;453;p51"/>
          <p:cNvSpPr txBox="1">
            <a:spLocks noGrp="1"/>
          </p:cNvSpPr>
          <p:nvPr>
            <p:ph type="subTitle" idx="14"/>
          </p:nvPr>
        </p:nvSpPr>
        <p:spPr>
          <a:xfrm>
            <a:off x="7049297" y="4917497"/>
            <a:ext cx="3272000" cy="3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454" name="Google Shape;454;p51"/>
          <p:cNvSpPr txBox="1">
            <a:spLocks noGrp="1"/>
          </p:cNvSpPr>
          <p:nvPr>
            <p:ph type="title" idx="15"/>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6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55" name="Google Shape;455;p51"/>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456" name="Google Shape;456;p51"/>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94923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blipFill>
          <a:blip r:embed="rId2">
            <a:alphaModFix/>
          </a:blip>
          <a:stretch>
            <a:fillRect/>
          </a:stretch>
        </a:blipFill>
        <a:effectLst/>
      </p:bgPr>
    </p:bg>
    <p:spTree>
      <p:nvGrpSpPr>
        <p:cNvPr id="1" name="Shape 457"/>
        <p:cNvGrpSpPr/>
        <p:nvPr/>
      </p:nvGrpSpPr>
      <p:grpSpPr>
        <a:xfrm>
          <a:off x="0" y="0"/>
          <a:ext cx="0" cy="0"/>
          <a:chOff x="0" y="0"/>
          <a:chExt cx="0" cy="0"/>
        </a:xfrm>
      </p:grpSpPr>
      <p:sp>
        <p:nvSpPr>
          <p:cNvPr id="458" name="Google Shape;458;p52"/>
          <p:cNvSpPr/>
          <p:nvPr/>
        </p:nvSpPr>
        <p:spPr>
          <a:xfrm rot="10800000" flipH="1">
            <a:off x="-326843" y="-72772"/>
            <a:ext cx="11485467" cy="712475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59" name="Google Shape;459;p52"/>
          <p:cNvSpPr/>
          <p:nvPr/>
        </p:nvSpPr>
        <p:spPr>
          <a:xfrm rot="10800000" flipH="1">
            <a:off x="4011593" y="5222018"/>
            <a:ext cx="5559633" cy="1801287"/>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60" name="Google Shape;460;p52"/>
          <p:cNvSpPr/>
          <p:nvPr/>
        </p:nvSpPr>
        <p:spPr>
          <a:xfrm rot="10800000" flipH="1">
            <a:off x="7790143" y="-116744"/>
            <a:ext cx="4510967" cy="7157857"/>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61" name="Google Shape;461;p52"/>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2" name="Google Shape;462;p52"/>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6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3" name="Google Shape;463;p52"/>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464" name="Google Shape;464;p52"/>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
        <p:nvSpPr>
          <p:cNvPr id="465" name="Google Shape;465;p52"/>
          <p:cNvSpPr txBox="1">
            <a:spLocks noGrp="1"/>
          </p:cNvSpPr>
          <p:nvPr>
            <p:ph type="title" idx="2" hasCustomPrompt="1"/>
          </p:nvPr>
        </p:nvSpPr>
        <p:spPr>
          <a:xfrm>
            <a:off x="2098349" y="2670048"/>
            <a:ext cx="1112000" cy="5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6200"/>
              <a:buNone/>
              <a:defRPr sz="3467">
                <a:solidFill>
                  <a:schemeClr val="accent2"/>
                </a:solidFill>
              </a:defRPr>
            </a:lvl1pPr>
            <a:lvl2pPr lvl="1"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2pPr>
            <a:lvl3pPr lvl="2"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3pPr>
            <a:lvl4pPr lvl="3"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4pPr>
            <a:lvl5pPr lvl="4"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5pPr>
            <a:lvl6pPr lvl="5"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6pPr>
            <a:lvl7pPr lvl="6"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7pPr>
            <a:lvl8pPr lvl="7"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8pPr>
            <a:lvl9pPr lvl="8"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9pPr>
          </a:lstStyle>
          <a:p>
            <a:r>
              <a:t>xx%</a:t>
            </a:r>
          </a:p>
        </p:txBody>
      </p:sp>
      <p:sp>
        <p:nvSpPr>
          <p:cNvPr id="466" name="Google Shape;466;p52"/>
          <p:cNvSpPr txBox="1">
            <a:spLocks noGrp="1"/>
          </p:cNvSpPr>
          <p:nvPr>
            <p:ph type="subTitle" idx="1"/>
          </p:nvPr>
        </p:nvSpPr>
        <p:spPr>
          <a:xfrm>
            <a:off x="1748300" y="4456200"/>
            <a:ext cx="17564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7" name="Google Shape;467;p52"/>
          <p:cNvSpPr txBox="1">
            <a:spLocks noGrp="1"/>
          </p:cNvSpPr>
          <p:nvPr>
            <p:ph type="title" idx="3" hasCustomPrompt="1"/>
          </p:nvPr>
        </p:nvSpPr>
        <p:spPr>
          <a:xfrm>
            <a:off x="5540033" y="2670048"/>
            <a:ext cx="1112000" cy="5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6200"/>
              <a:buNone/>
              <a:defRPr sz="3467">
                <a:solidFill>
                  <a:schemeClr val="accent4"/>
                </a:solidFill>
              </a:defRPr>
            </a:lvl1pPr>
            <a:lvl2pPr lvl="1"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2pPr>
            <a:lvl3pPr lvl="2"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3pPr>
            <a:lvl4pPr lvl="3"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4pPr>
            <a:lvl5pPr lvl="4"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5pPr>
            <a:lvl6pPr lvl="5"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6pPr>
            <a:lvl7pPr lvl="6"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7pPr>
            <a:lvl8pPr lvl="7"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8pPr>
            <a:lvl9pPr lvl="8"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9pPr>
          </a:lstStyle>
          <a:p>
            <a:r>
              <a:t>xx%</a:t>
            </a:r>
          </a:p>
        </p:txBody>
      </p:sp>
      <p:sp>
        <p:nvSpPr>
          <p:cNvPr id="468" name="Google Shape;468;p52"/>
          <p:cNvSpPr txBox="1">
            <a:spLocks noGrp="1"/>
          </p:cNvSpPr>
          <p:nvPr>
            <p:ph type="subTitle" idx="4"/>
          </p:nvPr>
        </p:nvSpPr>
        <p:spPr>
          <a:xfrm>
            <a:off x="5218401" y="4456200"/>
            <a:ext cx="17556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9" name="Google Shape;469;p52"/>
          <p:cNvSpPr txBox="1">
            <a:spLocks noGrp="1"/>
          </p:cNvSpPr>
          <p:nvPr>
            <p:ph type="title" idx="5" hasCustomPrompt="1"/>
          </p:nvPr>
        </p:nvSpPr>
        <p:spPr>
          <a:xfrm>
            <a:off x="8981700" y="2670048"/>
            <a:ext cx="1112000" cy="5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6200"/>
              <a:buNone/>
              <a:defRPr sz="3467">
                <a:solidFill>
                  <a:schemeClr val="accent3"/>
                </a:solidFill>
              </a:defRPr>
            </a:lvl1pPr>
            <a:lvl2pPr lvl="1"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2pPr>
            <a:lvl3pPr lvl="2"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3pPr>
            <a:lvl4pPr lvl="3"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4pPr>
            <a:lvl5pPr lvl="4"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5pPr>
            <a:lvl6pPr lvl="5"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6pPr>
            <a:lvl7pPr lvl="6"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7pPr>
            <a:lvl8pPr lvl="7"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8pPr>
            <a:lvl9pPr lvl="8" algn="ctr" rtl="0">
              <a:spcBef>
                <a:spcPts val="0"/>
              </a:spcBef>
              <a:spcAft>
                <a:spcPts val="0"/>
              </a:spcAft>
              <a:buClr>
                <a:schemeClr val="dk1"/>
              </a:buClr>
              <a:buSzPts val="6200"/>
              <a:buFont typeface="Rozha One"/>
              <a:buNone/>
              <a:defRPr sz="8266">
                <a:solidFill>
                  <a:schemeClr val="dk1"/>
                </a:solidFill>
                <a:latin typeface="Rozha One"/>
                <a:ea typeface="Rozha One"/>
                <a:cs typeface="Rozha One"/>
                <a:sym typeface="Rozha One"/>
              </a:defRPr>
            </a:lvl9pPr>
          </a:lstStyle>
          <a:p>
            <a:r>
              <a:t>xx%</a:t>
            </a:r>
          </a:p>
        </p:txBody>
      </p:sp>
      <p:sp>
        <p:nvSpPr>
          <p:cNvPr id="470" name="Google Shape;470;p52"/>
          <p:cNvSpPr txBox="1">
            <a:spLocks noGrp="1"/>
          </p:cNvSpPr>
          <p:nvPr>
            <p:ph type="subTitle" idx="6"/>
          </p:nvPr>
        </p:nvSpPr>
        <p:spPr>
          <a:xfrm>
            <a:off x="8687701" y="4456200"/>
            <a:ext cx="17556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4001420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one column 1">
  <p:cSld name="Title and one column 1">
    <p:bg>
      <p:bgPr>
        <a:blipFill>
          <a:blip r:embed="rId2">
            <a:alphaModFix/>
          </a:blip>
          <a:stretch>
            <a:fillRect/>
          </a:stretch>
        </a:blipFill>
        <a:effectLst/>
      </p:bgPr>
    </p:bg>
    <p:spTree>
      <p:nvGrpSpPr>
        <p:cNvPr id="1" name="Shape 471"/>
        <p:cNvGrpSpPr/>
        <p:nvPr/>
      </p:nvGrpSpPr>
      <p:grpSpPr>
        <a:xfrm>
          <a:off x="0" y="0"/>
          <a:ext cx="0" cy="0"/>
          <a:chOff x="0" y="0"/>
          <a:chExt cx="0" cy="0"/>
        </a:xfrm>
      </p:grpSpPr>
      <p:sp>
        <p:nvSpPr>
          <p:cNvPr id="472" name="Google Shape;472;p53"/>
          <p:cNvSpPr/>
          <p:nvPr/>
        </p:nvSpPr>
        <p:spPr>
          <a:xfrm>
            <a:off x="6391934" y="-149800"/>
            <a:ext cx="5892533" cy="394500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473" name="Google Shape;473;p53"/>
          <p:cNvSpPr/>
          <p:nvPr/>
        </p:nvSpPr>
        <p:spPr>
          <a:xfrm>
            <a:off x="-166467" y="-183100"/>
            <a:ext cx="5659533" cy="7207567"/>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74" name="Google Shape;474;p53"/>
          <p:cNvSpPr/>
          <p:nvPr/>
        </p:nvSpPr>
        <p:spPr>
          <a:xfrm>
            <a:off x="1581334" y="1764421"/>
            <a:ext cx="10986133" cy="5276667"/>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75" name="Google Shape;475;p53"/>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6" name="Google Shape;476;p53"/>
          <p:cNvSpPr txBox="1">
            <a:spLocks noGrp="1"/>
          </p:cNvSpPr>
          <p:nvPr>
            <p:ph type="body" idx="1"/>
          </p:nvPr>
        </p:nvSpPr>
        <p:spPr>
          <a:xfrm>
            <a:off x="6624047" y="3175233"/>
            <a:ext cx="3396000" cy="1065200"/>
          </a:xfrm>
          <a:prstGeom prst="rect">
            <a:avLst/>
          </a:prstGeom>
        </p:spPr>
        <p:txBody>
          <a:bodyPr spcFirstLastPara="1" wrap="square" lIns="91425" tIns="91425" rIns="91425" bIns="91425" anchor="t" anchorCtr="0">
            <a:noAutofit/>
          </a:bodyPr>
          <a:lstStyle>
            <a:lvl1pPr marL="609585" lvl="0" indent="-406390" algn="ctr" rtl="0">
              <a:lnSpc>
                <a:spcPct val="100000"/>
              </a:lnSpc>
              <a:spcBef>
                <a:spcPts val="0"/>
              </a:spcBef>
              <a:spcAft>
                <a:spcPts val="0"/>
              </a:spcAft>
              <a:buClr>
                <a:schemeClr val="dk1"/>
              </a:buClr>
              <a:buSzPts val="1200"/>
              <a:buChar char="●"/>
              <a:defRPr sz="1867">
                <a:solidFill>
                  <a:schemeClr val="dk1"/>
                </a:solidFill>
                <a:latin typeface="Barlow"/>
                <a:ea typeface="Barlow"/>
                <a:cs typeface="Barlow"/>
                <a:sym typeface="Barlow"/>
              </a:defRPr>
            </a:lvl1pPr>
            <a:lvl2pPr marL="1219170" lvl="1" indent="-406390" rtl="0">
              <a:spcBef>
                <a:spcPts val="2133"/>
              </a:spcBef>
              <a:spcAft>
                <a:spcPts val="0"/>
              </a:spcAft>
              <a:buClr>
                <a:schemeClr val="dk1"/>
              </a:buClr>
              <a:buSzPts val="1200"/>
              <a:buChar char="○"/>
              <a:defRPr sz="1600">
                <a:solidFill>
                  <a:schemeClr val="dk1"/>
                </a:solidFill>
              </a:defRPr>
            </a:lvl2pPr>
            <a:lvl3pPr marL="1828754" lvl="2" indent="-406390" rtl="0">
              <a:spcBef>
                <a:spcPts val="2133"/>
              </a:spcBef>
              <a:spcAft>
                <a:spcPts val="0"/>
              </a:spcAft>
              <a:buClr>
                <a:schemeClr val="dk1"/>
              </a:buClr>
              <a:buSzPts val="1200"/>
              <a:buChar char="■"/>
              <a:defRPr sz="1600">
                <a:solidFill>
                  <a:schemeClr val="dk1"/>
                </a:solidFill>
              </a:defRPr>
            </a:lvl3pPr>
            <a:lvl4pPr marL="2438339" lvl="3" indent="-406390" rtl="0">
              <a:spcBef>
                <a:spcPts val="2133"/>
              </a:spcBef>
              <a:spcAft>
                <a:spcPts val="0"/>
              </a:spcAft>
              <a:buClr>
                <a:schemeClr val="dk1"/>
              </a:buClr>
              <a:buSzPts val="1200"/>
              <a:buChar char="●"/>
              <a:defRPr sz="1600">
                <a:solidFill>
                  <a:schemeClr val="dk1"/>
                </a:solidFill>
              </a:defRPr>
            </a:lvl4pPr>
            <a:lvl5pPr marL="3047924" lvl="4" indent="-406390" rtl="0">
              <a:spcBef>
                <a:spcPts val="2133"/>
              </a:spcBef>
              <a:spcAft>
                <a:spcPts val="0"/>
              </a:spcAft>
              <a:buClr>
                <a:schemeClr val="dk1"/>
              </a:buClr>
              <a:buSzPts val="1200"/>
              <a:buChar char="○"/>
              <a:defRPr sz="1600">
                <a:solidFill>
                  <a:schemeClr val="dk1"/>
                </a:solidFill>
              </a:defRPr>
            </a:lvl5pPr>
            <a:lvl6pPr marL="3657509" lvl="5" indent="-406390" rtl="0">
              <a:spcBef>
                <a:spcPts val="2133"/>
              </a:spcBef>
              <a:spcAft>
                <a:spcPts val="0"/>
              </a:spcAft>
              <a:buClr>
                <a:schemeClr val="dk1"/>
              </a:buClr>
              <a:buSzPts val="1200"/>
              <a:buChar char="■"/>
              <a:defRPr sz="1600">
                <a:solidFill>
                  <a:schemeClr val="dk1"/>
                </a:solidFill>
              </a:defRPr>
            </a:lvl6pPr>
            <a:lvl7pPr marL="4267093" lvl="6" indent="-406390" rtl="0">
              <a:spcBef>
                <a:spcPts val="2133"/>
              </a:spcBef>
              <a:spcAft>
                <a:spcPts val="0"/>
              </a:spcAft>
              <a:buClr>
                <a:schemeClr val="dk1"/>
              </a:buClr>
              <a:buSzPts val="1200"/>
              <a:buChar char="●"/>
              <a:defRPr sz="1600">
                <a:solidFill>
                  <a:schemeClr val="dk1"/>
                </a:solidFill>
              </a:defRPr>
            </a:lvl7pPr>
            <a:lvl8pPr marL="4876678" lvl="7" indent="-406390" rtl="0">
              <a:spcBef>
                <a:spcPts val="2133"/>
              </a:spcBef>
              <a:spcAft>
                <a:spcPts val="0"/>
              </a:spcAft>
              <a:buClr>
                <a:schemeClr val="dk1"/>
              </a:buClr>
              <a:buSzPts val="1200"/>
              <a:buChar char="○"/>
              <a:defRPr sz="1600">
                <a:solidFill>
                  <a:schemeClr val="dk1"/>
                </a:solidFill>
              </a:defRPr>
            </a:lvl8pPr>
            <a:lvl9pPr marL="5486263" lvl="8" indent="-406390" rtl="0">
              <a:spcBef>
                <a:spcPts val="2133"/>
              </a:spcBef>
              <a:spcAft>
                <a:spcPts val="2133"/>
              </a:spcAft>
              <a:buClr>
                <a:schemeClr val="dk1"/>
              </a:buClr>
              <a:buSzPts val="1200"/>
              <a:buChar char="■"/>
              <a:defRPr sz="1600">
                <a:solidFill>
                  <a:schemeClr val="dk1"/>
                </a:solidFill>
              </a:defRPr>
            </a:lvl9pPr>
          </a:lstStyle>
          <a:p>
            <a:endParaRPr/>
          </a:p>
        </p:txBody>
      </p:sp>
      <p:sp>
        <p:nvSpPr>
          <p:cNvPr id="477" name="Google Shape;477;p53"/>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600">
                <a:solidFill>
                  <a:schemeClr val="dk1"/>
                </a:solidFill>
              </a:defRPr>
            </a:lvl1pPr>
            <a:lvl2pPr lvl="1" rtl="0">
              <a:spcBef>
                <a:spcPts val="0"/>
              </a:spcBef>
              <a:spcAft>
                <a:spcPts val="0"/>
              </a:spcAft>
              <a:buClr>
                <a:schemeClr val="dk1"/>
              </a:buClr>
              <a:buSzPts val="2700"/>
              <a:buNone/>
              <a:defRPr sz="3600">
                <a:solidFill>
                  <a:schemeClr val="dk1"/>
                </a:solidFill>
              </a:defRPr>
            </a:lvl2pPr>
            <a:lvl3pPr lvl="2" rtl="0">
              <a:spcBef>
                <a:spcPts val="0"/>
              </a:spcBef>
              <a:spcAft>
                <a:spcPts val="0"/>
              </a:spcAft>
              <a:buClr>
                <a:schemeClr val="dk1"/>
              </a:buClr>
              <a:buSzPts val="2700"/>
              <a:buNone/>
              <a:defRPr sz="3600">
                <a:solidFill>
                  <a:schemeClr val="dk1"/>
                </a:solidFill>
              </a:defRPr>
            </a:lvl3pPr>
            <a:lvl4pPr lvl="3" rtl="0">
              <a:spcBef>
                <a:spcPts val="0"/>
              </a:spcBef>
              <a:spcAft>
                <a:spcPts val="0"/>
              </a:spcAft>
              <a:buClr>
                <a:schemeClr val="dk1"/>
              </a:buClr>
              <a:buSzPts val="2700"/>
              <a:buNone/>
              <a:defRPr sz="3600">
                <a:solidFill>
                  <a:schemeClr val="dk1"/>
                </a:solidFill>
              </a:defRPr>
            </a:lvl4pPr>
            <a:lvl5pPr lvl="4" rtl="0">
              <a:spcBef>
                <a:spcPts val="0"/>
              </a:spcBef>
              <a:spcAft>
                <a:spcPts val="0"/>
              </a:spcAft>
              <a:buClr>
                <a:schemeClr val="dk1"/>
              </a:buClr>
              <a:buSzPts val="2700"/>
              <a:buNone/>
              <a:defRPr sz="3600">
                <a:solidFill>
                  <a:schemeClr val="dk1"/>
                </a:solidFill>
              </a:defRPr>
            </a:lvl5pPr>
            <a:lvl6pPr lvl="5" rtl="0">
              <a:spcBef>
                <a:spcPts val="0"/>
              </a:spcBef>
              <a:spcAft>
                <a:spcPts val="0"/>
              </a:spcAft>
              <a:buClr>
                <a:schemeClr val="dk1"/>
              </a:buClr>
              <a:buSzPts val="2700"/>
              <a:buNone/>
              <a:defRPr sz="3600">
                <a:solidFill>
                  <a:schemeClr val="dk1"/>
                </a:solidFill>
              </a:defRPr>
            </a:lvl6pPr>
            <a:lvl7pPr lvl="6" rtl="0">
              <a:spcBef>
                <a:spcPts val="0"/>
              </a:spcBef>
              <a:spcAft>
                <a:spcPts val="0"/>
              </a:spcAft>
              <a:buClr>
                <a:schemeClr val="dk1"/>
              </a:buClr>
              <a:buSzPts val="2700"/>
              <a:buNone/>
              <a:defRPr sz="3600">
                <a:solidFill>
                  <a:schemeClr val="dk1"/>
                </a:solidFill>
              </a:defRPr>
            </a:lvl7pPr>
            <a:lvl8pPr lvl="7" rtl="0">
              <a:spcBef>
                <a:spcPts val="0"/>
              </a:spcBef>
              <a:spcAft>
                <a:spcPts val="0"/>
              </a:spcAft>
              <a:buClr>
                <a:schemeClr val="dk1"/>
              </a:buClr>
              <a:buSzPts val="2700"/>
              <a:buNone/>
              <a:defRPr sz="3600">
                <a:solidFill>
                  <a:schemeClr val="dk1"/>
                </a:solidFill>
              </a:defRPr>
            </a:lvl8pPr>
            <a:lvl9pPr lvl="8" rtl="0">
              <a:spcBef>
                <a:spcPts val="0"/>
              </a:spcBef>
              <a:spcAft>
                <a:spcPts val="0"/>
              </a:spcAft>
              <a:buClr>
                <a:schemeClr val="dk1"/>
              </a:buClr>
              <a:buSzPts val="2700"/>
              <a:buNone/>
              <a:defRPr sz="3600">
                <a:solidFill>
                  <a:schemeClr val="dk1"/>
                </a:solidFill>
              </a:defRPr>
            </a:lvl9pPr>
          </a:lstStyle>
          <a:p>
            <a:endParaRPr/>
          </a:p>
        </p:txBody>
      </p:sp>
      <p:cxnSp>
        <p:nvCxnSpPr>
          <p:cNvPr id="478" name="Google Shape;478;p53"/>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479" name="Google Shape;479;p53"/>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328442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bg>
      <p:bgPr>
        <a:blipFill>
          <a:blip r:embed="rId2">
            <a:alphaModFix/>
          </a:blip>
          <a:stretch>
            <a:fillRect/>
          </a:stretch>
        </a:blipFill>
        <a:effectLst/>
      </p:bgPr>
    </p:bg>
    <p:spTree>
      <p:nvGrpSpPr>
        <p:cNvPr id="1" name="Shape 480"/>
        <p:cNvGrpSpPr/>
        <p:nvPr/>
      </p:nvGrpSpPr>
      <p:grpSpPr>
        <a:xfrm>
          <a:off x="0" y="0"/>
          <a:ext cx="0" cy="0"/>
          <a:chOff x="0" y="0"/>
          <a:chExt cx="0" cy="0"/>
        </a:xfrm>
      </p:grpSpPr>
      <p:grpSp>
        <p:nvGrpSpPr>
          <p:cNvPr id="481" name="Google Shape;481;p54"/>
          <p:cNvGrpSpPr/>
          <p:nvPr/>
        </p:nvGrpSpPr>
        <p:grpSpPr>
          <a:xfrm>
            <a:off x="-399505" y="-183099"/>
            <a:ext cx="12733933" cy="7224188"/>
            <a:chOff x="-124850" y="-137325"/>
            <a:chExt cx="9550450" cy="5418141"/>
          </a:xfrm>
        </p:grpSpPr>
        <p:sp>
          <p:nvSpPr>
            <p:cNvPr id="482" name="Google Shape;482;p54"/>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83" name="Google Shape;483;p54"/>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84" name="Google Shape;484;p54"/>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485" name="Google Shape;485;p54"/>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54"/>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6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87" name="Google Shape;487;p54"/>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488" name="Google Shape;488;p54"/>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09682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blipFill>
          <a:blip r:embed="rId2">
            <a:alphaModFix/>
          </a:blip>
          <a:stretch>
            <a:fillRect/>
          </a:stretch>
        </a:blipFill>
        <a:effectLst/>
      </p:bgPr>
    </p:bg>
    <p:spTree>
      <p:nvGrpSpPr>
        <p:cNvPr id="1" name="Shape 489"/>
        <p:cNvGrpSpPr/>
        <p:nvPr/>
      </p:nvGrpSpPr>
      <p:grpSpPr>
        <a:xfrm>
          <a:off x="0" y="0"/>
          <a:ext cx="0" cy="0"/>
          <a:chOff x="0" y="0"/>
          <a:chExt cx="0" cy="0"/>
        </a:xfrm>
      </p:grpSpPr>
      <p:sp>
        <p:nvSpPr>
          <p:cNvPr id="490" name="Google Shape;490;p55"/>
          <p:cNvSpPr/>
          <p:nvPr/>
        </p:nvSpPr>
        <p:spPr>
          <a:xfrm>
            <a:off x="-99867" y="-99866"/>
            <a:ext cx="5526333" cy="4827233"/>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491" name="Google Shape;491;p55"/>
          <p:cNvSpPr/>
          <p:nvPr/>
        </p:nvSpPr>
        <p:spPr>
          <a:xfrm>
            <a:off x="-99879" y="3179322"/>
            <a:ext cx="12517533" cy="3828500"/>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492" name="Google Shape;492;p55"/>
          <p:cNvSpPr/>
          <p:nvPr/>
        </p:nvSpPr>
        <p:spPr>
          <a:xfrm>
            <a:off x="2230522" y="-83221"/>
            <a:ext cx="10137167" cy="5143500"/>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493" name="Google Shape;493;p55"/>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4" name="Google Shape;494;p55"/>
          <p:cNvSpPr txBox="1">
            <a:spLocks noGrp="1"/>
          </p:cNvSpPr>
          <p:nvPr>
            <p:ph type="title"/>
          </p:nvPr>
        </p:nvSpPr>
        <p:spPr>
          <a:xfrm>
            <a:off x="2731232" y="20958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495" name="Google Shape;495;p55"/>
          <p:cNvSpPr txBox="1">
            <a:spLocks noGrp="1"/>
          </p:cNvSpPr>
          <p:nvPr>
            <p:ph type="subTitle" idx="1"/>
          </p:nvPr>
        </p:nvSpPr>
        <p:spPr>
          <a:xfrm>
            <a:off x="2077233" y="2466221"/>
            <a:ext cx="3519600" cy="10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496" name="Google Shape;496;p55"/>
          <p:cNvSpPr txBox="1">
            <a:spLocks noGrp="1"/>
          </p:cNvSpPr>
          <p:nvPr>
            <p:ph type="title" idx="2"/>
          </p:nvPr>
        </p:nvSpPr>
        <p:spPr>
          <a:xfrm>
            <a:off x="7551807" y="20958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497" name="Google Shape;497;p55"/>
          <p:cNvSpPr txBox="1">
            <a:spLocks noGrp="1"/>
          </p:cNvSpPr>
          <p:nvPr>
            <p:ph type="subTitle" idx="3"/>
          </p:nvPr>
        </p:nvSpPr>
        <p:spPr>
          <a:xfrm>
            <a:off x="6897803" y="2466213"/>
            <a:ext cx="3519600" cy="10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498" name="Google Shape;498;p55"/>
          <p:cNvSpPr txBox="1">
            <a:spLocks noGrp="1"/>
          </p:cNvSpPr>
          <p:nvPr>
            <p:ph type="title" idx="4"/>
          </p:nvPr>
        </p:nvSpPr>
        <p:spPr>
          <a:xfrm>
            <a:off x="4990200" y="392129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499" name="Google Shape;499;p55"/>
          <p:cNvSpPr txBox="1">
            <a:spLocks noGrp="1"/>
          </p:cNvSpPr>
          <p:nvPr>
            <p:ph type="subTitle" idx="5"/>
          </p:nvPr>
        </p:nvSpPr>
        <p:spPr>
          <a:xfrm>
            <a:off x="4336200" y="4293281"/>
            <a:ext cx="3519600" cy="10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00" name="Google Shape;500;p55"/>
          <p:cNvSpPr txBox="1">
            <a:spLocks noGrp="1"/>
          </p:cNvSpPr>
          <p:nvPr>
            <p:ph type="title" idx="6"/>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600">
                <a:solidFill>
                  <a:schemeClr val="dk1"/>
                </a:solidFill>
              </a:defRPr>
            </a:lvl1pPr>
            <a:lvl2pPr lvl="1" rtl="0">
              <a:spcBef>
                <a:spcPts val="0"/>
              </a:spcBef>
              <a:spcAft>
                <a:spcPts val="0"/>
              </a:spcAft>
              <a:buClr>
                <a:schemeClr val="dk1"/>
              </a:buClr>
              <a:buSzPts val="2700"/>
              <a:buNone/>
              <a:defRPr sz="3600">
                <a:solidFill>
                  <a:schemeClr val="dk1"/>
                </a:solidFill>
              </a:defRPr>
            </a:lvl2pPr>
            <a:lvl3pPr lvl="2" rtl="0">
              <a:spcBef>
                <a:spcPts val="0"/>
              </a:spcBef>
              <a:spcAft>
                <a:spcPts val="0"/>
              </a:spcAft>
              <a:buClr>
                <a:schemeClr val="dk1"/>
              </a:buClr>
              <a:buSzPts val="2700"/>
              <a:buNone/>
              <a:defRPr sz="3600">
                <a:solidFill>
                  <a:schemeClr val="dk1"/>
                </a:solidFill>
              </a:defRPr>
            </a:lvl3pPr>
            <a:lvl4pPr lvl="3" rtl="0">
              <a:spcBef>
                <a:spcPts val="0"/>
              </a:spcBef>
              <a:spcAft>
                <a:spcPts val="0"/>
              </a:spcAft>
              <a:buClr>
                <a:schemeClr val="dk1"/>
              </a:buClr>
              <a:buSzPts val="2700"/>
              <a:buNone/>
              <a:defRPr sz="3600">
                <a:solidFill>
                  <a:schemeClr val="dk1"/>
                </a:solidFill>
              </a:defRPr>
            </a:lvl4pPr>
            <a:lvl5pPr lvl="4" rtl="0">
              <a:spcBef>
                <a:spcPts val="0"/>
              </a:spcBef>
              <a:spcAft>
                <a:spcPts val="0"/>
              </a:spcAft>
              <a:buClr>
                <a:schemeClr val="dk1"/>
              </a:buClr>
              <a:buSzPts val="2700"/>
              <a:buNone/>
              <a:defRPr sz="3600">
                <a:solidFill>
                  <a:schemeClr val="dk1"/>
                </a:solidFill>
              </a:defRPr>
            </a:lvl5pPr>
            <a:lvl6pPr lvl="5" rtl="0">
              <a:spcBef>
                <a:spcPts val="0"/>
              </a:spcBef>
              <a:spcAft>
                <a:spcPts val="0"/>
              </a:spcAft>
              <a:buClr>
                <a:schemeClr val="dk1"/>
              </a:buClr>
              <a:buSzPts val="2700"/>
              <a:buNone/>
              <a:defRPr sz="3600">
                <a:solidFill>
                  <a:schemeClr val="dk1"/>
                </a:solidFill>
              </a:defRPr>
            </a:lvl6pPr>
            <a:lvl7pPr lvl="6" rtl="0">
              <a:spcBef>
                <a:spcPts val="0"/>
              </a:spcBef>
              <a:spcAft>
                <a:spcPts val="0"/>
              </a:spcAft>
              <a:buClr>
                <a:schemeClr val="dk1"/>
              </a:buClr>
              <a:buSzPts val="2700"/>
              <a:buNone/>
              <a:defRPr sz="3600">
                <a:solidFill>
                  <a:schemeClr val="dk1"/>
                </a:solidFill>
              </a:defRPr>
            </a:lvl7pPr>
            <a:lvl8pPr lvl="7" rtl="0">
              <a:spcBef>
                <a:spcPts val="0"/>
              </a:spcBef>
              <a:spcAft>
                <a:spcPts val="0"/>
              </a:spcAft>
              <a:buClr>
                <a:schemeClr val="dk1"/>
              </a:buClr>
              <a:buSzPts val="2700"/>
              <a:buNone/>
              <a:defRPr sz="3600">
                <a:solidFill>
                  <a:schemeClr val="dk1"/>
                </a:solidFill>
              </a:defRPr>
            </a:lvl8pPr>
            <a:lvl9pPr lvl="8" rtl="0">
              <a:spcBef>
                <a:spcPts val="0"/>
              </a:spcBef>
              <a:spcAft>
                <a:spcPts val="0"/>
              </a:spcAft>
              <a:buClr>
                <a:schemeClr val="dk1"/>
              </a:buClr>
              <a:buSzPts val="2700"/>
              <a:buNone/>
              <a:defRPr sz="3600">
                <a:solidFill>
                  <a:schemeClr val="dk1"/>
                </a:solidFill>
              </a:defRPr>
            </a:lvl9pPr>
          </a:lstStyle>
          <a:p>
            <a:endParaRPr/>
          </a:p>
        </p:txBody>
      </p:sp>
      <p:cxnSp>
        <p:nvCxnSpPr>
          <p:cNvPr id="501" name="Google Shape;501;p55"/>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502" name="Google Shape;502;p55"/>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36325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blipFill>
          <a:blip r:embed="rId2">
            <a:alphaModFix/>
          </a:blip>
          <a:stretch>
            <a:fillRect/>
          </a:stretch>
        </a:blipFill>
        <a:effectLst/>
      </p:bgPr>
    </p:bg>
    <p:spTree>
      <p:nvGrpSpPr>
        <p:cNvPr id="1" name="Shape 503"/>
        <p:cNvGrpSpPr/>
        <p:nvPr/>
      </p:nvGrpSpPr>
      <p:grpSpPr>
        <a:xfrm>
          <a:off x="0" y="0"/>
          <a:ext cx="0" cy="0"/>
          <a:chOff x="0" y="0"/>
          <a:chExt cx="0" cy="0"/>
        </a:xfrm>
      </p:grpSpPr>
      <p:sp>
        <p:nvSpPr>
          <p:cNvPr id="504" name="Google Shape;504;p56"/>
          <p:cNvSpPr/>
          <p:nvPr/>
        </p:nvSpPr>
        <p:spPr>
          <a:xfrm flipH="1">
            <a:off x="6891310" y="-99866"/>
            <a:ext cx="5526333" cy="4827233"/>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05" name="Google Shape;505;p56"/>
          <p:cNvSpPr/>
          <p:nvPr/>
        </p:nvSpPr>
        <p:spPr>
          <a:xfrm flipH="1">
            <a:off x="-99879" y="3179322"/>
            <a:ext cx="12517533" cy="3828500"/>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06" name="Google Shape;506;p56"/>
          <p:cNvSpPr/>
          <p:nvPr/>
        </p:nvSpPr>
        <p:spPr>
          <a:xfrm flipH="1">
            <a:off x="-49912" y="-83221"/>
            <a:ext cx="10137167" cy="5143500"/>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07" name="Google Shape;507;p56"/>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8" name="Google Shape;508;p56"/>
          <p:cNvSpPr txBox="1">
            <a:spLocks noGrp="1"/>
          </p:cNvSpPr>
          <p:nvPr>
            <p:ph type="title"/>
          </p:nvPr>
        </p:nvSpPr>
        <p:spPr>
          <a:xfrm>
            <a:off x="2632400" y="8092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6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9" name="Google Shape;509;p56"/>
          <p:cNvSpPr txBox="1">
            <a:spLocks noGrp="1"/>
          </p:cNvSpPr>
          <p:nvPr>
            <p:ph type="title" idx="2"/>
          </p:nvPr>
        </p:nvSpPr>
        <p:spPr>
          <a:xfrm>
            <a:off x="3028700" y="2113700"/>
            <a:ext cx="18132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10" name="Google Shape;510;p56"/>
          <p:cNvSpPr txBox="1">
            <a:spLocks noGrp="1"/>
          </p:cNvSpPr>
          <p:nvPr>
            <p:ph type="subTitle" idx="1"/>
          </p:nvPr>
        </p:nvSpPr>
        <p:spPr>
          <a:xfrm>
            <a:off x="1994900" y="2495640"/>
            <a:ext cx="3643600" cy="7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11" name="Google Shape;511;p56"/>
          <p:cNvSpPr txBox="1">
            <a:spLocks noGrp="1"/>
          </p:cNvSpPr>
          <p:nvPr>
            <p:ph type="title" idx="3"/>
          </p:nvPr>
        </p:nvSpPr>
        <p:spPr>
          <a:xfrm>
            <a:off x="3028700" y="4129300"/>
            <a:ext cx="18132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12" name="Google Shape;512;p56"/>
          <p:cNvSpPr txBox="1">
            <a:spLocks noGrp="1"/>
          </p:cNvSpPr>
          <p:nvPr>
            <p:ph type="subTitle" idx="4"/>
          </p:nvPr>
        </p:nvSpPr>
        <p:spPr>
          <a:xfrm>
            <a:off x="1994900" y="4521609"/>
            <a:ext cx="3643600" cy="7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13" name="Google Shape;513;p56"/>
          <p:cNvSpPr txBox="1">
            <a:spLocks noGrp="1"/>
          </p:cNvSpPr>
          <p:nvPr>
            <p:ph type="title" idx="5"/>
          </p:nvPr>
        </p:nvSpPr>
        <p:spPr>
          <a:xfrm>
            <a:off x="7468700" y="2113700"/>
            <a:ext cx="18132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14" name="Google Shape;514;p56"/>
          <p:cNvSpPr txBox="1">
            <a:spLocks noGrp="1"/>
          </p:cNvSpPr>
          <p:nvPr>
            <p:ph type="subTitle" idx="6"/>
          </p:nvPr>
        </p:nvSpPr>
        <p:spPr>
          <a:xfrm>
            <a:off x="6553500" y="2495640"/>
            <a:ext cx="3643600" cy="7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15" name="Google Shape;515;p56"/>
          <p:cNvSpPr txBox="1">
            <a:spLocks noGrp="1"/>
          </p:cNvSpPr>
          <p:nvPr>
            <p:ph type="title" idx="7"/>
          </p:nvPr>
        </p:nvSpPr>
        <p:spPr>
          <a:xfrm>
            <a:off x="7468700" y="4129500"/>
            <a:ext cx="18132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16" name="Google Shape;516;p56"/>
          <p:cNvSpPr txBox="1">
            <a:spLocks noGrp="1"/>
          </p:cNvSpPr>
          <p:nvPr>
            <p:ph type="subTitle" idx="8"/>
          </p:nvPr>
        </p:nvSpPr>
        <p:spPr>
          <a:xfrm>
            <a:off x="6553500" y="4519928"/>
            <a:ext cx="3643600" cy="7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cxnSp>
        <p:nvCxnSpPr>
          <p:cNvPr id="517" name="Google Shape;517;p56"/>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518" name="Google Shape;518;p56"/>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73541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519"/>
        <p:cNvGrpSpPr/>
        <p:nvPr/>
      </p:nvGrpSpPr>
      <p:grpSpPr>
        <a:xfrm>
          <a:off x="0" y="0"/>
          <a:ext cx="0" cy="0"/>
          <a:chOff x="0" y="0"/>
          <a:chExt cx="0" cy="0"/>
        </a:xfrm>
      </p:grpSpPr>
      <p:sp>
        <p:nvSpPr>
          <p:cNvPr id="520" name="Google Shape;520;p57"/>
          <p:cNvSpPr/>
          <p:nvPr/>
        </p:nvSpPr>
        <p:spPr>
          <a:xfrm rot="10800000" flipH="1">
            <a:off x="-99867" y="2180589"/>
            <a:ext cx="5526333" cy="4827233"/>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21" name="Google Shape;521;p57"/>
          <p:cNvSpPr/>
          <p:nvPr/>
        </p:nvSpPr>
        <p:spPr>
          <a:xfrm rot="10800000" flipH="1">
            <a:off x="-99879" y="-99866"/>
            <a:ext cx="12517533" cy="3828500"/>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22" name="Google Shape;522;p57"/>
          <p:cNvSpPr/>
          <p:nvPr/>
        </p:nvSpPr>
        <p:spPr>
          <a:xfrm rot="10800000" flipH="1">
            <a:off x="2230522" y="1847677"/>
            <a:ext cx="10137167" cy="5143500"/>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23" name="Google Shape;523;p57"/>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4" name="Google Shape;524;p57"/>
          <p:cNvSpPr txBox="1">
            <a:spLocks noGrp="1"/>
          </p:cNvSpPr>
          <p:nvPr>
            <p:ph type="title"/>
          </p:nvPr>
        </p:nvSpPr>
        <p:spPr>
          <a:xfrm>
            <a:off x="2261000" y="2379911"/>
            <a:ext cx="76700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667">
                <a:solidFill>
                  <a:schemeClr val="dk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endParaRPr/>
          </a:p>
        </p:txBody>
      </p:sp>
      <p:sp>
        <p:nvSpPr>
          <p:cNvPr id="525" name="Google Shape;525;p57"/>
          <p:cNvSpPr txBox="1">
            <a:spLocks noGrp="1"/>
          </p:cNvSpPr>
          <p:nvPr>
            <p:ph type="subTitle" idx="1"/>
          </p:nvPr>
        </p:nvSpPr>
        <p:spPr>
          <a:xfrm>
            <a:off x="3476333" y="3783677"/>
            <a:ext cx="4932400" cy="34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cxnSp>
        <p:nvCxnSpPr>
          <p:cNvPr id="526" name="Google Shape;526;p57"/>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527" name="Google Shape;527;p57"/>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9448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 only 2">
    <p:bg>
      <p:bgPr>
        <a:blipFill>
          <a:blip r:embed="rId2">
            <a:alphaModFix/>
          </a:blip>
          <a:stretch>
            <a:fillRect/>
          </a:stretch>
        </a:blipFill>
        <a:effectLst/>
      </p:bgPr>
    </p:bg>
    <p:spTree>
      <p:nvGrpSpPr>
        <p:cNvPr id="1" name="Shape 528"/>
        <p:cNvGrpSpPr/>
        <p:nvPr/>
      </p:nvGrpSpPr>
      <p:grpSpPr>
        <a:xfrm>
          <a:off x="0" y="0"/>
          <a:ext cx="0" cy="0"/>
          <a:chOff x="0" y="0"/>
          <a:chExt cx="0" cy="0"/>
        </a:xfrm>
      </p:grpSpPr>
      <p:sp>
        <p:nvSpPr>
          <p:cNvPr id="529" name="Google Shape;529;p58"/>
          <p:cNvSpPr/>
          <p:nvPr/>
        </p:nvSpPr>
        <p:spPr>
          <a:xfrm>
            <a:off x="-149821" y="-99867"/>
            <a:ext cx="5941100" cy="5260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530" name="Google Shape;530;p58"/>
          <p:cNvSpPr/>
          <p:nvPr/>
        </p:nvSpPr>
        <p:spPr>
          <a:xfrm>
            <a:off x="4128121" y="-99867"/>
            <a:ext cx="8272867" cy="5642867"/>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531" name="Google Shape;531;p58"/>
          <p:cNvSpPr/>
          <p:nvPr/>
        </p:nvSpPr>
        <p:spPr>
          <a:xfrm>
            <a:off x="-166433" y="3595467"/>
            <a:ext cx="8752400" cy="3412367"/>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532" name="Google Shape;532;p58"/>
          <p:cNvSpPr/>
          <p:nvPr/>
        </p:nvSpPr>
        <p:spPr>
          <a:xfrm>
            <a:off x="7906679" y="4213368"/>
            <a:ext cx="4527600" cy="28464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533" name="Google Shape;533;p58"/>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4" name="Google Shape;534;p58"/>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2700"/>
              <a:buNone/>
              <a:defRPr sz="3600"/>
            </a:lvl2pPr>
            <a:lvl3pPr lvl="2" rtl="0">
              <a:spcBef>
                <a:spcPts val="0"/>
              </a:spcBef>
              <a:spcAft>
                <a:spcPts val="0"/>
              </a:spcAft>
              <a:buSzPts val="2700"/>
              <a:buNone/>
              <a:defRPr sz="3600"/>
            </a:lvl3pPr>
            <a:lvl4pPr lvl="3" rtl="0">
              <a:spcBef>
                <a:spcPts val="0"/>
              </a:spcBef>
              <a:spcAft>
                <a:spcPts val="0"/>
              </a:spcAft>
              <a:buSzPts val="2700"/>
              <a:buNone/>
              <a:defRPr sz="3600"/>
            </a:lvl4pPr>
            <a:lvl5pPr lvl="4" rtl="0">
              <a:spcBef>
                <a:spcPts val="0"/>
              </a:spcBef>
              <a:spcAft>
                <a:spcPts val="0"/>
              </a:spcAft>
              <a:buSzPts val="2700"/>
              <a:buNone/>
              <a:defRPr sz="3600"/>
            </a:lvl5pPr>
            <a:lvl6pPr lvl="5" rtl="0">
              <a:spcBef>
                <a:spcPts val="0"/>
              </a:spcBef>
              <a:spcAft>
                <a:spcPts val="0"/>
              </a:spcAft>
              <a:buSzPts val="2700"/>
              <a:buNone/>
              <a:defRPr sz="3600"/>
            </a:lvl6pPr>
            <a:lvl7pPr lvl="6" rtl="0">
              <a:spcBef>
                <a:spcPts val="0"/>
              </a:spcBef>
              <a:spcAft>
                <a:spcPts val="0"/>
              </a:spcAft>
              <a:buSzPts val="2700"/>
              <a:buNone/>
              <a:defRPr sz="3600"/>
            </a:lvl7pPr>
            <a:lvl8pPr lvl="7" rtl="0">
              <a:spcBef>
                <a:spcPts val="0"/>
              </a:spcBef>
              <a:spcAft>
                <a:spcPts val="0"/>
              </a:spcAft>
              <a:buSzPts val="2700"/>
              <a:buNone/>
              <a:defRPr sz="3600"/>
            </a:lvl8pPr>
            <a:lvl9pPr lvl="8" rtl="0">
              <a:spcBef>
                <a:spcPts val="0"/>
              </a:spcBef>
              <a:spcAft>
                <a:spcPts val="0"/>
              </a:spcAft>
              <a:buSzPts val="2700"/>
              <a:buNone/>
              <a:defRPr sz="3600"/>
            </a:lvl9pPr>
          </a:lstStyle>
          <a:p>
            <a:endParaRPr/>
          </a:p>
        </p:txBody>
      </p:sp>
      <p:cxnSp>
        <p:nvCxnSpPr>
          <p:cNvPr id="535" name="Google Shape;535;p58"/>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536" name="Google Shape;536;p58"/>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9264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347"/>
        <p:cNvGrpSpPr/>
        <p:nvPr/>
      </p:nvGrpSpPr>
      <p:grpSpPr>
        <a:xfrm>
          <a:off x="0" y="0"/>
          <a:ext cx="0" cy="0"/>
          <a:chOff x="0" y="0"/>
          <a:chExt cx="0" cy="0"/>
        </a:xfrm>
      </p:grpSpPr>
      <p:sp>
        <p:nvSpPr>
          <p:cNvPr id="348" name="Google Shape;348;p41"/>
          <p:cNvSpPr/>
          <p:nvPr/>
        </p:nvSpPr>
        <p:spPr>
          <a:xfrm rot="10800000">
            <a:off x="6558675" y="2743780"/>
            <a:ext cx="5795933" cy="453660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9" name="Google Shape;349;p41"/>
          <p:cNvSpPr/>
          <p:nvPr/>
        </p:nvSpPr>
        <p:spPr>
          <a:xfrm rot="10800000">
            <a:off x="3296576" y="-93533"/>
            <a:ext cx="9058033" cy="409660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50" name="Google Shape;350;p41"/>
          <p:cNvSpPr/>
          <p:nvPr/>
        </p:nvSpPr>
        <p:spPr>
          <a:xfrm rot="10800000">
            <a:off x="-64133" y="2872733"/>
            <a:ext cx="8086967" cy="44304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51" name="Google Shape;351;p41"/>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41"/>
          <p:cNvSpPr txBox="1">
            <a:spLocks noGrp="1"/>
          </p:cNvSpPr>
          <p:nvPr>
            <p:ph type="title"/>
          </p:nvPr>
        </p:nvSpPr>
        <p:spPr>
          <a:xfrm>
            <a:off x="3813600" y="3661589"/>
            <a:ext cx="4564800" cy="8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dk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53" name="Google Shape;353;p41"/>
          <p:cNvSpPr txBox="1">
            <a:spLocks noGrp="1"/>
          </p:cNvSpPr>
          <p:nvPr>
            <p:ph type="title" idx="2" hasCustomPrompt="1"/>
          </p:nvPr>
        </p:nvSpPr>
        <p:spPr>
          <a:xfrm>
            <a:off x="5133833" y="1702503"/>
            <a:ext cx="1924400" cy="18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6800">
                <a:solidFill>
                  <a:schemeClr val="dk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54" name="Google Shape;354;p41"/>
          <p:cNvSpPr txBox="1">
            <a:spLocks noGrp="1"/>
          </p:cNvSpPr>
          <p:nvPr>
            <p:ph type="subTitle" idx="1"/>
          </p:nvPr>
        </p:nvSpPr>
        <p:spPr>
          <a:xfrm>
            <a:off x="3931400" y="4616277"/>
            <a:ext cx="4329200" cy="5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55" name="Google Shape;355;p41"/>
          <p:cNvSpPr txBox="1">
            <a:spLocks noGrp="1"/>
          </p:cNvSpPr>
          <p:nvPr>
            <p:ph type="subTitle" idx="3"/>
          </p:nvPr>
        </p:nvSpPr>
        <p:spPr>
          <a:xfrm>
            <a:off x="950967" y="719333"/>
            <a:ext cx="1262000" cy="7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cxnSp>
        <p:nvCxnSpPr>
          <p:cNvPr id="356" name="Google Shape;356;p41"/>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41"/>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08184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Title only 3">
    <p:bg>
      <p:bgPr>
        <a:blipFill>
          <a:blip r:embed="rId2">
            <a:alphaModFix/>
          </a:blip>
          <a:stretch>
            <a:fillRect/>
          </a:stretch>
        </a:blipFill>
        <a:effectLst/>
      </p:bgPr>
    </p:bg>
    <p:spTree>
      <p:nvGrpSpPr>
        <p:cNvPr id="1" name="Shape 537"/>
        <p:cNvGrpSpPr/>
        <p:nvPr/>
      </p:nvGrpSpPr>
      <p:grpSpPr>
        <a:xfrm>
          <a:off x="0" y="0"/>
          <a:ext cx="0" cy="0"/>
          <a:chOff x="0" y="0"/>
          <a:chExt cx="0" cy="0"/>
        </a:xfrm>
      </p:grpSpPr>
      <p:grpSp>
        <p:nvGrpSpPr>
          <p:cNvPr id="538" name="Google Shape;538;p59"/>
          <p:cNvGrpSpPr/>
          <p:nvPr/>
        </p:nvGrpSpPr>
        <p:grpSpPr>
          <a:xfrm flipH="1">
            <a:off x="-181666" y="-99867"/>
            <a:ext cx="12615945" cy="7174267"/>
            <a:chOff x="-124834" y="-74900"/>
            <a:chExt cx="9461959" cy="5380700"/>
          </a:xfrm>
        </p:grpSpPr>
        <p:sp>
          <p:nvSpPr>
            <p:cNvPr id="539" name="Google Shape;539;p59"/>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540" name="Google Shape;540;p59"/>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541" name="Google Shape;541;p59"/>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542" name="Google Shape;542;p59"/>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543" name="Google Shape;543;p59"/>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4" name="Google Shape;544;p59"/>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2700"/>
              <a:buNone/>
              <a:defRPr sz="3600"/>
            </a:lvl2pPr>
            <a:lvl3pPr lvl="2" rtl="0">
              <a:spcBef>
                <a:spcPts val="0"/>
              </a:spcBef>
              <a:spcAft>
                <a:spcPts val="0"/>
              </a:spcAft>
              <a:buSzPts val="2700"/>
              <a:buNone/>
              <a:defRPr sz="3600"/>
            </a:lvl3pPr>
            <a:lvl4pPr lvl="3" rtl="0">
              <a:spcBef>
                <a:spcPts val="0"/>
              </a:spcBef>
              <a:spcAft>
                <a:spcPts val="0"/>
              </a:spcAft>
              <a:buSzPts val="2700"/>
              <a:buNone/>
              <a:defRPr sz="3600"/>
            </a:lvl4pPr>
            <a:lvl5pPr lvl="4" rtl="0">
              <a:spcBef>
                <a:spcPts val="0"/>
              </a:spcBef>
              <a:spcAft>
                <a:spcPts val="0"/>
              </a:spcAft>
              <a:buSzPts val="2700"/>
              <a:buNone/>
              <a:defRPr sz="3600"/>
            </a:lvl5pPr>
            <a:lvl6pPr lvl="5" rtl="0">
              <a:spcBef>
                <a:spcPts val="0"/>
              </a:spcBef>
              <a:spcAft>
                <a:spcPts val="0"/>
              </a:spcAft>
              <a:buSzPts val="2700"/>
              <a:buNone/>
              <a:defRPr sz="3600"/>
            </a:lvl6pPr>
            <a:lvl7pPr lvl="6" rtl="0">
              <a:spcBef>
                <a:spcPts val="0"/>
              </a:spcBef>
              <a:spcAft>
                <a:spcPts val="0"/>
              </a:spcAft>
              <a:buSzPts val="2700"/>
              <a:buNone/>
              <a:defRPr sz="3600"/>
            </a:lvl7pPr>
            <a:lvl8pPr lvl="7" rtl="0">
              <a:spcBef>
                <a:spcPts val="0"/>
              </a:spcBef>
              <a:spcAft>
                <a:spcPts val="0"/>
              </a:spcAft>
              <a:buSzPts val="2700"/>
              <a:buNone/>
              <a:defRPr sz="3600"/>
            </a:lvl8pPr>
            <a:lvl9pPr lvl="8" rtl="0">
              <a:spcBef>
                <a:spcPts val="0"/>
              </a:spcBef>
              <a:spcAft>
                <a:spcPts val="0"/>
              </a:spcAft>
              <a:buSzPts val="2700"/>
              <a:buNone/>
              <a:defRPr sz="3600"/>
            </a:lvl9pPr>
          </a:lstStyle>
          <a:p>
            <a:endParaRPr/>
          </a:p>
        </p:txBody>
      </p:sp>
      <p:cxnSp>
        <p:nvCxnSpPr>
          <p:cNvPr id="545" name="Google Shape;545;p59"/>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546" name="Google Shape;546;p59"/>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21897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Title only 4">
    <p:bg>
      <p:bgPr>
        <a:blipFill>
          <a:blip r:embed="rId2">
            <a:alphaModFix/>
          </a:blip>
          <a:stretch>
            <a:fillRect/>
          </a:stretch>
        </a:blipFill>
        <a:effectLst/>
      </p:bgPr>
    </p:bg>
    <p:spTree>
      <p:nvGrpSpPr>
        <p:cNvPr id="1" name="Shape 547"/>
        <p:cNvGrpSpPr/>
        <p:nvPr/>
      </p:nvGrpSpPr>
      <p:grpSpPr>
        <a:xfrm>
          <a:off x="0" y="0"/>
          <a:ext cx="0" cy="0"/>
          <a:chOff x="0" y="0"/>
          <a:chExt cx="0" cy="0"/>
        </a:xfrm>
      </p:grpSpPr>
      <p:sp>
        <p:nvSpPr>
          <p:cNvPr id="548" name="Google Shape;548;p60"/>
          <p:cNvSpPr/>
          <p:nvPr/>
        </p:nvSpPr>
        <p:spPr>
          <a:xfrm>
            <a:off x="-83234" y="-116533"/>
            <a:ext cx="5550267" cy="7041100"/>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549" name="Google Shape;549;p60"/>
          <p:cNvSpPr/>
          <p:nvPr/>
        </p:nvSpPr>
        <p:spPr>
          <a:xfrm>
            <a:off x="1381588" y="-83221"/>
            <a:ext cx="9388133" cy="62088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550" name="Google Shape;550;p60"/>
          <p:cNvSpPr/>
          <p:nvPr/>
        </p:nvSpPr>
        <p:spPr>
          <a:xfrm>
            <a:off x="4516334" y="-83233"/>
            <a:ext cx="7768133" cy="7124333"/>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551" name="Google Shape;551;p60"/>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2" name="Google Shape;552;p60"/>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53" name="Google Shape;553;p60"/>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60"/>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79838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Title only 5">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61"/>
          <p:cNvSpPr/>
          <p:nvPr/>
        </p:nvSpPr>
        <p:spPr>
          <a:xfrm>
            <a:off x="6559967" y="-116533"/>
            <a:ext cx="5724500" cy="7041100"/>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557" name="Google Shape;557;p61"/>
          <p:cNvSpPr/>
          <p:nvPr/>
        </p:nvSpPr>
        <p:spPr>
          <a:xfrm flipH="1">
            <a:off x="1431522" y="-83221"/>
            <a:ext cx="9388133" cy="62088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558" name="Google Shape;558;p61"/>
          <p:cNvSpPr/>
          <p:nvPr/>
        </p:nvSpPr>
        <p:spPr>
          <a:xfrm>
            <a:off x="-83232" y="-83233"/>
            <a:ext cx="7673633" cy="7124333"/>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559" name="Google Shape;559;p61"/>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61"/>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61" name="Google Shape;561;p61"/>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562" name="Google Shape;562;p61"/>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284328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563"/>
        <p:cNvGrpSpPr/>
        <p:nvPr/>
      </p:nvGrpSpPr>
      <p:grpSpPr>
        <a:xfrm>
          <a:off x="0" y="0"/>
          <a:ext cx="0" cy="0"/>
          <a:chOff x="0" y="0"/>
          <a:chExt cx="0" cy="0"/>
        </a:xfrm>
      </p:grpSpPr>
      <p:cxnSp>
        <p:nvCxnSpPr>
          <p:cNvPr id="564" name="Google Shape;564;p62"/>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sp>
        <p:nvSpPr>
          <p:cNvPr id="565" name="Google Shape;565;p62"/>
          <p:cNvSpPr/>
          <p:nvPr/>
        </p:nvSpPr>
        <p:spPr>
          <a:xfrm>
            <a:off x="-83221" y="-116533"/>
            <a:ext cx="5776033" cy="7041100"/>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566" name="Google Shape;566;p62"/>
          <p:cNvSpPr/>
          <p:nvPr/>
        </p:nvSpPr>
        <p:spPr>
          <a:xfrm>
            <a:off x="1381588" y="-83221"/>
            <a:ext cx="9388133" cy="62088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567" name="Google Shape;567;p62"/>
          <p:cNvSpPr/>
          <p:nvPr/>
        </p:nvSpPr>
        <p:spPr>
          <a:xfrm>
            <a:off x="4596367" y="-83233"/>
            <a:ext cx="7688100" cy="7124333"/>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568" name="Google Shape;568;p62"/>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 name="Google Shape;569;p62"/>
          <p:cNvSpPr txBox="1">
            <a:spLocks noGrp="1"/>
          </p:cNvSpPr>
          <p:nvPr>
            <p:ph type="title"/>
          </p:nvPr>
        </p:nvSpPr>
        <p:spPr>
          <a:xfrm>
            <a:off x="1401985" y="2339167"/>
            <a:ext cx="2844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70" name="Google Shape;570;p62"/>
          <p:cNvSpPr txBox="1">
            <a:spLocks noGrp="1"/>
          </p:cNvSpPr>
          <p:nvPr>
            <p:ph type="subTitle" idx="1"/>
          </p:nvPr>
        </p:nvSpPr>
        <p:spPr>
          <a:xfrm>
            <a:off x="1579985" y="2828311"/>
            <a:ext cx="2488800" cy="7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71" name="Google Shape;571;p62"/>
          <p:cNvSpPr txBox="1">
            <a:spLocks noGrp="1"/>
          </p:cNvSpPr>
          <p:nvPr>
            <p:ph type="title" idx="2"/>
          </p:nvPr>
        </p:nvSpPr>
        <p:spPr>
          <a:xfrm>
            <a:off x="1401985" y="4272867"/>
            <a:ext cx="2844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72" name="Google Shape;572;p62"/>
          <p:cNvSpPr txBox="1">
            <a:spLocks noGrp="1"/>
          </p:cNvSpPr>
          <p:nvPr>
            <p:ph type="subTitle" idx="3"/>
          </p:nvPr>
        </p:nvSpPr>
        <p:spPr>
          <a:xfrm>
            <a:off x="1579985" y="4793856"/>
            <a:ext cx="2488800" cy="70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73" name="Google Shape;573;p62"/>
          <p:cNvSpPr txBox="1">
            <a:spLocks noGrp="1"/>
          </p:cNvSpPr>
          <p:nvPr>
            <p:ph type="title" idx="4"/>
          </p:nvPr>
        </p:nvSpPr>
        <p:spPr>
          <a:xfrm>
            <a:off x="4627171" y="2339167"/>
            <a:ext cx="28216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74" name="Google Shape;574;p62"/>
          <p:cNvSpPr txBox="1">
            <a:spLocks noGrp="1"/>
          </p:cNvSpPr>
          <p:nvPr>
            <p:ph type="subTitle" idx="5"/>
          </p:nvPr>
        </p:nvSpPr>
        <p:spPr>
          <a:xfrm>
            <a:off x="4793571" y="2828301"/>
            <a:ext cx="2488800" cy="7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75" name="Google Shape;575;p62"/>
          <p:cNvSpPr txBox="1">
            <a:spLocks noGrp="1"/>
          </p:cNvSpPr>
          <p:nvPr>
            <p:ph type="title" idx="6"/>
          </p:nvPr>
        </p:nvSpPr>
        <p:spPr>
          <a:xfrm>
            <a:off x="4627171" y="4272867"/>
            <a:ext cx="28216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76" name="Google Shape;576;p62"/>
          <p:cNvSpPr txBox="1">
            <a:spLocks noGrp="1"/>
          </p:cNvSpPr>
          <p:nvPr>
            <p:ph type="subTitle" idx="7"/>
          </p:nvPr>
        </p:nvSpPr>
        <p:spPr>
          <a:xfrm>
            <a:off x="4793571" y="4793856"/>
            <a:ext cx="2488800" cy="70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77" name="Google Shape;577;p62"/>
          <p:cNvSpPr txBox="1">
            <a:spLocks noGrp="1"/>
          </p:cNvSpPr>
          <p:nvPr>
            <p:ph type="title" idx="8"/>
          </p:nvPr>
        </p:nvSpPr>
        <p:spPr>
          <a:xfrm>
            <a:off x="7978015" y="2339167"/>
            <a:ext cx="281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78" name="Google Shape;578;p62"/>
          <p:cNvSpPr txBox="1">
            <a:spLocks noGrp="1"/>
          </p:cNvSpPr>
          <p:nvPr>
            <p:ph type="subTitle" idx="9"/>
          </p:nvPr>
        </p:nvSpPr>
        <p:spPr>
          <a:xfrm>
            <a:off x="8139615" y="2828301"/>
            <a:ext cx="2488800" cy="7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sp>
        <p:nvSpPr>
          <p:cNvPr id="579" name="Google Shape;579;p62"/>
          <p:cNvSpPr txBox="1">
            <a:spLocks noGrp="1"/>
          </p:cNvSpPr>
          <p:nvPr>
            <p:ph type="title" idx="13"/>
          </p:nvPr>
        </p:nvSpPr>
        <p:spPr>
          <a:xfrm>
            <a:off x="7978015" y="4272867"/>
            <a:ext cx="281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667">
                <a:solidFill>
                  <a:schemeClr val="dk1"/>
                </a:solidFill>
              </a:defRPr>
            </a:lvl1pPr>
            <a:lvl2pPr lvl="1"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4800">
                <a:solidFill>
                  <a:schemeClr val="dk1"/>
                </a:solidFill>
                <a:latin typeface="Rozha One"/>
                <a:ea typeface="Rozha One"/>
                <a:cs typeface="Rozha One"/>
                <a:sym typeface="Rozha One"/>
              </a:defRPr>
            </a:lvl9pPr>
          </a:lstStyle>
          <a:p>
            <a:endParaRPr/>
          </a:p>
        </p:txBody>
      </p:sp>
      <p:sp>
        <p:nvSpPr>
          <p:cNvPr id="580" name="Google Shape;580;p62"/>
          <p:cNvSpPr txBox="1">
            <a:spLocks noGrp="1"/>
          </p:cNvSpPr>
          <p:nvPr>
            <p:ph type="subTitle" idx="14"/>
          </p:nvPr>
        </p:nvSpPr>
        <p:spPr>
          <a:xfrm>
            <a:off x="8139615" y="4793856"/>
            <a:ext cx="2488800" cy="70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endParaRPr/>
          </a:p>
        </p:txBody>
      </p:sp>
      <p:cxnSp>
        <p:nvCxnSpPr>
          <p:cNvPr id="581" name="Google Shape;581;p62"/>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582" name="Google Shape;582;p62"/>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
        <p:nvSpPr>
          <p:cNvPr id="583" name="Google Shape;583;p62"/>
          <p:cNvSpPr txBox="1">
            <a:spLocks noGrp="1"/>
          </p:cNvSpPr>
          <p:nvPr>
            <p:ph type="title" idx="15"/>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9813213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blipFill>
          <a:blip r:embed="rId2">
            <a:alphaModFix/>
          </a:blip>
          <a:stretch>
            <a:fillRect/>
          </a:stretch>
        </a:blipFill>
        <a:effectLst/>
      </p:bgPr>
    </p:bg>
    <p:spTree>
      <p:nvGrpSpPr>
        <p:cNvPr id="1" name="Shape 584"/>
        <p:cNvGrpSpPr/>
        <p:nvPr/>
      </p:nvGrpSpPr>
      <p:grpSpPr>
        <a:xfrm>
          <a:off x="0" y="0"/>
          <a:ext cx="0" cy="0"/>
          <a:chOff x="0" y="0"/>
          <a:chExt cx="0" cy="0"/>
        </a:xfrm>
      </p:grpSpPr>
      <p:sp>
        <p:nvSpPr>
          <p:cNvPr id="585" name="Google Shape;585;p63"/>
          <p:cNvSpPr/>
          <p:nvPr/>
        </p:nvSpPr>
        <p:spPr>
          <a:xfrm>
            <a:off x="-74640" y="-37327"/>
            <a:ext cx="7588600" cy="696660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586" name="Google Shape;586;p63"/>
          <p:cNvSpPr/>
          <p:nvPr/>
        </p:nvSpPr>
        <p:spPr>
          <a:xfrm flipH="1">
            <a:off x="6508430" y="-116533"/>
            <a:ext cx="5776033" cy="7041100"/>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587" name="Google Shape;587;p63"/>
          <p:cNvSpPr/>
          <p:nvPr/>
        </p:nvSpPr>
        <p:spPr>
          <a:xfrm flipH="1">
            <a:off x="1431522" y="-83221"/>
            <a:ext cx="9388133" cy="62088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588" name="Google Shape;588;p63"/>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63"/>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0" name="Google Shape;590;p63"/>
          <p:cNvSpPr txBox="1">
            <a:spLocks noGrp="1"/>
          </p:cNvSpPr>
          <p:nvPr>
            <p:ph type="title" idx="2"/>
          </p:nvPr>
        </p:nvSpPr>
        <p:spPr>
          <a:xfrm>
            <a:off x="2464301" y="2012100"/>
            <a:ext cx="3004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667">
                <a:solidFill>
                  <a:schemeClr val="accent1"/>
                </a:solidFill>
              </a:defRPr>
            </a:lvl1pPr>
            <a:lvl2pPr lvl="1"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2pPr>
            <a:lvl3pPr lvl="2"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3pPr>
            <a:lvl4pPr lvl="3"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4pPr>
            <a:lvl5pPr lvl="4"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5pPr>
            <a:lvl6pPr lvl="5"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6pPr>
            <a:lvl7pPr lvl="6"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7pPr>
            <a:lvl8pPr lvl="7"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8pPr>
            <a:lvl9pPr lvl="8"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9pPr>
          </a:lstStyle>
          <a:p>
            <a:endParaRPr/>
          </a:p>
        </p:txBody>
      </p:sp>
      <p:sp>
        <p:nvSpPr>
          <p:cNvPr id="591" name="Google Shape;591;p63"/>
          <p:cNvSpPr txBox="1">
            <a:spLocks noGrp="1"/>
          </p:cNvSpPr>
          <p:nvPr>
            <p:ph type="subTitle" idx="1"/>
          </p:nvPr>
        </p:nvSpPr>
        <p:spPr>
          <a:xfrm>
            <a:off x="2144700" y="2399207"/>
            <a:ext cx="36436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92" name="Google Shape;592;p63"/>
          <p:cNvSpPr txBox="1">
            <a:spLocks noGrp="1"/>
          </p:cNvSpPr>
          <p:nvPr>
            <p:ph type="title" idx="3"/>
          </p:nvPr>
        </p:nvSpPr>
        <p:spPr>
          <a:xfrm>
            <a:off x="2464301" y="4129300"/>
            <a:ext cx="3004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667">
                <a:solidFill>
                  <a:schemeClr val="accent1"/>
                </a:solidFill>
              </a:defRPr>
            </a:lvl1pPr>
            <a:lvl2pPr lvl="1"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2pPr>
            <a:lvl3pPr lvl="2"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3pPr>
            <a:lvl4pPr lvl="3"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4pPr>
            <a:lvl5pPr lvl="4"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5pPr>
            <a:lvl6pPr lvl="5"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6pPr>
            <a:lvl7pPr lvl="6"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7pPr>
            <a:lvl8pPr lvl="7"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8pPr>
            <a:lvl9pPr lvl="8"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9pPr>
          </a:lstStyle>
          <a:p>
            <a:endParaRPr/>
          </a:p>
        </p:txBody>
      </p:sp>
      <p:sp>
        <p:nvSpPr>
          <p:cNvPr id="593" name="Google Shape;593;p63"/>
          <p:cNvSpPr txBox="1">
            <a:spLocks noGrp="1"/>
          </p:cNvSpPr>
          <p:nvPr>
            <p:ph type="subTitle" idx="4"/>
          </p:nvPr>
        </p:nvSpPr>
        <p:spPr>
          <a:xfrm>
            <a:off x="2144700" y="4644568"/>
            <a:ext cx="36436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94" name="Google Shape;594;p63"/>
          <p:cNvSpPr txBox="1">
            <a:spLocks noGrp="1"/>
          </p:cNvSpPr>
          <p:nvPr>
            <p:ph type="title" idx="5"/>
          </p:nvPr>
        </p:nvSpPr>
        <p:spPr>
          <a:xfrm>
            <a:off x="7030035" y="2012100"/>
            <a:ext cx="3004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667">
                <a:solidFill>
                  <a:schemeClr val="accent1"/>
                </a:solidFill>
              </a:defRPr>
            </a:lvl1pPr>
            <a:lvl2pPr lvl="1"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2pPr>
            <a:lvl3pPr lvl="2"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3pPr>
            <a:lvl4pPr lvl="3"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4pPr>
            <a:lvl5pPr lvl="4"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5pPr>
            <a:lvl6pPr lvl="5"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6pPr>
            <a:lvl7pPr lvl="6"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7pPr>
            <a:lvl8pPr lvl="7"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8pPr>
            <a:lvl9pPr lvl="8"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9pPr>
          </a:lstStyle>
          <a:p>
            <a:endParaRPr/>
          </a:p>
        </p:txBody>
      </p:sp>
      <p:sp>
        <p:nvSpPr>
          <p:cNvPr id="595" name="Google Shape;595;p63"/>
          <p:cNvSpPr txBox="1">
            <a:spLocks noGrp="1"/>
          </p:cNvSpPr>
          <p:nvPr>
            <p:ph type="subTitle" idx="6"/>
          </p:nvPr>
        </p:nvSpPr>
        <p:spPr>
          <a:xfrm>
            <a:off x="6710433" y="2399207"/>
            <a:ext cx="36436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596" name="Google Shape;596;p63"/>
          <p:cNvSpPr txBox="1">
            <a:spLocks noGrp="1"/>
          </p:cNvSpPr>
          <p:nvPr>
            <p:ph type="title" idx="7"/>
          </p:nvPr>
        </p:nvSpPr>
        <p:spPr>
          <a:xfrm>
            <a:off x="7030035" y="4129500"/>
            <a:ext cx="3004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667">
                <a:solidFill>
                  <a:schemeClr val="accent1"/>
                </a:solidFill>
              </a:defRPr>
            </a:lvl1pPr>
            <a:lvl2pPr lvl="1"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2pPr>
            <a:lvl3pPr lvl="2"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3pPr>
            <a:lvl4pPr lvl="3"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4pPr>
            <a:lvl5pPr lvl="4"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5pPr>
            <a:lvl6pPr lvl="5"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6pPr>
            <a:lvl7pPr lvl="6"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7pPr>
            <a:lvl8pPr lvl="7"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8pPr>
            <a:lvl9pPr lvl="8" algn="ctr" rtl="0">
              <a:spcBef>
                <a:spcPts val="0"/>
              </a:spcBef>
              <a:spcAft>
                <a:spcPts val="0"/>
              </a:spcAft>
              <a:buClr>
                <a:schemeClr val="accent1"/>
              </a:buClr>
              <a:buSzPts val="3600"/>
              <a:buFont typeface="Rozha One"/>
              <a:buNone/>
              <a:defRPr sz="4800">
                <a:solidFill>
                  <a:schemeClr val="accent1"/>
                </a:solidFill>
                <a:latin typeface="Rozha One"/>
                <a:ea typeface="Rozha One"/>
                <a:cs typeface="Rozha One"/>
                <a:sym typeface="Rozha One"/>
              </a:defRPr>
            </a:lvl9pPr>
          </a:lstStyle>
          <a:p>
            <a:endParaRPr/>
          </a:p>
        </p:txBody>
      </p:sp>
      <p:sp>
        <p:nvSpPr>
          <p:cNvPr id="597" name="Google Shape;597;p63"/>
          <p:cNvSpPr txBox="1">
            <a:spLocks noGrp="1"/>
          </p:cNvSpPr>
          <p:nvPr>
            <p:ph type="subTitle" idx="8"/>
          </p:nvPr>
        </p:nvSpPr>
        <p:spPr>
          <a:xfrm>
            <a:off x="6710433" y="4643975"/>
            <a:ext cx="36436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cxnSp>
        <p:nvCxnSpPr>
          <p:cNvPr id="598" name="Google Shape;598;p63"/>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599" name="Google Shape;599;p63"/>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78859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bg>
      <p:bgPr>
        <a:blipFill>
          <a:blip r:embed="rId2">
            <a:alphaModFix/>
          </a:blip>
          <a:stretch>
            <a:fillRect/>
          </a:stretch>
        </a:blipFill>
        <a:effectLst/>
      </p:bgPr>
    </p:bg>
    <p:spTree>
      <p:nvGrpSpPr>
        <p:cNvPr id="1" name="Shape 600"/>
        <p:cNvGrpSpPr/>
        <p:nvPr/>
      </p:nvGrpSpPr>
      <p:grpSpPr>
        <a:xfrm>
          <a:off x="0" y="0"/>
          <a:ext cx="0" cy="0"/>
          <a:chOff x="0" y="0"/>
          <a:chExt cx="0" cy="0"/>
        </a:xfrm>
      </p:grpSpPr>
      <p:sp>
        <p:nvSpPr>
          <p:cNvPr id="601" name="Google Shape;601;p64"/>
          <p:cNvSpPr/>
          <p:nvPr/>
        </p:nvSpPr>
        <p:spPr>
          <a:xfrm>
            <a:off x="-291166" y="3400067"/>
            <a:ext cx="5748167" cy="373820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602" name="Google Shape;602;p64"/>
          <p:cNvSpPr/>
          <p:nvPr/>
        </p:nvSpPr>
        <p:spPr>
          <a:xfrm>
            <a:off x="5704834" y="4609601"/>
            <a:ext cx="5481033" cy="2489500"/>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603" name="Google Shape;603;p64"/>
          <p:cNvSpPr/>
          <p:nvPr/>
        </p:nvSpPr>
        <p:spPr>
          <a:xfrm>
            <a:off x="-303815" y="-282967"/>
            <a:ext cx="11485467" cy="73740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04" name="Google Shape;604;p64"/>
          <p:cNvSpPr/>
          <p:nvPr/>
        </p:nvSpPr>
        <p:spPr>
          <a:xfrm>
            <a:off x="7823434" y="-282967"/>
            <a:ext cx="4510967" cy="744060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05" name="Google Shape;605;p64"/>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64"/>
          <p:cNvSpPr txBox="1">
            <a:spLocks noGrp="1"/>
          </p:cNvSpPr>
          <p:nvPr>
            <p:ph type="title"/>
          </p:nvPr>
        </p:nvSpPr>
        <p:spPr>
          <a:xfrm>
            <a:off x="2632400" y="90088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07" name="Google Shape;607;p64"/>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64"/>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
        <p:nvSpPr>
          <p:cNvPr id="609" name="Google Shape;609;p64"/>
          <p:cNvSpPr txBox="1">
            <a:spLocks noGrp="1"/>
          </p:cNvSpPr>
          <p:nvPr>
            <p:ph type="subTitle" idx="1"/>
          </p:nvPr>
        </p:nvSpPr>
        <p:spPr>
          <a:xfrm>
            <a:off x="2348200" y="5136367"/>
            <a:ext cx="7495600" cy="83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441790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6">
  <p:cSld name="Title only 6">
    <p:bg>
      <p:bgPr>
        <a:blipFill>
          <a:blip r:embed="rId2">
            <a:alphaModFix/>
          </a:blip>
          <a:stretch>
            <a:fillRect/>
          </a:stretch>
        </a:blipFill>
        <a:effectLst/>
      </p:bgPr>
    </p:bg>
    <p:spTree>
      <p:nvGrpSpPr>
        <p:cNvPr id="1" name="Shape 610"/>
        <p:cNvGrpSpPr/>
        <p:nvPr/>
      </p:nvGrpSpPr>
      <p:grpSpPr>
        <a:xfrm>
          <a:off x="0" y="0"/>
          <a:ext cx="0" cy="0"/>
          <a:chOff x="0" y="0"/>
          <a:chExt cx="0" cy="0"/>
        </a:xfrm>
      </p:grpSpPr>
      <p:sp>
        <p:nvSpPr>
          <p:cNvPr id="611" name="Google Shape;611;p65"/>
          <p:cNvSpPr/>
          <p:nvPr/>
        </p:nvSpPr>
        <p:spPr>
          <a:xfrm>
            <a:off x="-291166" y="3400067"/>
            <a:ext cx="5748167" cy="373820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612" name="Google Shape;612;p65"/>
          <p:cNvSpPr/>
          <p:nvPr/>
        </p:nvSpPr>
        <p:spPr>
          <a:xfrm>
            <a:off x="5704834" y="4609601"/>
            <a:ext cx="5481033" cy="2489500"/>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613" name="Google Shape;613;p65"/>
          <p:cNvSpPr/>
          <p:nvPr/>
        </p:nvSpPr>
        <p:spPr>
          <a:xfrm>
            <a:off x="-303815" y="-282967"/>
            <a:ext cx="11485467" cy="73740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14" name="Google Shape;614;p65"/>
          <p:cNvSpPr/>
          <p:nvPr/>
        </p:nvSpPr>
        <p:spPr>
          <a:xfrm>
            <a:off x="7823434" y="-282967"/>
            <a:ext cx="4510967" cy="744060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15" name="Google Shape;615;p65"/>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 name="Google Shape;616;p65"/>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17" name="Google Shape;617;p65"/>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18" name="Google Shape;618;p65"/>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40637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7">
  <p:cSld name="Title only 7">
    <p:bg>
      <p:bgPr>
        <a:blipFill>
          <a:blip r:embed="rId2">
            <a:alphaModFix/>
          </a:blip>
          <a:stretch>
            <a:fillRect/>
          </a:stretch>
        </a:blipFill>
        <a:effectLst/>
      </p:bgPr>
    </p:bg>
    <p:spTree>
      <p:nvGrpSpPr>
        <p:cNvPr id="1" name="Shape 619"/>
        <p:cNvGrpSpPr/>
        <p:nvPr/>
      </p:nvGrpSpPr>
      <p:grpSpPr>
        <a:xfrm>
          <a:off x="0" y="0"/>
          <a:ext cx="0" cy="0"/>
          <a:chOff x="0" y="0"/>
          <a:chExt cx="0" cy="0"/>
        </a:xfrm>
      </p:grpSpPr>
      <p:sp>
        <p:nvSpPr>
          <p:cNvPr id="620" name="Google Shape;620;p66"/>
          <p:cNvSpPr/>
          <p:nvPr/>
        </p:nvSpPr>
        <p:spPr>
          <a:xfrm>
            <a:off x="2632856" y="5236467"/>
            <a:ext cx="5371667" cy="1904533"/>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621" name="Google Shape;621;p66"/>
          <p:cNvSpPr/>
          <p:nvPr/>
        </p:nvSpPr>
        <p:spPr>
          <a:xfrm>
            <a:off x="848933" y="-216367"/>
            <a:ext cx="11485467" cy="73740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622" name="Google Shape;622;p66"/>
          <p:cNvSpPr/>
          <p:nvPr/>
        </p:nvSpPr>
        <p:spPr>
          <a:xfrm>
            <a:off x="800100" y="-266299"/>
            <a:ext cx="11517667" cy="3678700"/>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623" name="Google Shape;623;p66"/>
          <p:cNvSpPr/>
          <p:nvPr/>
        </p:nvSpPr>
        <p:spPr>
          <a:xfrm>
            <a:off x="-316266" y="-282967"/>
            <a:ext cx="4563567" cy="744060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624" name="Google Shape;624;p66"/>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 name="Google Shape;625;p66"/>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26" name="Google Shape;626;p66"/>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27" name="Google Shape;627;p66"/>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361335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8">
  <p:cSld name="Title only 8">
    <p:bg>
      <p:bgPr>
        <a:blipFill>
          <a:blip r:embed="rId2">
            <a:alphaModFix/>
          </a:blip>
          <a:stretch>
            <a:fillRect/>
          </a:stretch>
        </a:blipFill>
        <a:effectLst/>
      </p:bgPr>
    </p:bg>
    <p:spTree>
      <p:nvGrpSpPr>
        <p:cNvPr id="1" name="Shape 628"/>
        <p:cNvGrpSpPr/>
        <p:nvPr/>
      </p:nvGrpSpPr>
      <p:grpSpPr>
        <a:xfrm>
          <a:off x="0" y="0"/>
          <a:ext cx="0" cy="0"/>
          <a:chOff x="0" y="0"/>
          <a:chExt cx="0" cy="0"/>
        </a:xfrm>
      </p:grpSpPr>
      <p:sp>
        <p:nvSpPr>
          <p:cNvPr id="629" name="Google Shape;629;p67"/>
          <p:cNvSpPr/>
          <p:nvPr/>
        </p:nvSpPr>
        <p:spPr>
          <a:xfrm flipH="1">
            <a:off x="848933" y="-282967"/>
            <a:ext cx="11485467" cy="73740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30" name="Google Shape;630;p67"/>
          <p:cNvSpPr/>
          <p:nvPr/>
        </p:nvSpPr>
        <p:spPr>
          <a:xfrm>
            <a:off x="843767" y="3462267"/>
            <a:ext cx="11474000" cy="3678700"/>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631" name="Google Shape;631;p67"/>
          <p:cNvSpPr/>
          <p:nvPr/>
        </p:nvSpPr>
        <p:spPr>
          <a:xfrm flipH="1">
            <a:off x="-316254" y="-282967"/>
            <a:ext cx="4510967" cy="744060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32" name="Google Shape;632;p67"/>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 name="Google Shape;633;p67"/>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34" name="Google Shape;634;p67"/>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35" name="Google Shape;635;p67"/>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26768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9">
  <p:cSld name="Title only 9">
    <p:bg>
      <p:bgPr>
        <a:blipFill>
          <a:blip r:embed="rId2">
            <a:alphaModFix/>
          </a:blip>
          <a:stretch>
            <a:fillRect/>
          </a:stretch>
        </a:blipFill>
        <a:effectLst/>
      </p:bgPr>
    </p:bg>
    <p:spTree>
      <p:nvGrpSpPr>
        <p:cNvPr id="1" name="Shape 636"/>
        <p:cNvGrpSpPr/>
        <p:nvPr/>
      </p:nvGrpSpPr>
      <p:grpSpPr>
        <a:xfrm>
          <a:off x="0" y="0"/>
          <a:ext cx="0" cy="0"/>
          <a:chOff x="0" y="0"/>
          <a:chExt cx="0" cy="0"/>
        </a:xfrm>
      </p:grpSpPr>
      <p:sp>
        <p:nvSpPr>
          <p:cNvPr id="637" name="Google Shape;637;p68"/>
          <p:cNvSpPr/>
          <p:nvPr/>
        </p:nvSpPr>
        <p:spPr>
          <a:xfrm>
            <a:off x="-99867" y="-99866"/>
            <a:ext cx="5526333" cy="4827233"/>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638" name="Google Shape;638;p68"/>
          <p:cNvSpPr/>
          <p:nvPr/>
        </p:nvSpPr>
        <p:spPr>
          <a:xfrm>
            <a:off x="-99879" y="3179322"/>
            <a:ext cx="12517533" cy="3828500"/>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639" name="Google Shape;639;p68"/>
          <p:cNvSpPr/>
          <p:nvPr/>
        </p:nvSpPr>
        <p:spPr>
          <a:xfrm>
            <a:off x="2230522" y="-83221"/>
            <a:ext cx="10137167" cy="5143500"/>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640" name="Google Shape;640;p68"/>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1" name="Google Shape;641;p68"/>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42" name="Google Shape;642;p68"/>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43" name="Google Shape;643;p68"/>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7082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358"/>
        <p:cNvGrpSpPr/>
        <p:nvPr/>
      </p:nvGrpSpPr>
      <p:grpSpPr>
        <a:xfrm>
          <a:off x="0" y="0"/>
          <a:ext cx="0" cy="0"/>
          <a:chOff x="0" y="0"/>
          <a:chExt cx="0" cy="0"/>
        </a:xfrm>
      </p:grpSpPr>
      <p:sp>
        <p:nvSpPr>
          <p:cNvPr id="359" name="Google Shape;359;p42"/>
          <p:cNvSpPr/>
          <p:nvPr/>
        </p:nvSpPr>
        <p:spPr>
          <a:xfrm rot="10800000" flipH="1">
            <a:off x="2697895" y="1812311"/>
            <a:ext cx="5498767" cy="53340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60" name="Google Shape;360;p42"/>
          <p:cNvSpPr/>
          <p:nvPr/>
        </p:nvSpPr>
        <p:spPr>
          <a:xfrm>
            <a:off x="5275434" y="-175442"/>
            <a:ext cx="7037233" cy="2133467"/>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61" name="Google Shape;361;p42"/>
          <p:cNvSpPr/>
          <p:nvPr/>
        </p:nvSpPr>
        <p:spPr>
          <a:xfrm>
            <a:off x="-102967" y="1853501"/>
            <a:ext cx="6796200" cy="5444033"/>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62" name="Google Shape;362;p42"/>
          <p:cNvSpPr/>
          <p:nvPr/>
        </p:nvSpPr>
        <p:spPr>
          <a:xfrm rot="10800000" flipH="1">
            <a:off x="-82372" y="-123561"/>
            <a:ext cx="6569667" cy="4036533"/>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63" name="Google Shape;363;p42"/>
          <p:cNvSpPr/>
          <p:nvPr/>
        </p:nvSpPr>
        <p:spPr>
          <a:xfrm rot="10800000" flipH="1">
            <a:off x="7311067" y="-41195"/>
            <a:ext cx="5004500" cy="7187533"/>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64" name="Google Shape;364;p42"/>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42"/>
          <p:cNvSpPr txBox="1">
            <a:spLocks noGrp="1"/>
          </p:cNvSpPr>
          <p:nvPr>
            <p:ph type="body" idx="1"/>
          </p:nvPr>
        </p:nvSpPr>
        <p:spPr>
          <a:xfrm>
            <a:off x="950967" y="1734567"/>
            <a:ext cx="10272000" cy="6156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Font typeface="Barlow"/>
              <a:buAutoNum type="arabicPeriod"/>
              <a:defRPr sz="1467">
                <a:latin typeface="Barlow"/>
                <a:ea typeface="Barlow"/>
                <a:cs typeface="Barlow"/>
                <a:sym typeface="Barlow"/>
              </a:defRPr>
            </a:lvl1pPr>
            <a:lvl2pPr marL="1219170" lvl="1" indent="-423323" rtl="0">
              <a:lnSpc>
                <a:spcPct val="100000"/>
              </a:lnSpc>
              <a:spcBef>
                <a:spcPts val="0"/>
              </a:spcBef>
              <a:spcAft>
                <a:spcPts val="0"/>
              </a:spcAft>
              <a:buSzPts val="1400"/>
              <a:buChar char="○"/>
              <a:defRPr sz="1467">
                <a:latin typeface="Barlow"/>
                <a:ea typeface="Barlow"/>
                <a:cs typeface="Barlow"/>
                <a:sym typeface="Barlow"/>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366" name="Google Shape;366;p42"/>
          <p:cNvSpPr txBox="1">
            <a:spLocks noGrp="1"/>
          </p:cNvSpPr>
          <p:nvPr>
            <p:ph type="title"/>
          </p:nvPr>
        </p:nvSpPr>
        <p:spPr>
          <a:xfrm>
            <a:off x="1941000" y="910833"/>
            <a:ext cx="83100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67" name="Google Shape;367;p42"/>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42"/>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013546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0">
  <p:cSld name="Title only 10">
    <p:bg>
      <p:bgPr>
        <a:blipFill>
          <a:blip r:embed="rId2">
            <a:alphaModFix/>
          </a:blip>
          <a:stretch>
            <a:fillRect/>
          </a:stretch>
        </a:blipFill>
        <a:effectLst/>
      </p:bgPr>
    </p:bg>
    <p:spTree>
      <p:nvGrpSpPr>
        <p:cNvPr id="1" name="Shape 644"/>
        <p:cNvGrpSpPr/>
        <p:nvPr/>
      </p:nvGrpSpPr>
      <p:grpSpPr>
        <a:xfrm>
          <a:off x="0" y="0"/>
          <a:ext cx="0" cy="0"/>
          <a:chOff x="0" y="0"/>
          <a:chExt cx="0" cy="0"/>
        </a:xfrm>
      </p:grpSpPr>
      <p:sp>
        <p:nvSpPr>
          <p:cNvPr id="645" name="Google Shape;645;p69"/>
          <p:cNvSpPr/>
          <p:nvPr/>
        </p:nvSpPr>
        <p:spPr>
          <a:xfrm flipH="1">
            <a:off x="6891310" y="-99866"/>
            <a:ext cx="5526333" cy="4827233"/>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646" name="Google Shape;646;p69"/>
          <p:cNvSpPr/>
          <p:nvPr/>
        </p:nvSpPr>
        <p:spPr>
          <a:xfrm flipH="1">
            <a:off x="-99879" y="3179322"/>
            <a:ext cx="12517533" cy="3828500"/>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647" name="Google Shape;647;p69"/>
          <p:cNvSpPr/>
          <p:nvPr/>
        </p:nvSpPr>
        <p:spPr>
          <a:xfrm flipH="1">
            <a:off x="-49912" y="-83221"/>
            <a:ext cx="10137167" cy="5143500"/>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648" name="Google Shape;648;p69"/>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9" name="Google Shape;649;p69"/>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50" name="Google Shape;650;p69"/>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51" name="Google Shape;651;p69"/>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06643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1">
  <p:cSld name="Title only 11">
    <p:bg>
      <p:bgPr>
        <a:blipFill>
          <a:blip r:embed="rId2">
            <a:alphaModFix/>
          </a:blip>
          <a:stretch>
            <a:fillRect/>
          </a:stretch>
        </a:blipFill>
        <a:effectLst/>
      </p:bgPr>
    </p:bg>
    <p:spTree>
      <p:nvGrpSpPr>
        <p:cNvPr id="1" name="Shape 652"/>
        <p:cNvGrpSpPr/>
        <p:nvPr/>
      </p:nvGrpSpPr>
      <p:grpSpPr>
        <a:xfrm>
          <a:off x="0" y="0"/>
          <a:ext cx="0" cy="0"/>
          <a:chOff x="0" y="0"/>
          <a:chExt cx="0" cy="0"/>
        </a:xfrm>
      </p:grpSpPr>
      <p:sp>
        <p:nvSpPr>
          <p:cNvPr id="653" name="Google Shape;653;p70"/>
          <p:cNvSpPr/>
          <p:nvPr/>
        </p:nvSpPr>
        <p:spPr>
          <a:xfrm flipH="1">
            <a:off x="848933" y="-282967"/>
            <a:ext cx="11485467" cy="73740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54" name="Google Shape;654;p70"/>
          <p:cNvSpPr/>
          <p:nvPr/>
        </p:nvSpPr>
        <p:spPr>
          <a:xfrm>
            <a:off x="727400" y="3462267"/>
            <a:ext cx="11592400" cy="3708667"/>
          </a:xfrm>
          <a:custGeom>
            <a:avLst/>
            <a:gdLst/>
            <a:ahLst/>
            <a:cxnLst/>
            <a:rect l="l" t="t" r="r" b="b"/>
            <a:pathLst>
              <a:path w="347772" h="111260" extrusionOk="0">
                <a:moveTo>
                  <a:pt x="347772" y="6056"/>
                </a:moveTo>
                <a:lnTo>
                  <a:pt x="347711" y="110361"/>
                </a:lnTo>
                <a:lnTo>
                  <a:pt x="0" y="111260"/>
                </a:lnTo>
                <a:lnTo>
                  <a:pt x="168937" y="0"/>
                </a:lnTo>
                <a:close/>
              </a:path>
            </a:pathLst>
          </a:custGeom>
          <a:solidFill>
            <a:srgbClr val="9EDDEF">
              <a:alpha val="29460"/>
            </a:srgbClr>
          </a:solidFill>
          <a:ln>
            <a:noFill/>
          </a:ln>
        </p:spPr>
      </p:sp>
      <p:sp>
        <p:nvSpPr>
          <p:cNvPr id="655" name="Google Shape;655;p70"/>
          <p:cNvSpPr/>
          <p:nvPr/>
        </p:nvSpPr>
        <p:spPr>
          <a:xfrm flipH="1">
            <a:off x="2422153" y="-266333"/>
            <a:ext cx="5604111" cy="1864300"/>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656" name="Google Shape;656;p70"/>
          <p:cNvSpPr/>
          <p:nvPr/>
        </p:nvSpPr>
        <p:spPr>
          <a:xfrm>
            <a:off x="-301699" y="-383933"/>
            <a:ext cx="4510967" cy="7541567"/>
          </a:xfrm>
          <a:custGeom>
            <a:avLst/>
            <a:gdLst/>
            <a:ahLst/>
            <a:cxnLst/>
            <a:rect l="l" t="t" r="r" b="b"/>
            <a:pathLst>
              <a:path w="135329" h="226247" extrusionOk="0">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657" name="Google Shape;657;p70"/>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8" name="Google Shape;658;p70"/>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59" name="Google Shape;659;p70"/>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60" name="Google Shape;660;p70"/>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47228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blipFill>
          <a:blip r:embed="rId2">
            <a:alphaModFix/>
          </a:blip>
          <a:stretch>
            <a:fillRect/>
          </a:stretch>
        </a:blipFill>
        <a:effectLst/>
      </p:bgPr>
    </p:bg>
    <p:spTree>
      <p:nvGrpSpPr>
        <p:cNvPr id="1" name="Shape 661"/>
        <p:cNvGrpSpPr/>
        <p:nvPr/>
      </p:nvGrpSpPr>
      <p:grpSpPr>
        <a:xfrm>
          <a:off x="0" y="0"/>
          <a:ext cx="0" cy="0"/>
          <a:chOff x="0" y="0"/>
          <a:chExt cx="0" cy="0"/>
        </a:xfrm>
      </p:grpSpPr>
      <p:grpSp>
        <p:nvGrpSpPr>
          <p:cNvPr id="662" name="Google Shape;662;p71"/>
          <p:cNvGrpSpPr/>
          <p:nvPr/>
        </p:nvGrpSpPr>
        <p:grpSpPr>
          <a:xfrm>
            <a:off x="-199733" y="-166457"/>
            <a:ext cx="12484200" cy="7240857"/>
            <a:chOff x="-149800" y="-124843"/>
            <a:chExt cx="9363150" cy="5430643"/>
          </a:xfrm>
        </p:grpSpPr>
        <p:sp>
          <p:nvSpPr>
            <p:cNvPr id="663" name="Google Shape;663;p71"/>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664" name="Google Shape;664;p71"/>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665" name="Google Shape;665;p71"/>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sp>
          <p:nvSpPr>
            <p:cNvPr id="666" name="Google Shape;666;p71"/>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667" name="Google Shape;667;p71"/>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8" name="Google Shape;668;p71"/>
          <p:cNvSpPr txBox="1">
            <a:spLocks noGrp="1"/>
          </p:cNvSpPr>
          <p:nvPr>
            <p:ph type="subTitle" idx="1"/>
          </p:nvPr>
        </p:nvSpPr>
        <p:spPr>
          <a:xfrm>
            <a:off x="1823100" y="4907068"/>
            <a:ext cx="4134400" cy="8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669" name="Google Shape;669;p71"/>
          <p:cNvSpPr txBox="1">
            <a:spLocks noGrp="1"/>
          </p:cNvSpPr>
          <p:nvPr>
            <p:ph type="subTitle" idx="2"/>
          </p:nvPr>
        </p:nvSpPr>
        <p:spPr>
          <a:xfrm>
            <a:off x="6234500" y="4907068"/>
            <a:ext cx="4134400" cy="8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670" name="Google Shape;670;p71"/>
          <p:cNvSpPr txBox="1">
            <a:spLocks noGrp="1"/>
          </p:cNvSpPr>
          <p:nvPr>
            <p:ph type="title"/>
          </p:nvPr>
        </p:nvSpPr>
        <p:spPr>
          <a:xfrm>
            <a:off x="1828733" y="4534200"/>
            <a:ext cx="41344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667">
                <a:solidFill>
                  <a:schemeClr val="accent1"/>
                </a:solidFill>
              </a:defRPr>
            </a:lvl1pPr>
            <a:lvl2pPr lvl="1" algn="ctr" rtl="0">
              <a:spcBef>
                <a:spcPts val="0"/>
              </a:spcBef>
              <a:spcAft>
                <a:spcPts val="0"/>
              </a:spcAft>
              <a:buSzPts val="3600"/>
              <a:buFont typeface="Barlow Condensed"/>
              <a:buNone/>
              <a:defRPr sz="48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48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48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48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48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48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48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4800">
                <a:latin typeface="Barlow Condensed"/>
                <a:ea typeface="Barlow Condensed"/>
                <a:cs typeface="Barlow Condensed"/>
                <a:sym typeface="Barlow Condensed"/>
              </a:defRPr>
            </a:lvl9pPr>
          </a:lstStyle>
          <a:p>
            <a:endParaRPr/>
          </a:p>
        </p:txBody>
      </p:sp>
      <p:sp>
        <p:nvSpPr>
          <p:cNvPr id="671" name="Google Shape;671;p71"/>
          <p:cNvSpPr txBox="1">
            <a:spLocks noGrp="1"/>
          </p:cNvSpPr>
          <p:nvPr>
            <p:ph type="title" idx="3"/>
          </p:nvPr>
        </p:nvSpPr>
        <p:spPr>
          <a:xfrm>
            <a:off x="6234500" y="4534200"/>
            <a:ext cx="41344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667">
                <a:solidFill>
                  <a:schemeClr val="accent1"/>
                </a:solidFill>
              </a:defRPr>
            </a:lvl1pPr>
            <a:lvl2pPr lvl="1" algn="ctr" rtl="0">
              <a:spcBef>
                <a:spcPts val="0"/>
              </a:spcBef>
              <a:spcAft>
                <a:spcPts val="0"/>
              </a:spcAft>
              <a:buSzPts val="3600"/>
              <a:buFont typeface="Barlow Condensed"/>
              <a:buNone/>
              <a:defRPr sz="48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48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48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48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48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48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48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4800">
                <a:latin typeface="Barlow Condensed"/>
                <a:ea typeface="Barlow Condensed"/>
                <a:cs typeface="Barlow Condensed"/>
                <a:sym typeface="Barlow Condensed"/>
              </a:defRPr>
            </a:lvl9pPr>
          </a:lstStyle>
          <a:p>
            <a:endParaRPr/>
          </a:p>
        </p:txBody>
      </p:sp>
      <p:sp>
        <p:nvSpPr>
          <p:cNvPr id="672" name="Google Shape;672;p71"/>
          <p:cNvSpPr txBox="1">
            <a:spLocks noGrp="1"/>
          </p:cNvSpPr>
          <p:nvPr>
            <p:ph type="title" idx="4"/>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solidFill>
                  <a:schemeClr val="dk1"/>
                </a:solidFill>
              </a:defRPr>
            </a:lvl1pPr>
            <a:lvl2pPr lvl="1" rtl="0">
              <a:spcBef>
                <a:spcPts val="0"/>
              </a:spcBef>
              <a:spcAft>
                <a:spcPts val="0"/>
              </a:spcAft>
              <a:buSzPts val="2700"/>
              <a:buNone/>
              <a:defRPr sz="3600"/>
            </a:lvl2pPr>
            <a:lvl3pPr lvl="2" rtl="0">
              <a:spcBef>
                <a:spcPts val="0"/>
              </a:spcBef>
              <a:spcAft>
                <a:spcPts val="0"/>
              </a:spcAft>
              <a:buSzPts val="2700"/>
              <a:buNone/>
              <a:defRPr sz="3600"/>
            </a:lvl3pPr>
            <a:lvl4pPr lvl="3" rtl="0">
              <a:spcBef>
                <a:spcPts val="0"/>
              </a:spcBef>
              <a:spcAft>
                <a:spcPts val="0"/>
              </a:spcAft>
              <a:buSzPts val="2700"/>
              <a:buNone/>
              <a:defRPr sz="3600"/>
            </a:lvl4pPr>
            <a:lvl5pPr lvl="4" rtl="0">
              <a:spcBef>
                <a:spcPts val="0"/>
              </a:spcBef>
              <a:spcAft>
                <a:spcPts val="0"/>
              </a:spcAft>
              <a:buSzPts val="2700"/>
              <a:buNone/>
              <a:defRPr sz="3600"/>
            </a:lvl5pPr>
            <a:lvl6pPr lvl="5" rtl="0">
              <a:spcBef>
                <a:spcPts val="0"/>
              </a:spcBef>
              <a:spcAft>
                <a:spcPts val="0"/>
              </a:spcAft>
              <a:buSzPts val="2700"/>
              <a:buNone/>
              <a:defRPr sz="3600"/>
            </a:lvl6pPr>
            <a:lvl7pPr lvl="6" rtl="0">
              <a:spcBef>
                <a:spcPts val="0"/>
              </a:spcBef>
              <a:spcAft>
                <a:spcPts val="0"/>
              </a:spcAft>
              <a:buSzPts val="2700"/>
              <a:buNone/>
              <a:defRPr sz="3600"/>
            </a:lvl7pPr>
            <a:lvl8pPr lvl="7" rtl="0">
              <a:spcBef>
                <a:spcPts val="0"/>
              </a:spcBef>
              <a:spcAft>
                <a:spcPts val="0"/>
              </a:spcAft>
              <a:buSzPts val="2700"/>
              <a:buNone/>
              <a:defRPr sz="3600"/>
            </a:lvl8pPr>
            <a:lvl9pPr lvl="8" rtl="0">
              <a:spcBef>
                <a:spcPts val="0"/>
              </a:spcBef>
              <a:spcAft>
                <a:spcPts val="0"/>
              </a:spcAft>
              <a:buSzPts val="2700"/>
              <a:buNone/>
              <a:defRPr sz="3600"/>
            </a:lvl9pPr>
          </a:lstStyle>
          <a:p>
            <a:endParaRPr/>
          </a:p>
        </p:txBody>
      </p:sp>
      <p:cxnSp>
        <p:nvCxnSpPr>
          <p:cNvPr id="673" name="Google Shape;673;p71"/>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74" name="Google Shape;674;p71"/>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80005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one column 3">
  <p:cSld name="Title and one column 3">
    <p:bg>
      <p:bgPr>
        <a:blipFill>
          <a:blip r:embed="rId2">
            <a:alphaModFix/>
          </a:blip>
          <a:stretch>
            <a:fillRect/>
          </a:stretch>
        </a:blipFill>
        <a:effectLst/>
      </p:bgPr>
    </p:bg>
    <p:spTree>
      <p:nvGrpSpPr>
        <p:cNvPr id="1" name="Shape 675"/>
        <p:cNvGrpSpPr/>
        <p:nvPr/>
      </p:nvGrpSpPr>
      <p:grpSpPr>
        <a:xfrm>
          <a:off x="0" y="0"/>
          <a:ext cx="0" cy="0"/>
          <a:chOff x="0" y="0"/>
          <a:chExt cx="0" cy="0"/>
        </a:xfrm>
      </p:grpSpPr>
      <p:grpSp>
        <p:nvGrpSpPr>
          <p:cNvPr id="676" name="Google Shape;676;p72"/>
          <p:cNvGrpSpPr/>
          <p:nvPr/>
        </p:nvGrpSpPr>
        <p:grpSpPr>
          <a:xfrm rot="10800000" flipH="1">
            <a:off x="-185110" y="-166457"/>
            <a:ext cx="12469577" cy="7240857"/>
            <a:chOff x="-138833" y="-124843"/>
            <a:chExt cx="9352183" cy="5430643"/>
          </a:xfrm>
        </p:grpSpPr>
        <p:sp>
          <p:nvSpPr>
            <p:cNvPr id="677" name="Google Shape;677;p72"/>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678" name="Google Shape;678;p72"/>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679" name="Google Shape;679;p72"/>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680" name="Google Shape;680;p72"/>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1" name="Google Shape;681;p72"/>
          <p:cNvSpPr txBox="1">
            <a:spLocks noGrp="1"/>
          </p:cNvSpPr>
          <p:nvPr>
            <p:ph type="body" idx="1"/>
          </p:nvPr>
        </p:nvSpPr>
        <p:spPr>
          <a:xfrm>
            <a:off x="950967" y="1797967"/>
            <a:ext cx="10290000" cy="4340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Barlow"/>
              <a:buChar char="●"/>
              <a:defRPr sz="1867">
                <a:latin typeface="Barlow"/>
                <a:ea typeface="Barlow"/>
                <a:cs typeface="Barlow"/>
                <a:sym typeface="Barlow"/>
              </a:defRPr>
            </a:lvl1pPr>
            <a:lvl2pPr marL="1219170" lvl="1" indent="-423323" rtl="0">
              <a:lnSpc>
                <a:spcPct val="100000"/>
              </a:lnSpc>
              <a:spcBef>
                <a:spcPts val="2133"/>
              </a:spcBef>
              <a:spcAft>
                <a:spcPts val="0"/>
              </a:spcAft>
              <a:buSzPts val="1400"/>
              <a:buChar char="○"/>
              <a:defRPr sz="1467">
                <a:latin typeface="Barlow"/>
                <a:ea typeface="Barlow"/>
                <a:cs typeface="Barlow"/>
                <a:sym typeface="Barlow"/>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682" name="Google Shape;682;p72"/>
          <p:cNvSpPr txBox="1">
            <a:spLocks noGrp="1"/>
          </p:cNvSpPr>
          <p:nvPr>
            <p:ph type="title"/>
          </p:nvPr>
        </p:nvSpPr>
        <p:spPr>
          <a:xfrm>
            <a:off x="2632400" y="8092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83" name="Google Shape;683;p72"/>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84" name="Google Shape;684;p72"/>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400571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s ">
  <p:cSld name="Thanks ">
    <p:bg>
      <p:bgPr>
        <a:blipFill>
          <a:blip r:embed="rId2">
            <a:alphaModFix/>
          </a:blip>
          <a:stretch>
            <a:fillRect/>
          </a:stretch>
        </a:blipFill>
        <a:effectLst/>
      </p:bgPr>
    </p:bg>
    <p:spTree>
      <p:nvGrpSpPr>
        <p:cNvPr id="1" name="Shape 685"/>
        <p:cNvGrpSpPr/>
        <p:nvPr/>
      </p:nvGrpSpPr>
      <p:grpSpPr>
        <a:xfrm>
          <a:off x="0" y="0"/>
          <a:ext cx="0" cy="0"/>
          <a:chOff x="0" y="0"/>
          <a:chExt cx="0" cy="0"/>
        </a:xfrm>
      </p:grpSpPr>
      <p:grpSp>
        <p:nvGrpSpPr>
          <p:cNvPr id="686" name="Google Shape;686;p73"/>
          <p:cNvGrpSpPr/>
          <p:nvPr/>
        </p:nvGrpSpPr>
        <p:grpSpPr>
          <a:xfrm>
            <a:off x="-203500" y="-166458"/>
            <a:ext cx="12473344" cy="7226235"/>
            <a:chOff x="-152625" y="-124843"/>
            <a:chExt cx="9355008" cy="5419676"/>
          </a:xfrm>
        </p:grpSpPr>
        <p:sp>
          <p:nvSpPr>
            <p:cNvPr id="687" name="Google Shape;687;p73"/>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688" name="Google Shape;688;p73"/>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689" name="Google Shape;689;p73"/>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690" name="Google Shape;690;p73"/>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691" name="Google Shape;691;p73"/>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73"/>
          <p:cNvSpPr txBox="1">
            <a:spLocks noGrp="1"/>
          </p:cNvSpPr>
          <p:nvPr>
            <p:ph type="title"/>
          </p:nvPr>
        </p:nvSpPr>
        <p:spPr>
          <a:xfrm>
            <a:off x="951000" y="998584"/>
            <a:ext cx="10290000" cy="172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0666"/>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3" name="Google Shape;693;p73"/>
          <p:cNvSpPr txBox="1">
            <a:spLocks noGrp="1"/>
          </p:cNvSpPr>
          <p:nvPr>
            <p:ph type="body" idx="1"/>
          </p:nvPr>
        </p:nvSpPr>
        <p:spPr>
          <a:xfrm>
            <a:off x="4091000" y="2611161"/>
            <a:ext cx="4010000" cy="1632000"/>
          </a:xfrm>
          <a:prstGeom prst="rect">
            <a:avLst/>
          </a:prstGeom>
        </p:spPr>
        <p:txBody>
          <a:bodyPr spcFirstLastPara="1" wrap="square" lIns="91425" tIns="91425" rIns="91425" bIns="91425" anchor="t" anchorCtr="0">
            <a:noAutofit/>
          </a:bodyPr>
          <a:lstStyle>
            <a:lvl1pPr marL="609585" lvl="0" indent="-406390" algn="ctr" rtl="0">
              <a:lnSpc>
                <a:spcPct val="100000"/>
              </a:lnSpc>
              <a:spcBef>
                <a:spcPts val="0"/>
              </a:spcBef>
              <a:spcAft>
                <a:spcPts val="0"/>
              </a:spcAft>
              <a:buClr>
                <a:srgbClr val="1D262D"/>
              </a:buClr>
              <a:buSzPts val="1200"/>
              <a:buChar char="●"/>
              <a:defRPr sz="1867">
                <a:solidFill>
                  <a:srgbClr val="1D262D"/>
                </a:solidFill>
              </a:defRPr>
            </a:lvl1pPr>
            <a:lvl2pPr marL="1219170" lvl="1" indent="-406390" rtl="0">
              <a:spcBef>
                <a:spcPts val="2133"/>
              </a:spcBef>
              <a:spcAft>
                <a:spcPts val="0"/>
              </a:spcAft>
              <a:buClr>
                <a:srgbClr val="1D262D"/>
              </a:buClr>
              <a:buSzPts val="1200"/>
              <a:buChar char="○"/>
              <a:defRPr sz="1600">
                <a:solidFill>
                  <a:srgbClr val="1D262D"/>
                </a:solidFill>
              </a:defRPr>
            </a:lvl2pPr>
            <a:lvl3pPr marL="1828754" lvl="2" indent="-406390" rtl="0">
              <a:spcBef>
                <a:spcPts val="2133"/>
              </a:spcBef>
              <a:spcAft>
                <a:spcPts val="0"/>
              </a:spcAft>
              <a:buClr>
                <a:srgbClr val="1D262D"/>
              </a:buClr>
              <a:buSzPts val="1200"/>
              <a:buChar char="■"/>
              <a:defRPr sz="1600">
                <a:solidFill>
                  <a:srgbClr val="1D262D"/>
                </a:solidFill>
              </a:defRPr>
            </a:lvl3pPr>
            <a:lvl4pPr marL="2438339" lvl="3" indent="-406390" rtl="0">
              <a:spcBef>
                <a:spcPts val="2133"/>
              </a:spcBef>
              <a:spcAft>
                <a:spcPts val="0"/>
              </a:spcAft>
              <a:buClr>
                <a:srgbClr val="1D262D"/>
              </a:buClr>
              <a:buSzPts val="1200"/>
              <a:buChar char="●"/>
              <a:defRPr sz="1600">
                <a:solidFill>
                  <a:srgbClr val="1D262D"/>
                </a:solidFill>
              </a:defRPr>
            </a:lvl4pPr>
            <a:lvl5pPr marL="3047924" lvl="4" indent="-406390" rtl="0">
              <a:spcBef>
                <a:spcPts val="2133"/>
              </a:spcBef>
              <a:spcAft>
                <a:spcPts val="0"/>
              </a:spcAft>
              <a:buClr>
                <a:srgbClr val="1D262D"/>
              </a:buClr>
              <a:buSzPts val="1200"/>
              <a:buChar char="○"/>
              <a:defRPr sz="1600">
                <a:solidFill>
                  <a:srgbClr val="1D262D"/>
                </a:solidFill>
              </a:defRPr>
            </a:lvl5pPr>
            <a:lvl6pPr marL="3657509" lvl="5" indent="-406390" rtl="0">
              <a:spcBef>
                <a:spcPts val="2133"/>
              </a:spcBef>
              <a:spcAft>
                <a:spcPts val="0"/>
              </a:spcAft>
              <a:buClr>
                <a:srgbClr val="1D262D"/>
              </a:buClr>
              <a:buSzPts val="1200"/>
              <a:buChar char="■"/>
              <a:defRPr sz="1600">
                <a:solidFill>
                  <a:srgbClr val="1D262D"/>
                </a:solidFill>
              </a:defRPr>
            </a:lvl6pPr>
            <a:lvl7pPr marL="4267093" lvl="6" indent="-406390" rtl="0">
              <a:spcBef>
                <a:spcPts val="2133"/>
              </a:spcBef>
              <a:spcAft>
                <a:spcPts val="0"/>
              </a:spcAft>
              <a:buClr>
                <a:srgbClr val="1D262D"/>
              </a:buClr>
              <a:buSzPts val="1200"/>
              <a:buChar char="●"/>
              <a:defRPr sz="1600">
                <a:solidFill>
                  <a:srgbClr val="1D262D"/>
                </a:solidFill>
              </a:defRPr>
            </a:lvl7pPr>
            <a:lvl8pPr marL="4876678" lvl="7" indent="-406390" rtl="0">
              <a:spcBef>
                <a:spcPts val="2133"/>
              </a:spcBef>
              <a:spcAft>
                <a:spcPts val="0"/>
              </a:spcAft>
              <a:buClr>
                <a:srgbClr val="1D262D"/>
              </a:buClr>
              <a:buSzPts val="1200"/>
              <a:buChar char="○"/>
              <a:defRPr sz="1600">
                <a:solidFill>
                  <a:srgbClr val="1D262D"/>
                </a:solidFill>
              </a:defRPr>
            </a:lvl8pPr>
            <a:lvl9pPr marL="5486263" lvl="8" indent="-406390" rtl="0">
              <a:spcBef>
                <a:spcPts val="2133"/>
              </a:spcBef>
              <a:spcAft>
                <a:spcPts val="2133"/>
              </a:spcAft>
              <a:buClr>
                <a:srgbClr val="1D262D"/>
              </a:buClr>
              <a:buSzPts val="1200"/>
              <a:buChar char="■"/>
              <a:defRPr sz="1600">
                <a:solidFill>
                  <a:srgbClr val="1D262D"/>
                </a:solidFill>
              </a:defRPr>
            </a:lvl9pPr>
          </a:lstStyle>
          <a:p>
            <a:endParaRPr/>
          </a:p>
        </p:txBody>
      </p:sp>
      <p:sp>
        <p:nvSpPr>
          <p:cNvPr id="694" name="Google Shape;694;p73"/>
          <p:cNvSpPr txBox="1"/>
          <p:nvPr/>
        </p:nvSpPr>
        <p:spPr>
          <a:xfrm>
            <a:off x="3138200" y="4294933"/>
            <a:ext cx="5925200" cy="9212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467">
                <a:solidFill>
                  <a:schemeClr val="dk1"/>
                </a:solidFill>
                <a:latin typeface="Barlow"/>
                <a:ea typeface="Barlow"/>
                <a:cs typeface="Barlow"/>
                <a:sym typeface="Barlow"/>
              </a:rPr>
              <a:t>CREDITS: This presentation template was created by </a:t>
            </a:r>
            <a:r>
              <a:rPr lang="en" sz="1467"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Slidesgo</a:t>
            </a:r>
            <a:r>
              <a:rPr lang="en" sz="1467">
                <a:solidFill>
                  <a:schemeClr val="dk1"/>
                </a:solidFill>
                <a:latin typeface="Barlow"/>
                <a:ea typeface="Barlow"/>
                <a:cs typeface="Barlow"/>
                <a:sym typeface="Barlow"/>
              </a:rPr>
              <a:t>, and includes icons by </a:t>
            </a:r>
            <a:r>
              <a:rPr lang="en" sz="1467"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Flaticon</a:t>
            </a:r>
            <a:r>
              <a:rPr lang="en" sz="1467">
                <a:solidFill>
                  <a:schemeClr val="dk1"/>
                </a:solidFill>
                <a:latin typeface="Barlow"/>
                <a:ea typeface="Barlow"/>
                <a:cs typeface="Barlow"/>
                <a:sym typeface="Barlow"/>
              </a:rPr>
              <a:t>, and infographics &amp; images by </a:t>
            </a:r>
            <a:r>
              <a:rPr lang="en" sz="1467" b="1">
                <a:solidFill>
                  <a:schemeClr val="dk1"/>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Freepik</a:t>
            </a:r>
            <a:r>
              <a:rPr lang="en" sz="1467">
                <a:solidFill>
                  <a:schemeClr val="dk1"/>
                </a:solidFill>
                <a:latin typeface="Barlow"/>
                <a:ea typeface="Barlow"/>
                <a:cs typeface="Barlow"/>
                <a:sym typeface="Barlow"/>
              </a:rPr>
              <a:t> </a:t>
            </a:r>
            <a:endParaRPr sz="1467">
              <a:solidFill>
                <a:schemeClr val="dk1"/>
              </a:solidFill>
              <a:latin typeface="Barlow"/>
              <a:ea typeface="Barlow"/>
              <a:cs typeface="Barlow"/>
              <a:sym typeface="Barlow"/>
            </a:endParaRPr>
          </a:p>
        </p:txBody>
      </p:sp>
      <p:cxnSp>
        <p:nvCxnSpPr>
          <p:cNvPr id="695" name="Google Shape;695;p73"/>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696" name="Google Shape;696;p73"/>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863511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697"/>
        <p:cNvGrpSpPr/>
        <p:nvPr/>
      </p:nvGrpSpPr>
      <p:grpSpPr>
        <a:xfrm>
          <a:off x="0" y="0"/>
          <a:ext cx="0" cy="0"/>
          <a:chOff x="0" y="0"/>
          <a:chExt cx="0" cy="0"/>
        </a:xfrm>
      </p:grpSpPr>
      <p:sp>
        <p:nvSpPr>
          <p:cNvPr id="698" name="Google Shape;698;p74"/>
          <p:cNvSpPr/>
          <p:nvPr/>
        </p:nvSpPr>
        <p:spPr>
          <a:xfrm>
            <a:off x="-166467" y="-168477"/>
            <a:ext cx="11502133" cy="4577533"/>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699" name="Google Shape;699;p74"/>
          <p:cNvSpPr/>
          <p:nvPr/>
        </p:nvSpPr>
        <p:spPr>
          <a:xfrm>
            <a:off x="7781609" y="-109987"/>
            <a:ext cx="4594200" cy="6907933"/>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700" name="Google Shape;700;p74"/>
          <p:cNvSpPr/>
          <p:nvPr/>
        </p:nvSpPr>
        <p:spPr>
          <a:xfrm>
            <a:off x="-183100" y="-166466"/>
            <a:ext cx="5026967" cy="5160167"/>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701" name="Google Shape;701;p74"/>
          <p:cNvSpPr/>
          <p:nvPr/>
        </p:nvSpPr>
        <p:spPr>
          <a:xfrm>
            <a:off x="-87733" y="3041500"/>
            <a:ext cx="7135833" cy="38896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extLst>
      <p:ext uri="{BB962C8B-B14F-4D97-AF65-F5344CB8AC3E}">
        <p14:creationId xmlns:p14="http://schemas.microsoft.com/office/powerpoint/2010/main" val="35283778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702"/>
        <p:cNvGrpSpPr/>
        <p:nvPr/>
      </p:nvGrpSpPr>
      <p:grpSpPr>
        <a:xfrm>
          <a:off x="0" y="0"/>
          <a:ext cx="0" cy="0"/>
          <a:chOff x="0" y="0"/>
          <a:chExt cx="0" cy="0"/>
        </a:xfrm>
      </p:grpSpPr>
      <p:sp>
        <p:nvSpPr>
          <p:cNvPr id="703" name="Google Shape;703;p75"/>
          <p:cNvSpPr/>
          <p:nvPr/>
        </p:nvSpPr>
        <p:spPr>
          <a:xfrm rot="10800000">
            <a:off x="3578822" y="-183100"/>
            <a:ext cx="8838833" cy="3911733"/>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704" name="Google Shape;704;p75"/>
          <p:cNvSpPr/>
          <p:nvPr/>
        </p:nvSpPr>
        <p:spPr>
          <a:xfrm>
            <a:off x="3845134" y="4843867"/>
            <a:ext cx="8472633" cy="2130667"/>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705" name="Google Shape;705;p75"/>
          <p:cNvSpPr/>
          <p:nvPr/>
        </p:nvSpPr>
        <p:spPr>
          <a:xfrm>
            <a:off x="-116533" y="-149799"/>
            <a:ext cx="5243400" cy="7091033"/>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706" name="Google Shape;706;p75"/>
          <p:cNvSpPr/>
          <p:nvPr/>
        </p:nvSpPr>
        <p:spPr>
          <a:xfrm>
            <a:off x="7233352" y="1794315"/>
            <a:ext cx="5001667" cy="5147467"/>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extLst>
      <p:ext uri="{BB962C8B-B14F-4D97-AF65-F5344CB8AC3E}">
        <p14:creationId xmlns:p14="http://schemas.microsoft.com/office/powerpoint/2010/main" val="19879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369"/>
        <p:cNvGrpSpPr/>
        <p:nvPr/>
      </p:nvGrpSpPr>
      <p:grpSpPr>
        <a:xfrm>
          <a:off x="0" y="0"/>
          <a:ext cx="0" cy="0"/>
          <a:chOff x="0" y="0"/>
          <a:chExt cx="0" cy="0"/>
        </a:xfrm>
      </p:grpSpPr>
      <p:sp>
        <p:nvSpPr>
          <p:cNvPr id="370" name="Google Shape;370;p43"/>
          <p:cNvSpPr/>
          <p:nvPr/>
        </p:nvSpPr>
        <p:spPr>
          <a:xfrm>
            <a:off x="-102967" y="-190266"/>
            <a:ext cx="6796200" cy="5421300"/>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71" name="Google Shape;371;p43"/>
          <p:cNvSpPr/>
          <p:nvPr/>
        </p:nvSpPr>
        <p:spPr>
          <a:xfrm>
            <a:off x="2512621" y="-262546"/>
            <a:ext cx="5658616" cy="5495851"/>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72" name="Google Shape;372;p43"/>
          <p:cNvSpPr/>
          <p:nvPr/>
        </p:nvSpPr>
        <p:spPr>
          <a:xfrm>
            <a:off x="-82372" y="3171567"/>
            <a:ext cx="6569667" cy="4036533"/>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3" name="Google Shape;373;p43"/>
          <p:cNvSpPr/>
          <p:nvPr/>
        </p:nvSpPr>
        <p:spPr>
          <a:xfrm>
            <a:off x="5066262" y="3048006"/>
            <a:ext cx="7311100" cy="4180700"/>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74" name="Google Shape;374;p43"/>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5" name="Google Shape;375;p43"/>
          <p:cNvSpPr txBox="1">
            <a:spLocks noGrp="1"/>
          </p:cNvSpPr>
          <p:nvPr>
            <p:ph type="subTitle" idx="1"/>
          </p:nvPr>
        </p:nvSpPr>
        <p:spPr>
          <a:xfrm>
            <a:off x="1896733" y="3124733"/>
            <a:ext cx="3646000" cy="13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867">
                <a:latin typeface="Barlow"/>
                <a:ea typeface="Barlow"/>
                <a:cs typeface="Barlow"/>
                <a:sym typeface="Barlow"/>
              </a:defRPr>
            </a:lvl1pPr>
            <a:lvl2pPr lvl="1" algn="ctr" rtl="0">
              <a:lnSpc>
                <a:spcPct val="100000"/>
              </a:lnSpc>
              <a:spcBef>
                <a:spcPts val="0"/>
              </a:spcBef>
              <a:spcAft>
                <a:spcPts val="0"/>
              </a:spcAft>
              <a:buSzPts val="2800"/>
              <a:buChar char="○"/>
              <a:defRPr sz="3733"/>
            </a:lvl2pPr>
            <a:lvl3pPr lvl="2" algn="ctr" rtl="0">
              <a:lnSpc>
                <a:spcPct val="100000"/>
              </a:lnSpc>
              <a:spcBef>
                <a:spcPts val="0"/>
              </a:spcBef>
              <a:spcAft>
                <a:spcPts val="0"/>
              </a:spcAft>
              <a:buSzPts val="2800"/>
              <a:buChar char="■"/>
              <a:defRPr sz="3733"/>
            </a:lvl3pPr>
            <a:lvl4pPr lvl="3" algn="ctr" rtl="0">
              <a:lnSpc>
                <a:spcPct val="100000"/>
              </a:lnSpc>
              <a:spcBef>
                <a:spcPts val="0"/>
              </a:spcBef>
              <a:spcAft>
                <a:spcPts val="0"/>
              </a:spcAft>
              <a:buSzPts val="2800"/>
              <a:buChar char="●"/>
              <a:defRPr sz="3733"/>
            </a:lvl4pPr>
            <a:lvl5pPr lvl="4" algn="ctr" rtl="0">
              <a:lnSpc>
                <a:spcPct val="100000"/>
              </a:lnSpc>
              <a:spcBef>
                <a:spcPts val="0"/>
              </a:spcBef>
              <a:spcAft>
                <a:spcPts val="0"/>
              </a:spcAft>
              <a:buSzPts val="2800"/>
              <a:buChar char="○"/>
              <a:defRPr sz="3733"/>
            </a:lvl5pPr>
            <a:lvl6pPr lvl="5" algn="ctr" rtl="0">
              <a:lnSpc>
                <a:spcPct val="100000"/>
              </a:lnSpc>
              <a:spcBef>
                <a:spcPts val="0"/>
              </a:spcBef>
              <a:spcAft>
                <a:spcPts val="0"/>
              </a:spcAft>
              <a:buSzPts val="2800"/>
              <a:buChar char="■"/>
              <a:defRPr sz="3733"/>
            </a:lvl6pPr>
            <a:lvl7pPr lvl="6" algn="ctr" rtl="0">
              <a:lnSpc>
                <a:spcPct val="100000"/>
              </a:lnSpc>
              <a:spcBef>
                <a:spcPts val="0"/>
              </a:spcBef>
              <a:spcAft>
                <a:spcPts val="0"/>
              </a:spcAft>
              <a:buSzPts val="2800"/>
              <a:buChar char="●"/>
              <a:defRPr sz="3733"/>
            </a:lvl7pPr>
            <a:lvl8pPr lvl="7" algn="ctr" rtl="0">
              <a:lnSpc>
                <a:spcPct val="100000"/>
              </a:lnSpc>
              <a:spcBef>
                <a:spcPts val="0"/>
              </a:spcBef>
              <a:spcAft>
                <a:spcPts val="0"/>
              </a:spcAft>
              <a:buSzPts val="2800"/>
              <a:buChar char="○"/>
              <a:defRPr sz="3733"/>
            </a:lvl8pPr>
            <a:lvl9pPr lvl="8" algn="ctr" rtl="0">
              <a:lnSpc>
                <a:spcPct val="100000"/>
              </a:lnSpc>
              <a:spcBef>
                <a:spcPts val="0"/>
              </a:spcBef>
              <a:spcAft>
                <a:spcPts val="0"/>
              </a:spcAft>
              <a:buSzPts val="2800"/>
              <a:buChar char="■"/>
              <a:defRPr sz="3733"/>
            </a:lvl9pPr>
          </a:lstStyle>
          <a:p>
            <a:endParaRPr/>
          </a:p>
        </p:txBody>
      </p:sp>
      <p:sp>
        <p:nvSpPr>
          <p:cNvPr id="376" name="Google Shape;376;p43"/>
          <p:cNvSpPr txBox="1">
            <a:spLocks noGrp="1"/>
          </p:cNvSpPr>
          <p:nvPr>
            <p:ph type="subTitle" idx="2"/>
          </p:nvPr>
        </p:nvSpPr>
        <p:spPr>
          <a:xfrm>
            <a:off x="6714532" y="3124733"/>
            <a:ext cx="3646000" cy="13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867">
                <a:latin typeface="Barlow"/>
                <a:ea typeface="Barlow"/>
                <a:cs typeface="Barlow"/>
                <a:sym typeface="Barlow"/>
              </a:defRPr>
            </a:lvl1pPr>
            <a:lvl2pPr lvl="1" algn="ctr" rtl="0">
              <a:lnSpc>
                <a:spcPct val="100000"/>
              </a:lnSpc>
              <a:spcBef>
                <a:spcPts val="0"/>
              </a:spcBef>
              <a:spcAft>
                <a:spcPts val="0"/>
              </a:spcAft>
              <a:buClr>
                <a:schemeClr val="dk1"/>
              </a:buClr>
              <a:buSzPts val="2800"/>
              <a:buChar char="○"/>
              <a:defRPr sz="3733"/>
            </a:lvl2pPr>
            <a:lvl3pPr lvl="2" algn="ctr" rtl="0">
              <a:lnSpc>
                <a:spcPct val="100000"/>
              </a:lnSpc>
              <a:spcBef>
                <a:spcPts val="0"/>
              </a:spcBef>
              <a:spcAft>
                <a:spcPts val="0"/>
              </a:spcAft>
              <a:buClr>
                <a:schemeClr val="dk1"/>
              </a:buClr>
              <a:buSzPts val="2800"/>
              <a:buChar char="■"/>
              <a:defRPr sz="3733"/>
            </a:lvl3pPr>
            <a:lvl4pPr lvl="3" algn="ctr" rtl="0">
              <a:lnSpc>
                <a:spcPct val="100000"/>
              </a:lnSpc>
              <a:spcBef>
                <a:spcPts val="0"/>
              </a:spcBef>
              <a:spcAft>
                <a:spcPts val="0"/>
              </a:spcAft>
              <a:buClr>
                <a:schemeClr val="dk1"/>
              </a:buClr>
              <a:buSzPts val="2800"/>
              <a:buChar char="●"/>
              <a:defRPr sz="3733"/>
            </a:lvl4pPr>
            <a:lvl5pPr lvl="4" algn="ctr" rtl="0">
              <a:lnSpc>
                <a:spcPct val="100000"/>
              </a:lnSpc>
              <a:spcBef>
                <a:spcPts val="0"/>
              </a:spcBef>
              <a:spcAft>
                <a:spcPts val="0"/>
              </a:spcAft>
              <a:buClr>
                <a:schemeClr val="dk1"/>
              </a:buClr>
              <a:buSzPts val="2800"/>
              <a:buChar char="○"/>
              <a:defRPr sz="3733"/>
            </a:lvl5pPr>
            <a:lvl6pPr lvl="5" algn="ctr" rtl="0">
              <a:lnSpc>
                <a:spcPct val="100000"/>
              </a:lnSpc>
              <a:spcBef>
                <a:spcPts val="0"/>
              </a:spcBef>
              <a:spcAft>
                <a:spcPts val="0"/>
              </a:spcAft>
              <a:buClr>
                <a:schemeClr val="dk1"/>
              </a:buClr>
              <a:buSzPts val="2800"/>
              <a:buChar char="■"/>
              <a:defRPr sz="3733"/>
            </a:lvl6pPr>
            <a:lvl7pPr lvl="6" algn="ctr" rtl="0">
              <a:lnSpc>
                <a:spcPct val="100000"/>
              </a:lnSpc>
              <a:spcBef>
                <a:spcPts val="0"/>
              </a:spcBef>
              <a:spcAft>
                <a:spcPts val="0"/>
              </a:spcAft>
              <a:buClr>
                <a:schemeClr val="dk1"/>
              </a:buClr>
              <a:buSzPts val="2800"/>
              <a:buChar char="●"/>
              <a:defRPr sz="3733"/>
            </a:lvl7pPr>
            <a:lvl8pPr lvl="7" algn="ctr" rtl="0">
              <a:lnSpc>
                <a:spcPct val="100000"/>
              </a:lnSpc>
              <a:spcBef>
                <a:spcPts val="0"/>
              </a:spcBef>
              <a:spcAft>
                <a:spcPts val="0"/>
              </a:spcAft>
              <a:buClr>
                <a:schemeClr val="dk1"/>
              </a:buClr>
              <a:buSzPts val="2800"/>
              <a:buChar char="○"/>
              <a:defRPr sz="3733"/>
            </a:lvl8pPr>
            <a:lvl9pPr lvl="8" algn="ctr" rtl="0">
              <a:lnSpc>
                <a:spcPct val="100000"/>
              </a:lnSpc>
              <a:spcBef>
                <a:spcPts val="0"/>
              </a:spcBef>
              <a:spcAft>
                <a:spcPts val="0"/>
              </a:spcAft>
              <a:buClr>
                <a:schemeClr val="dk1"/>
              </a:buClr>
              <a:buSzPts val="2800"/>
              <a:buChar char="■"/>
              <a:defRPr sz="3733"/>
            </a:lvl9pPr>
          </a:lstStyle>
          <a:p>
            <a:endParaRPr/>
          </a:p>
        </p:txBody>
      </p:sp>
      <p:sp>
        <p:nvSpPr>
          <p:cNvPr id="377" name="Google Shape;377;p43"/>
          <p:cNvSpPr txBox="1">
            <a:spLocks noGrp="1"/>
          </p:cNvSpPr>
          <p:nvPr>
            <p:ph type="title"/>
          </p:nvPr>
        </p:nvSpPr>
        <p:spPr>
          <a:xfrm>
            <a:off x="1888740" y="2502212"/>
            <a:ext cx="22116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667">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48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48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48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48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48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48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48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4800">
                <a:latin typeface="Barlow Condensed"/>
                <a:ea typeface="Barlow Condensed"/>
                <a:cs typeface="Barlow Condensed"/>
                <a:sym typeface="Barlow Condensed"/>
              </a:defRPr>
            </a:lvl9pPr>
          </a:lstStyle>
          <a:p>
            <a:endParaRPr/>
          </a:p>
        </p:txBody>
      </p:sp>
      <p:sp>
        <p:nvSpPr>
          <p:cNvPr id="378" name="Google Shape;378;p43"/>
          <p:cNvSpPr txBox="1">
            <a:spLocks noGrp="1"/>
          </p:cNvSpPr>
          <p:nvPr>
            <p:ph type="title" idx="3"/>
          </p:nvPr>
        </p:nvSpPr>
        <p:spPr>
          <a:xfrm>
            <a:off x="6706536" y="2502212"/>
            <a:ext cx="22116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667">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48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48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48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48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48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48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48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4800">
                <a:latin typeface="Barlow Condensed"/>
                <a:ea typeface="Barlow Condensed"/>
                <a:cs typeface="Barlow Condensed"/>
                <a:sym typeface="Barlow Condensed"/>
              </a:defRPr>
            </a:lvl9pPr>
          </a:lstStyle>
          <a:p>
            <a:endParaRPr/>
          </a:p>
        </p:txBody>
      </p:sp>
      <p:sp>
        <p:nvSpPr>
          <p:cNvPr id="379" name="Google Shape;379;p43"/>
          <p:cNvSpPr txBox="1">
            <a:spLocks noGrp="1"/>
          </p:cNvSpPr>
          <p:nvPr>
            <p:ph type="title" idx="4"/>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6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80" name="Google Shape;380;p43"/>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43"/>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6582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382"/>
        <p:cNvGrpSpPr/>
        <p:nvPr/>
      </p:nvGrpSpPr>
      <p:grpSpPr>
        <a:xfrm>
          <a:off x="0" y="0"/>
          <a:ext cx="0" cy="0"/>
          <a:chOff x="0" y="0"/>
          <a:chExt cx="0" cy="0"/>
        </a:xfrm>
      </p:grpSpPr>
      <p:sp>
        <p:nvSpPr>
          <p:cNvPr id="383" name="Google Shape;383;p44"/>
          <p:cNvSpPr/>
          <p:nvPr/>
        </p:nvSpPr>
        <p:spPr>
          <a:xfrm rot="10800000">
            <a:off x="5581161" y="1853505"/>
            <a:ext cx="6796200" cy="53752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384" name="Google Shape;384;p44"/>
          <p:cNvSpPr/>
          <p:nvPr/>
        </p:nvSpPr>
        <p:spPr>
          <a:xfrm>
            <a:off x="4063111" y="1783056"/>
            <a:ext cx="5559967" cy="5396433"/>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385" name="Google Shape;385;p44"/>
          <p:cNvSpPr/>
          <p:nvPr/>
        </p:nvSpPr>
        <p:spPr>
          <a:xfrm rot="10800000">
            <a:off x="5787095" y="-123561"/>
            <a:ext cx="6569667" cy="4036533"/>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86" name="Google Shape;386;p44"/>
          <p:cNvSpPr/>
          <p:nvPr/>
        </p:nvSpPr>
        <p:spPr>
          <a:xfrm rot="10800000">
            <a:off x="-102971" y="-144166"/>
            <a:ext cx="7311100" cy="4180700"/>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7" name="Google Shape;387;p44"/>
          <p:cNvSpPr/>
          <p:nvPr/>
        </p:nvSpPr>
        <p:spPr>
          <a:xfrm rot="10800000">
            <a:off x="-41177" y="-91887"/>
            <a:ext cx="5004500" cy="7187533"/>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88" name="Google Shape;388;p44"/>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9" name="Google Shape;389;p44"/>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90" name="Google Shape;390;p44"/>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44"/>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51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392"/>
        <p:cNvGrpSpPr/>
        <p:nvPr/>
      </p:nvGrpSpPr>
      <p:grpSpPr>
        <a:xfrm>
          <a:off x="0" y="0"/>
          <a:ext cx="0" cy="0"/>
          <a:chOff x="0" y="0"/>
          <a:chExt cx="0" cy="0"/>
        </a:xfrm>
      </p:grpSpPr>
      <p:sp>
        <p:nvSpPr>
          <p:cNvPr id="393" name="Google Shape;393;p45"/>
          <p:cNvSpPr/>
          <p:nvPr/>
        </p:nvSpPr>
        <p:spPr>
          <a:xfrm rot="10800000" flipH="1">
            <a:off x="2697895" y="1812311"/>
            <a:ext cx="5498767" cy="53340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94" name="Google Shape;394;p45"/>
          <p:cNvSpPr/>
          <p:nvPr/>
        </p:nvSpPr>
        <p:spPr>
          <a:xfrm>
            <a:off x="5275434" y="-175442"/>
            <a:ext cx="7037233" cy="2133467"/>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95" name="Google Shape;395;p45"/>
          <p:cNvSpPr/>
          <p:nvPr/>
        </p:nvSpPr>
        <p:spPr>
          <a:xfrm>
            <a:off x="-102967" y="1853501"/>
            <a:ext cx="6796200" cy="5444033"/>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96" name="Google Shape;396;p45"/>
          <p:cNvSpPr/>
          <p:nvPr/>
        </p:nvSpPr>
        <p:spPr>
          <a:xfrm rot="10800000" flipH="1">
            <a:off x="-82372" y="-123561"/>
            <a:ext cx="6569667" cy="4036533"/>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97" name="Google Shape;397;p45"/>
          <p:cNvSpPr/>
          <p:nvPr/>
        </p:nvSpPr>
        <p:spPr>
          <a:xfrm rot="10800000" flipH="1">
            <a:off x="7311067" y="-41195"/>
            <a:ext cx="5004500" cy="7187533"/>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98" name="Google Shape;398;p45"/>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9" name="Google Shape;399;p45"/>
          <p:cNvSpPr txBox="1">
            <a:spLocks noGrp="1"/>
          </p:cNvSpPr>
          <p:nvPr>
            <p:ph type="title"/>
          </p:nvPr>
        </p:nvSpPr>
        <p:spPr>
          <a:xfrm>
            <a:off x="2632400" y="9108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rtl="0">
              <a:spcBef>
                <a:spcPts val="0"/>
              </a:spcBef>
              <a:spcAft>
                <a:spcPts val="0"/>
              </a:spcAft>
              <a:buSzPts val="2700"/>
              <a:buNone/>
              <a:defRPr sz="3600"/>
            </a:lvl2pPr>
            <a:lvl3pPr lvl="2" rtl="0">
              <a:spcBef>
                <a:spcPts val="0"/>
              </a:spcBef>
              <a:spcAft>
                <a:spcPts val="0"/>
              </a:spcAft>
              <a:buSzPts val="2700"/>
              <a:buNone/>
              <a:defRPr sz="3600"/>
            </a:lvl3pPr>
            <a:lvl4pPr lvl="3" rtl="0">
              <a:spcBef>
                <a:spcPts val="0"/>
              </a:spcBef>
              <a:spcAft>
                <a:spcPts val="0"/>
              </a:spcAft>
              <a:buSzPts val="2700"/>
              <a:buNone/>
              <a:defRPr sz="3600"/>
            </a:lvl4pPr>
            <a:lvl5pPr lvl="4" rtl="0">
              <a:spcBef>
                <a:spcPts val="0"/>
              </a:spcBef>
              <a:spcAft>
                <a:spcPts val="0"/>
              </a:spcAft>
              <a:buSzPts val="2700"/>
              <a:buNone/>
              <a:defRPr sz="3600"/>
            </a:lvl5pPr>
            <a:lvl6pPr lvl="5" rtl="0">
              <a:spcBef>
                <a:spcPts val="0"/>
              </a:spcBef>
              <a:spcAft>
                <a:spcPts val="0"/>
              </a:spcAft>
              <a:buSzPts val="2700"/>
              <a:buNone/>
              <a:defRPr sz="3600"/>
            </a:lvl6pPr>
            <a:lvl7pPr lvl="6" rtl="0">
              <a:spcBef>
                <a:spcPts val="0"/>
              </a:spcBef>
              <a:spcAft>
                <a:spcPts val="0"/>
              </a:spcAft>
              <a:buSzPts val="2700"/>
              <a:buNone/>
              <a:defRPr sz="3600"/>
            </a:lvl7pPr>
            <a:lvl8pPr lvl="7" rtl="0">
              <a:spcBef>
                <a:spcPts val="0"/>
              </a:spcBef>
              <a:spcAft>
                <a:spcPts val="0"/>
              </a:spcAft>
              <a:buSzPts val="2700"/>
              <a:buNone/>
              <a:defRPr sz="3600"/>
            </a:lvl8pPr>
            <a:lvl9pPr lvl="8" rtl="0">
              <a:spcBef>
                <a:spcPts val="0"/>
              </a:spcBef>
              <a:spcAft>
                <a:spcPts val="0"/>
              </a:spcAft>
              <a:buSzPts val="2700"/>
              <a:buNone/>
              <a:defRPr sz="3600"/>
            </a:lvl9pPr>
          </a:lstStyle>
          <a:p>
            <a:endParaRPr/>
          </a:p>
        </p:txBody>
      </p:sp>
      <p:sp>
        <p:nvSpPr>
          <p:cNvPr id="400" name="Google Shape;400;p45"/>
          <p:cNvSpPr txBox="1">
            <a:spLocks noGrp="1"/>
          </p:cNvSpPr>
          <p:nvPr>
            <p:ph type="body" idx="1"/>
          </p:nvPr>
        </p:nvSpPr>
        <p:spPr>
          <a:xfrm>
            <a:off x="1593533" y="2214067"/>
            <a:ext cx="4625200" cy="2761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867">
                <a:latin typeface="Barlow"/>
                <a:ea typeface="Barlow"/>
                <a:cs typeface="Barlow"/>
                <a:sym typeface="Barlow"/>
              </a:defRPr>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cxnSp>
        <p:nvCxnSpPr>
          <p:cNvPr id="401" name="Google Shape;401;p45"/>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45"/>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6597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403"/>
        <p:cNvGrpSpPr/>
        <p:nvPr/>
      </p:nvGrpSpPr>
      <p:grpSpPr>
        <a:xfrm>
          <a:off x="0" y="0"/>
          <a:ext cx="0" cy="0"/>
          <a:chOff x="0" y="0"/>
          <a:chExt cx="0" cy="0"/>
        </a:xfrm>
      </p:grpSpPr>
      <p:sp>
        <p:nvSpPr>
          <p:cNvPr id="404" name="Google Shape;404;p46"/>
          <p:cNvSpPr/>
          <p:nvPr/>
        </p:nvSpPr>
        <p:spPr>
          <a:xfrm>
            <a:off x="5066262" y="3048006"/>
            <a:ext cx="7311100" cy="4180700"/>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405" name="Google Shape;405;p46"/>
          <p:cNvSpPr/>
          <p:nvPr/>
        </p:nvSpPr>
        <p:spPr>
          <a:xfrm>
            <a:off x="-82372" y="3171567"/>
            <a:ext cx="6569667" cy="4036533"/>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406" name="Google Shape;406;p46"/>
          <p:cNvSpPr/>
          <p:nvPr/>
        </p:nvSpPr>
        <p:spPr>
          <a:xfrm>
            <a:off x="-102972" y="-144167"/>
            <a:ext cx="6796200" cy="53752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407" name="Google Shape;407;p46"/>
          <p:cNvSpPr/>
          <p:nvPr/>
        </p:nvSpPr>
        <p:spPr>
          <a:xfrm>
            <a:off x="2683273" y="-32527"/>
            <a:ext cx="5498767" cy="53340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408" name="Google Shape;408;p46"/>
          <p:cNvSpPr/>
          <p:nvPr/>
        </p:nvSpPr>
        <p:spPr>
          <a:xfrm>
            <a:off x="7296445" y="-17932"/>
            <a:ext cx="5004500" cy="7187533"/>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409" name="Google Shape;409;p46"/>
          <p:cNvSpPr txBox="1">
            <a:spLocks noGrp="1"/>
          </p:cNvSpPr>
          <p:nvPr>
            <p:ph type="title"/>
          </p:nvPr>
        </p:nvSpPr>
        <p:spPr>
          <a:xfrm>
            <a:off x="3009400" y="1471600"/>
            <a:ext cx="6173200" cy="39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3333"/>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410" name="Google Shape;410;p46"/>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1" name="Google Shape;411;p46"/>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46"/>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6148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413"/>
        <p:cNvGrpSpPr/>
        <p:nvPr/>
      </p:nvGrpSpPr>
      <p:grpSpPr>
        <a:xfrm>
          <a:off x="0" y="0"/>
          <a:ext cx="0" cy="0"/>
          <a:chOff x="0" y="0"/>
          <a:chExt cx="0" cy="0"/>
        </a:xfrm>
      </p:grpSpPr>
      <p:grpSp>
        <p:nvGrpSpPr>
          <p:cNvPr id="414" name="Google Shape;414;p47"/>
          <p:cNvGrpSpPr/>
          <p:nvPr/>
        </p:nvGrpSpPr>
        <p:grpSpPr>
          <a:xfrm>
            <a:off x="-316234" y="-282966"/>
            <a:ext cx="12650859" cy="7382276"/>
            <a:chOff x="-237175" y="-212225"/>
            <a:chExt cx="9488144" cy="5536707"/>
          </a:xfrm>
        </p:grpSpPr>
        <p:sp>
          <p:nvSpPr>
            <p:cNvPr id="415" name="Google Shape;415;p47"/>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416" name="Google Shape;416;p47"/>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17" name="Google Shape;417;p47"/>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grpSp>
      <p:sp>
        <p:nvSpPr>
          <p:cNvPr id="418" name="Google Shape;418;p47"/>
          <p:cNvSpPr/>
          <p:nvPr/>
        </p:nvSpPr>
        <p:spPr>
          <a:xfrm>
            <a:off x="-32000" y="547400"/>
            <a:ext cx="12256000" cy="576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47"/>
          <p:cNvSpPr txBox="1">
            <a:spLocks noGrp="1"/>
          </p:cNvSpPr>
          <p:nvPr>
            <p:ph type="ctrTitle"/>
          </p:nvPr>
        </p:nvSpPr>
        <p:spPr>
          <a:xfrm>
            <a:off x="2495800" y="960523"/>
            <a:ext cx="7200400" cy="67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420" name="Google Shape;420;p47"/>
          <p:cNvSpPr txBox="1">
            <a:spLocks noGrp="1"/>
          </p:cNvSpPr>
          <p:nvPr>
            <p:ph type="subTitle" idx="1"/>
          </p:nvPr>
        </p:nvSpPr>
        <p:spPr>
          <a:xfrm>
            <a:off x="6538067" y="3237400"/>
            <a:ext cx="3412400" cy="10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latin typeface="Barlow"/>
                <a:ea typeface="Barlow"/>
                <a:cs typeface="Barlow"/>
                <a:sym typeface="Barlow"/>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cxnSp>
        <p:nvCxnSpPr>
          <p:cNvPr id="421" name="Google Shape;421;p47"/>
          <p:cNvCxnSpPr/>
          <p:nvPr/>
        </p:nvCxnSpPr>
        <p:spPr>
          <a:xfrm>
            <a:off x="-148516" y="752733"/>
            <a:ext cx="12384400" cy="0"/>
          </a:xfrm>
          <a:prstGeom prst="straightConnector1">
            <a:avLst/>
          </a:prstGeom>
          <a:noFill/>
          <a:ln w="9525" cap="flat" cmpd="sng">
            <a:solidFill>
              <a:schemeClr val="dk1"/>
            </a:solidFill>
            <a:prstDash val="solid"/>
            <a:round/>
            <a:headEnd type="none" w="med" len="med"/>
            <a:tailEnd type="none" w="med" len="med"/>
          </a:ln>
        </p:spPr>
      </p:cxnSp>
      <p:cxnSp>
        <p:nvCxnSpPr>
          <p:cNvPr id="422" name="Google Shape;422;p47"/>
          <p:cNvCxnSpPr/>
          <p:nvPr/>
        </p:nvCxnSpPr>
        <p:spPr>
          <a:xfrm>
            <a:off x="-148516" y="6110167"/>
            <a:ext cx="1238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8152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2162200" y="1524185"/>
            <a:ext cx="7867600" cy="195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53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41971115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950967" y="719333"/>
            <a:ext cx="10290000" cy="1510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Rozha One"/>
              <a:buNone/>
              <a:defRPr sz="2800">
                <a:solidFill>
                  <a:schemeClr val="dk2"/>
                </a:solidFill>
                <a:latin typeface="Rozha One"/>
                <a:ea typeface="Rozha One"/>
                <a:cs typeface="Rozha One"/>
                <a:sym typeface="Rozha One"/>
              </a:defRPr>
            </a:lvl1pPr>
            <a:lvl2pPr lvl="1"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2pPr>
            <a:lvl3pPr lvl="2"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3pPr>
            <a:lvl4pPr lvl="3"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4pPr>
            <a:lvl5pPr lvl="4"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5pPr>
            <a:lvl6pPr lvl="5"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6pPr>
            <a:lvl7pPr lvl="6"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7pPr>
            <a:lvl8pPr lvl="7"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8pPr>
            <a:lvl9pPr lvl="8" rtl="0">
              <a:spcBef>
                <a:spcPts val="0"/>
              </a:spcBef>
              <a:spcAft>
                <a:spcPts val="0"/>
              </a:spcAft>
              <a:buClr>
                <a:schemeClr val="dk2"/>
              </a:buClr>
              <a:buSzPts val="3000"/>
              <a:buFont typeface="Barlow Condensed Light"/>
              <a:buNone/>
              <a:defRPr sz="3000">
                <a:solidFill>
                  <a:schemeClr val="dk2"/>
                </a:solidFill>
                <a:latin typeface="Barlow Condensed Light"/>
                <a:ea typeface="Barlow Condensed Light"/>
                <a:cs typeface="Barlow Condensed Light"/>
                <a:sym typeface="Barlow Condensed Light"/>
              </a:defRPr>
            </a:lvl9pPr>
          </a:lstStyle>
          <a:p>
            <a:endParaRPr/>
          </a:p>
        </p:txBody>
      </p:sp>
      <p:sp>
        <p:nvSpPr>
          <p:cNvPr id="337" name="Google Shape;337;p39"/>
          <p:cNvSpPr txBox="1">
            <a:spLocks noGrp="1"/>
          </p:cNvSpPr>
          <p:nvPr>
            <p:ph type="body" idx="1"/>
          </p:nvPr>
        </p:nvSpPr>
        <p:spPr>
          <a:xfrm>
            <a:off x="950967" y="1536633"/>
            <a:ext cx="10290000" cy="4602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Manjari"/>
              <a:buChar char="●"/>
              <a:defRPr sz="1800">
                <a:solidFill>
                  <a:schemeClr val="dk1"/>
                </a:solidFill>
                <a:latin typeface="Manjari"/>
                <a:ea typeface="Manjari"/>
                <a:cs typeface="Manjari"/>
                <a:sym typeface="Manjari"/>
              </a:defRPr>
            </a:lvl1pPr>
            <a:lvl2pPr marL="914400" lvl="1"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rtl="0">
              <a:lnSpc>
                <a:spcPct val="115000"/>
              </a:lnSpc>
              <a:spcBef>
                <a:spcPts val="160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rtl="0">
              <a:lnSpc>
                <a:spcPct val="115000"/>
              </a:lnSpc>
              <a:spcBef>
                <a:spcPts val="1600"/>
              </a:spcBef>
              <a:spcAft>
                <a:spcPts val="160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extLst>
      <p:ext uri="{BB962C8B-B14F-4D97-AF65-F5344CB8AC3E}">
        <p14:creationId xmlns:p14="http://schemas.microsoft.com/office/powerpoint/2010/main" val="32872815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journals.plos.org/plosone/article?id=10.1371/journal.pone.026378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hyperlink" Target="https://www.thehindubusinessline.com/opinion/indias-covid-fight-is-heating-up-amid-reverse-migration/article31905010.ece" TargetMode="External"/><Relationship Id="rId4" Type="http://schemas.openxmlformats.org/officeDocument/2006/relationships/hyperlink" Target="https://www.nytimes.com/2020/03/29/world/asia/coronavirus-india-migrants.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81"/>
          <p:cNvSpPr txBox="1">
            <a:spLocks noGrp="1"/>
          </p:cNvSpPr>
          <p:nvPr>
            <p:ph type="ctrTitle"/>
          </p:nvPr>
        </p:nvSpPr>
        <p:spPr>
          <a:xfrm>
            <a:off x="271669" y="1972077"/>
            <a:ext cx="11648661" cy="2616994"/>
          </a:xfrm>
          <a:prstGeom prst="rect">
            <a:avLst/>
          </a:prstGeom>
        </p:spPr>
        <p:txBody>
          <a:bodyPr spcFirstLastPara="1" wrap="square" lIns="121900" tIns="121900" rIns="121900" bIns="121900" anchor="ctr" anchorCtr="0">
            <a:noAutofit/>
          </a:bodyPr>
          <a:lstStyle/>
          <a:p>
            <a:r>
              <a:rPr lang="en-US" sz="4400" dirty="0">
                <a:solidFill>
                  <a:srgbClr val="000000"/>
                </a:solidFill>
                <a:latin typeface="+mj-lt"/>
              </a:rPr>
              <a:t>Text Analysis on Reverse Migration in India due to Covid-19</a:t>
            </a:r>
            <a:endParaRPr sz="4400" dirty="0">
              <a:solidFill>
                <a:srgbClr val="000000"/>
              </a:solidFill>
              <a:latin typeface="+mj-lt"/>
            </a:endParaRPr>
          </a:p>
        </p:txBody>
      </p:sp>
      <p:sp>
        <p:nvSpPr>
          <p:cNvPr id="722" name="Google Shape;722;p81"/>
          <p:cNvSpPr txBox="1">
            <a:spLocks noGrp="1"/>
          </p:cNvSpPr>
          <p:nvPr>
            <p:ph type="subTitle" idx="1"/>
          </p:nvPr>
        </p:nvSpPr>
        <p:spPr>
          <a:xfrm>
            <a:off x="3454932" y="5007867"/>
            <a:ext cx="5484000" cy="462400"/>
          </a:xfrm>
          <a:prstGeom prst="rect">
            <a:avLst/>
          </a:prstGeom>
        </p:spPr>
        <p:txBody>
          <a:bodyPr spcFirstLastPara="1" wrap="square" lIns="121900" tIns="121900" rIns="121900" bIns="121900" anchor="t" anchorCtr="0">
            <a:noAutofit/>
          </a:bodyPr>
          <a:lstStyle/>
          <a:p>
            <a:pPr marL="0" indent="0"/>
            <a:r>
              <a:rPr lang="en-US" dirty="0">
                <a:solidFill>
                  <a:srgbClr val="000000"/>
                </a:solidFill>
                <a:latin typeface="+mn-lt"/>
              </a:rPr>
              <a:t>By: Sonali Subbu Rathinam</a:t>
            </a:r>
          </a:p>
          <a:p>
            <a:pPr marL="0" indent="0"/>
            <a:r>
              <a:rPr lang="en-US" dirty="0">
                <a:solidFill>
                  <a:srgbClr val="000000"/>
                </a:solidFill>
                <a:latin typeface="+mn-lt"/>
              </a:rPr>
              <a:t>Net ID : ss4608</a:t>
            </a:r>
          </a:p>
          <a:p>
            <a:pPr marL="0" indent="0"/>
            <a:endParaRPr lang="en-US" dirty="0"/>
          </a:p>
          <a:p>
            <a:pPr marL="0" indent="0"/>
            <a:endParaRPr dirty="0"/>
          </a:p>
        </p:txBody>
      </p:sp>
      <p:sp>
        <p:nvSpPr>
          <p:cNvPr id="2" name="Google Shape;722;p81">
            <a:extLst>
              <a:ext uri="{FF2B5EF4-FFF2-40B4-BE49-F238E27FC236}">
                <a16:creationId xmlns:a16="http://schemas.microsoft.com/office/drawing/2014/main" id="{FAA3679E-D263-60B9-9FBE-C4EB519092FD}"/>
              </a:ext>
            </a:extLst>
          </p:cNvPr>
          <p:cNvSpPr txBox="1">
            <a:spLocks/>
          </p:cNvSpPr>
          <p:nvPr/>
        </p:nvSpPr>
        <p:spPr>
          <a:xfrm>
            <a:off x="2375454" y="941284"/>
            <a:ext cx="7138407" cy="462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Manjari"/>
              <a:buNone/>
              <a:defRPr sz="1867"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9pPr>
          </a:lstStyle>
          <a:p>
            <a:pPr marL="0" indent="0"/>
            <a:r>
              <a:rPr lang="en-US" kern="0" dirty="0">
                <a:solidFill>
                  <a:srgbClr val="000000"/>
                </a:solidFill>
                <a:latin typeface="+mn-lt"/>
              </a:rPr>
              <a:t>PPOL 566: Data Science III – Advanced Modelling Techniques</a:t>
            </a:r>
          </a:p>
          <a:p>
            <a:pPr marL="0" indent="0"/>
            <a:endParaRPr lang="en-US"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11" name="Text Placeholder 2">
            <a:extLst>
              <a:ext uri="{FF2B5EF4-FFF2-40B4-BE49-F238E27FC236}">
                <a16:creationId xmlns:a16="http://schemas.microsoft.com/office/drawing/2014/main" id="{1094F9C6-504C-AA2E-3542-2ED0CDF70B4C}"/>
              </a:ext>
            </a:extLst>
          </p:cNvPr>
          <p:cNvSpPr txBox="1">
            <a:spLocks/>
          </p:cNvSpPr>
          <p:nvPr/>
        </p:nvSpPr>
        <p:spPr>
          <a:xfrm>
            <a:off x="203751" y="1630868"/>
            <a:ext cx="11784497" cy="3343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Manjari"/>
              <a:buNone/>
              <a:defRPr sz="1867"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9pPr>
          </a:lstStyle>
          <a:p>
            <a:pPr marL="152396" marR="0" lvl="0" indent="0" algn="l" defTabSz="914400" rtl="0" eaLnBrk="1" fontAlgn="auto" latinLnBrk="0" hangingPunct="1">
              <a:lnSpc>
                <a:spcPct val="100000"/>
              </a:lnSpc>
              <a:spcBef>
                <a:spcPts val="0"/>
              </a:spcBef>
              <a:spcAft>
                <a:spcPts val="0"/>
              </a:spcAft>
              <a:buClr>
                <a:srgbClr val="696E72"/>
              </a:buClr>
              <a:buSzPts val="2800"/>
              <a:buFont typeface="Manjari"/>
              <a:buNone/>
              <a:tabLst/>
              <a:defRPr/>
            </a:pPr>
            <a:r>
              <a:rPr kumimoji="0" lang="en-GB" sz="1600" b="0" i="0" u="none" strike="noStrike" kern="0" cap="none" spc="0" normalizeH="0" baseline="0" noProof="0" dirty="0">
                <a:ln>
                  <a:noFill/>
                </a:ln>
                <a:solidFill>
                  <a:srgbClr val="000000"/>
                </a:solidFill>
                <a:effectLst/>
                <a:uLnTx/>
                <a:uFillTx/>
                <a:latin typeface="Arial"/>
                <a:sym typeface="Barlow"/>
              </a:rPr>
              <a:t>However, by visualizing the individual negative and positive polarity probabilities from VADER with the neutral probability, it can be inferred that there is a higher probability of neutral words, but on classification of sentiments, they </a:t>
            </a:r>
            <a:r>
              <a:rPr lang="en-GB" sz="1600" kern="0" dirty="0">
                <a:solidFill>
                  <a:srgbClr val="000000"/>
                </a:solidFill>
                <a:latin typeface="Arial"/>
              </a:rPr>
              <a:t>seem to be positive/negative. This shows that most words are not very highly positive or negative. </a:t>
            </a:r>
            <a:endParaRPr kumimoji="0" lang="en-AE" sz="1600" b="0" i="0" u="none" strike="noStrike" kern="0" cap="none" spc="0" normalizeH="0" baseline="0" noProof="0" dirty="0">
              <a:ln>
                <a:noFill/>
              </a:ln>
              <a:solidFill>
                <a:srgbClr val="000000"/>
              </a:solidFill>
              <a:effectLst/>
              <a:uLnTx/>
              <a:uFillTx/>
              <a:latin typeface="Arial"/>
              <a:sym typeface="Barlow"/>
            </a:endParaRPr>
          </a:p>
        </p:txBody>
      </p:sp>
      <p:sp>
        <p:nvSpPr>
          <p:cNvPr id="5" name="Title 3">
            <a:extLst>
              <a:ext uri="{FF2B5EF4-FFF2-40B4-BE49-F238E27FC236}">
                <a16:creationId xmlns:a16="http://schemas.microsoft.com/office/drawing/2014/main" id="{00B6FB80-868C-AB00-8D76-9F8FD3885B82}"/>
              </a:ext>
            </a:extLst>
          </p:cNvPr>
          <p:cNvSpPr>
            <a:spLocks noGrp="1"/>
          </p:cNvSpPr>
          <p:nvPr>
            <p:ph type="title"/>
          </p:nvPr>
        </p:nvSpPr>
        <p:spPr>
          <a:xfrm>
            <a:off x="950967" y="1064675"/>
            <a:ext cx="9942320" cy="704800"/>
          </a:xfrm>
        </p:spPr>
        <p:txBody>
          <a:bodyPr/>
          <a:lstStyle/>
          <a:p>
            <a:r>
              <a:rPr kumimoji="0" lang="en-GB" sz="3600" b="0" i="0" u="none" strike="noStrike" kern="0" cap="none" spc="0" normalizeH="0" baseline="0" noProof="0" dirty="0">
                <a:ln>
                  <a:noFill/>
                </a:ln>
                <a:solidFill>
                  <a:srgbClr val="000000"/>
                </a:solidFill>
                <a:effectLst/>
                <a:uLnTx/>
                <a:uFillTx/>
                <a:latin typeface="Arial"/>
                <a:cs typeface="Rozha One"/>
                <a:sym typeface="Rozha One"/>
              </a:rPr>
              <a:t>Sentiment Analysis Results</a:t>
            </a:r>
            <a:br>
              <a:rPr kumimoji="0" lang="en-AE" sz="3600" b="0" i="0" u="none" strike="noStrike" kern="0" cap="none" spc="0" normalizeH="0" baseline="0" noProof="0" dirty="0">
                <a:ln>
                  <a:noFill/>
                </a:ln>
                <a:solidFill>
                  <a:srgbClr val="000000"/>
                </a:solidFill>
                <a:effectLst/>
                <a:uLnTx/>
                <a:uFillTx/>
                <a:latin typeface="Arial"/>
                <a:cs typeface="Rozha One"/>
                <a:sym typeface="Rozha One"/>
              </a:rPr>
            </a:br>
            <a:endParaRPr lang="en-AE" sz="3600" dirty="0">
              <a:solidFill>
                <a:srgbClr val="000000"/>
              </a:solidFill>
              <a:latin typeface="+mj-lt"/>
            </a:endParaRPr>
          </a:p>
        </p:txBody>
      </p:sp>
      <p:pic>
        <p:nvPicPr>
          <p:cNvPr id="3" name="Picture 2">
            <a:extLst>
              <a:ext uri="{FF2B5EF4-FFF2-40B4-BE49-F238E27FC236}">
                <a16:creationId xmlns:a16="http://schemas.microsoft.com/office/drawing/2014/main" id="{7B0EF51E-036B-203E-E2AB-C70D99C32427}"/>
              </a:ext>
            </a:extLst>
          </p:cNvPr>
          <p:cNvPicPr>
            <a:picLocks noChangeAspect="1"/>
          </p:cNvPicPr>
          <p:nvPr/>
        </p:nvPicPr>
        <p:blipFill rotWithShape="1">
          <a:blip r:embed="rId3">
            <a:extLst>
              <a:ext uri="{28A0092B-C50C-407E-A947-70E740481C1C}">
                <a14:useLocalDpi xmlns:a14="http://schemas.microsoft.com/office/drawing/2010/main" val="0"/>
              </a:ext>
            </a:extLst>
          </a:blip>
          <a:srcRect l="18424" t="43043" r="21739" b="8197"/>
          <a:stretch/>
        </p:blipFill>
        <p:spPr>
          <a:xfrm>
            <a:off x="101876" y="2742147"/>
            <a:ext cx="5844805" cy="2679043"/>
          </a:xfrm>
          <a:prstGeom prst="rect">
            <a:avLst/>
          </a:prstGeom>
        </p:spPr>
      </p:pic>
      <p:pic>
        <p:nvPicPr>
          <p:cNvPr id="8" name="Picture 7">
            <a:extLst>
              <a:ext uri="{FF2B5EF4-FFF2-40B4-BE49-F238E27FC236}">
                <a16:creationId xmlns:a16="http://schemas.microsoft.com/office/drawing/2014/main" id="{F8382156-25D9-4B0F-61E0-3E059BFB0970}"/>
              </a:ext>
            </a:extLst>
          </p:cNvPr>
          <p:cNvPicPr>
            <a:picLocks noChangeAspect="1"/>
          </p:cNvPicPr>
          <p:nvPr/>
        </p:nvPicPr>
        <p:blipFill rotWithShape="1">
          <a:blip r:embed="rId4">
            <a:extLst>
              <a:ext uri="{28A0092B-C50C-407E-A947-70E740481C1C}">
                <a14:useLocalDpi xmlns:a14="http://schemas.microsoft.com/office/drawing/2010/main" val="0"/>
              </a:ext>
            </a:extLst>
          </a:blip>
          <a:srcRect l="19075" t="39420" r="22718" b="10435"/>
          <a:stretch/>
        </p:blipFill>
        <p:spPr>
          <a:xfrm>
            <a:off x="5844805" y="2546074"/>
            <a:ext cx="6337659" cy="3071191"/>
          </a:xfrm>
          <a:prstGeom prst="rect">
            <a:avLst/>
          </a:prstGeom>
        </p:spPr>
      </p:pic>
      <p:sp>
        <p:nvSpPr>
          <p:cNvPr id="10" name="TextBox 9">
            <a:extLst>
              <a:ext uri="{FF2B5EF4-FFF2-40B4-BE49-F238E27FC236}">
                <a16:creationId xmlns:a16="http://schemas.microsoft.com/office/drawing/2014/main" id="{E27A021D-1CD4-E384-0B51-F5B125269169}"/>
              </a:ext>
            </a:extLst>
          </p:cNvPr>
          <p:cNvSpPr txBox="1"/>
          <p:nvPr/>
        </p:nvSpPr>
        <p:spPr>
          <a:xfrm>
            <a:off x="3978233" y="5617263"/>
            <a:ext cx="3352866" cy="276999"/>
          </a:xfrm>
          <a:prstGeom prst="rect">
            <a:avLst/>
          </a:prstGeom>
          <a:noFill/>
        </p:spPr>
        <p:txBody>
          <a:bodyPr wrap="square" rtlCol="0">
            <a:spAutoFit/>
          </a:bodyPr>
          <a:lstStyle/>
          <a:p>
            <a:pPr algn="ctr"/>
            <a:r>
              <a:rPr lang="en-US" sz="1200" dirty="0"/>
              <a:t>Figure 6: Polarity Probabilities from VADER</a:t>
            </a:r>
            <a:endParaRPr lang="en-AE" sz="1200" dirty="0"/>
          </a:p>
        </p:txBody>
      </p:sp>
    </p:spTree>
    <p:extLst>
      <p:ext uri="{BB962C8B-B14F-4D97-AF65-F5344CB8AC3E}">
        <p14:creationId xmlns:p14="http://schemas.microsoft.com/office/powerpoint/2010/main" val="422215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8" name="Title 2">
            <a:extLst>
              <a:ext uri="{FF2B5EF4-FFF2-40B4-BE49-F238E27FC236}">
                <a16:creationId xmlns:a16="http://schemas.microsoft.com/office/drawing/2014/main" id="{123C59FB-6EFE-E070-3AF8-41658B25B633}"/>
              </a:ext>
            </a:extLst>
          </p:cNvPr>
          <p:cNvSpPr txBox="1">
            <a:spLocks/>
          </p:cNvSpPr>
          <p:nvPr/>
        </p:nvSpPr>
        <p:spPr>
          <a:xfrm>
            <a:off x="1941000" y="863295"/>
            <a:ext cx="8310000" cy="70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ozha One"/>
              <a:buNone/>
              <a:defRPr sz="7733"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2pPr>
            <a:lvl3pPr marR="0" lvl="2"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3pPr>
            <a:lvl4pPr marR="0" lvl="3"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4pPr>
            <a:lvl5pPr marR="0" lvl="4"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5pPr>
            <a:lvl6pPr marR="0" lvl="5"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6pPr>
            <a:lvl7pPr marR="0" lvl="6"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7pPr>
            <a:lvl8pPr marR="0" lvl="7"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8pPr>
            <a:lvl9pPr marR="0" lvl="8"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9pPr>
          </a:lstStyle>
          <a:p>
            <a:pPr marL="0" marR="0" lvl="0" indent="0" algn="ctr" defTabSz="914400" rtl="0" eaLnBrk="1" fontAlgn="auto" latinLnBrk="0" hangingPunct="1">
              <a:lnSpc>
                <a:spcPct val="100000"/>
              </a:lnSpc>
              <a:spcBef>
                <a:spcPts val="0"/>
              </a:spcBef>
              <a:spcAft>
                <a:spcPts val="0"/>
              </a:spcAft>
              <a:buClr>
                <a:srgbClr val="696E72"/>
              </a:buClr>
              <a:buSzPts val="5200"/>
              <a:buFont typeface="Rozha One"/>
              <a:buNone/>
              <a:tabLst/>
              <a:defRPr/>
            </a:pPr>
            <a:r>
              <a:rPr kumimoji="0" lang="en-GB" sz="3600" b="0" i="0" u="none" strike="noStrike" kern="0" cap="none" spc="0" normalizeH="0" baseline="0" noProof="0" dirty="0">
                <a:ln>
                  <a:noFill/>
                </a:ln>
                <a:solidFill>
                  <a:srgbClr val="000000"/>
                </a:solidFill>
                <a:effectLst/>
                <a:uLnTx/>
                <a:uFillTx/>
                <a:latin typeface="Arial"/>
                <a:cs typeface="Rozha One"/>
                <a:sym typeface="Rozha One"/>
              </a:rPr>
              <a:t>Topic Modelling Partial Results</a:t>
            </a:r>
            <a:endParaRPr kumimoji="0" lang="en-AE" sz="3600" b="0" i="0" u="none" strike="noStrike" kern="0" cap="none" spc="0" normalizeH="0" baseline="0" noProof="0" dirty="0">
              <a:ln>
                <a:noFill/>
              </a:ln>
              <a:solidFill>
                <a:srgbClr val="000000"/>
              </a:solidFill>
              <a:effectLst/>
              <a:uLnTx/>
              <a:uFillTx/>
              <a:latin typeface="Arial"/>
              <a:cs typeface="Rozha One"/>
              <a:sym typeface="Rozha One"/>
            </a:endParaRPr>
          </a:p>
        </p:txBody>
      </p:sp>
      <p:sp>
        <p:nvSpPr>
          <p:cNvPr id="9" name="Text Placeholder 1">
            <a:extLst>
              <a:ext uri="{FF2B5EF4-FFF2-40B4-BE49-F238E27FC236}">
                <a16:creationId xmlns:a16="http://schemas.microsoft.com/office/drawing/2014/main" id="{7E2D162D-63B2-61BE-A48C-525172AFA9CE}"/>
              </a:ext>
            </a:extLst>
          </p:cNvPr>
          <p:cNvSpPr txBox="1">
            <a:spLocks/>
          </p:cNvSpPr>
          <p:nvPr/>
        </p:nvSpPr>
        <p:spPr>
          <a:xfrm>
            <a:off x="256854" y="2004333"/>
            <a:ext cx="5118652" cy="3990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Manjari"/>
              <a:buNone/>
              <a:defRPr sz="1867"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9pPr>
          </a:lstStyle>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Arial"/>
                <a:sym typeface="Barlow"/>
              </a:rPr>
              <a:t> As of now, TF-IDF vectorization has been performed to identify </a:t>
            </a:r>
            <a:r>
              <a:rPr kumimoji="0" lang="en-US" sz="1600" b="0" i="0" u="none" strike="noStrike" kern="0" cap="none" spc="0" normalizeH="0" baseline="0" noProof="0" dirty="0" err="1">
                <a:ln>
                  <a:noFill/>
                </a:ln>
                <a:solidFill>
                  <a:srgbClr val="000000"/>
                </a:solidFill>
                <a:effectLst/>
                <a:uLnTx/>
                <a:uFillTx/>
                <a:latin typeface="Arial"/>
                <a:sym typeface="Barlow"/>
              </a:rPr>
              <a:t>th</a:t>
            </a:r>
            <a:r>
              <a:rPr lang="en-US" sz="1600" kern="0" dirty="0">
                <a:solidFill>
                  <a:srgbClr val="000000"/>
                </a:solidFill>
                <a:latin typeface="Arial"/>
              </a:rPr>
              <a:t>e k-top words to be used in the LDA algorithm. Figure 7 showed that 3 would be an appropriate minimum document frequency.</a:t>
            </a:r>
            <a:endParaRPr kumimoji="0" lang="en-US" sz="1800" b="0" i="0" u="none" strike="noStrike" kern="0" cap="none" spc="0" normalizeH="0" baseline="0" noProof="0" dirty="0">
              <a:ln>
                <a:noFill/>
              </a:ln>
              <a:solidFill>
                <a:srgbClr val="000000"/>
              </a:solidFill>
              <a:effectLst/>
              <a:uLnTx/>
              <a:uFillTx/>
              <a:latin typeface="Arial"/>
              <a:sym typeface="Manjari"/>
            </a:endParaRPr>
          </a:p>
        </p:txBody>
      </p:sp>
      <p:pic>
        <p:nvPicPr>
          <p:cNvPr id="2" name="Picture 1">
            <a:extLst>
              <a:ext uri="{FF2B5EF4-FFF2-40B4-BE49-F238E27FC236}">
                <a16:creationId xmlns:a16="http://schemas.microsoft.com/office/drawing/2014/main" id="{D7521FF6-7D87-25A1-C981-0C696FFC3E4C}"/>
              </a:ext>
            </a:extLst>
          </p:cNvPr>
          <p:cNvPicPr>
            <a:picLocks noChangeAspect="1"/>
          </p:cNvPicPr>
          <p:nvPr/>
        </p:nvPicPr>
        <p:blipFill rotWithShape="1">
          <a:blip r:embed="rId3"/>
          <a:srcRect l="19842" t="31524" r="24254" b="12605"/>
          <a:stretch/>
        </p:blipFill>
        <p:spPr bwMode="auto">
          <a:xfrm>
            <a:off x="5499310" y="1912817"/>
            <a:ext cx="6066524" cy="341045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68AAF802-CC5A-00C4-1CB0-80C1E2CAEFD5}"/>
              </a:ext>
            </a:extLst>
          </p:cNvPr>
          <p:cNvSpPr txBox="1"/>
          <p:nvPr/>
        </p:nvSpPr>
        <p:spPr>
          <a:xfrm>
            <a:off x="6291470" y="5470267"/>
            <a:ext cx="5118652" cy="276999"/>
          </a:xfrm>
          <a:prstGeom prst="rect">
            <a:avLst/>
          </a:prstGeom>
          <a:noFill/>
        </p:spPr>
        <p:txBody>
          <a:bodyPr wrap="square" rtlCol="0">
            <a:spAutoFit/>
          </a:bodyPr>
          <a:lstStyle/>
          <a:p>
            <a:pPr algn="ctr"/>
            <a:r>
              <a:rPr lang="en-US" sz="1200" dirty="0"/>
              <a:t>Figure 7: Number of features for each document frequency in TF-IDF</a:t>
            </a:r>
            <a:endParaRPr lang="en-AE" sz="1200" dirty="0"/>
          </a:p>
        </p:txBody>
      </p:sp>
    </p:spTree>
    <p:extLst>
      <p:ext uri="{BB962C8B-B14F-4D97-AF65-F5344CB8AC3E}">
        <p14:creationId xmlns:p14="http://schemas.microsoft.com/office/powerpoint/2010/main" val="2762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11" name="Text Placeholder 2">
            <a:extLst>
              <a:ext uri="{FF2B5EF4-FFF2-40B4-BE49-F238E27FC236}">
                <a16:creationId xmlns:a16="http://schemas.microsoft.com/office/drawing/2014/main" id="{1094F9C6-504C-AA2E-3542-2ED0CDF70B4C}"/>
              </a:ext>
            </a:extLst>
          </p:cNvPr>
          <p:cNvSpPr txBox="1">
            <a:spLocks/>
          </p:cNvSpPr>
          <p:nvPr/>
        </p:nvSpPr>
        <p:spPr>
          <a:xfrm>
            <a:off x="203751" y="2113753"/>
            <a:ext cx="11784497" cy="33439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Manjari"/>
              <a:buNone/>
              <a:defRPr sz="1867"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9pPr>
          </a:lstStyle>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kumimoji="0" lang="en-GB" sz="1600" b="0" i="0" u="none" strike="noStrike" kern="0" cap="none" spc="0" normalizeH="0" baseline="0" noProof="0" dirty="0">
                <a:ln>
                  <a:noFill/>
                </a:ln>
                <a:solidFill>
                  <a:srgbClr val="000000"/>
                </a:solidFill>
                <a:effectLst/>
                <a:uLnTx/>
                <a:uFillTx/>
                <a:latin typeface="Arial"/>
                <a:sym typeface="Barlow"/>
              </a:rPr>
              <a:t> Topic Modelling using top ‘k’ words to be conducted </a:t>
            </a: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lang="en-GB" sz="1600" kern="0" dirty="0">
              <a:solidFill>
                <a:srgbClr val="000000"/>
              </a:solidFill>
              <a:latin typeface="Arial"/>
            </a:endParaRP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kumimoji="0" lang="en-GB" sz="1600" b="0" i="0" u="none" strike="noStrike" kern="0" cap="none" spc="0" normalizeH="0" baseline="0" noProof="0" dirty="0">
                <a:ln>
                  <a:noFill/>
                </a:ln>
                <a:solidFill>
                  <a:srgbClr val="000000"/>
                </a:solidFill>
                <a:effectLst/>
                <a:uLnTx/>
                <a:uFillTx/>
                <a:latin typeface="Arial"/>
                <a:sym typeface="Barlow"/>
              </a:rPr>
              <a:t> Sentiment Analysis interpretation shouldn’t be limited to sentiment classification, it must also include the individual positive/negative scores. </a:t>
            </a: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kumimoji="0" lang="en-GB" sz="1600" b="0" i="0" u="none" strike="noStrike" kern="0" cap="none" spc="0" normalizeH="0" baseline="0" noProof="0" dirty="0">
              <a:ln>
                <a:noFill/>
              </a:ln>
              <a:solidFill>
                <a:srgbClr val="000000"/>
              </a:solidFill>
              <a:effectLst/>
              <a:uLnTx/>
              <a:uFillTx/>
              <a:latin typeface="Arial"/>
              <a:sym typeface="Barlow"/>
            </a:endParaRP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lang="en-GB" sz="1600" kern="0" dirty="0">
                <a:solidFill>
                  <a:srgbClr val="000000"/>
                </a:solidFill>
                <a:latin typeface="Arial"/>
              </a:rPr>
              <a:t> The project is limited to English news sources, and analysis from regional/locally circulated newspaper may produce different results. However, text analysis on these languages are very difficult due to translation issues. </a:t>
            </a: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kumimoji="0" lang="en-GB" sz="1600" b="0" i="0" u="none" strike="noStrike" kern="0" cap="none" spc="0" normalizeH="0" baseline="0" noProof="0" dirty="0">
              <a:ln>
                <a:noFill/>
              </a:ln>
              <a:solidFill>
                <a:srgbClr val="000000"/>
              </a:solidFill>
              <a:effectLst/>
              <a:uLnTx/>
              <a:uFillTx/>
              <a:latin typeface="Arial"/>
              <a:sym typeface="Barlow"/>
            </a:endParaRP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lang="en-GB" sz="1600" kern="0" dirty="0">
                <a:solidFill>
                  <a:srgbClr val="000000"/>
                </a:solidFill>
                <a:latin typeface="Arial"/>
              </a:rPr>
              <a:t> Data is limited to the first lockdown in India, There were other lockdowns (both at the national and state level) based on the rise in covid cases, and they contributed to the continuation of the covid induced reverse migration. </a:t>
            </a:r>
            <a:endParaRPr kumimoji="0" lang="en-AE" sz="1600" b="0" i="0" u="none" strike="noStrike" kern="0" cap="none" spc="0" normalizeH="0" baseline="0" noProof="0" dirty="0">
              <a:ln>
                <a:noFill/>
              </a:ln>
              <a:solidFill>
                <a:srgbClr val="000000"/>
              </a:solidFill>
              <a:effectLst/>
              <a:uLnTx/>
              <a:uFillTx/>
              <a:latin typeface="Arial"/>
              <a:sym typeface="Barlow"/>
            </a:endParaRPr>
          </a:p>
        </p:txBody>
      </p:sp>
      <p:sp>
        <p:nvSpPr>
          <p:cNvPr id="5" name="Title 3">
            <a:extLst>
              <a:ext uri="{FF2B5EF4-FFF2-40B4-BE49-F238E27FC236}">
                <a16:creationId xmlns:a16="http://schemas.microsoft.com/office/drawing/2014/main" id="{00B6FB80-868C-AB00-8D76-9F8FD3885B82}"/>
              </a:ext>
            </a:extLst>
          </p:cNvPr>
          <p:cNvSpPr>
            <a:spLocks noGrp="1"/>
          </p:cNvSpPr>
          <p:nvPr>
            <p:ph type="title"/>
          </p:nvPr>
        </p:nvSpPr>
        <p:spPr>
          <a:xfrm>
            <a:off x="950967" y="886933"/>
            <a:ext cx="9942320" cy="704800"/>
          </a:xfrm>
        </p:spPr>
        <p:txBody>
          <a:bodyPr/>
          <a:lstStyle/>
          <a:p>
            <a:r>
              <a:rPr lang="en-GB" sz="3600" dirty="0">
                <a:solidFill>
                  <a:srgbClr val="000000"/>
                </a:solidFill>
                <a:latin typeface="+mj-lt"/>
              </a:rPr>
              <a:t>Conclusion and Limitations</a:t>
            </a:r>
            <a:endParaRPr lang="en-AE" sz="3600" dirty="0">
              <a:solidFill>
                <a:srgbClr val="000000"/>
              </a:solidFill>
              <a:latin typeface="+mj-lt"/>
            </a:endParaRPr>
          </a:p>
        </p:txBody>
      </p:sp>
    </p:spTree>
    <p:extLst>
      <p:ext uri="{BB962C8B-B14F-4D97-AF65-F5344CB8AC3E}">
        <p14:creationId xmlns:p14="http://schemas.microsoft.com/office/powerpoint/2010/main" val="107930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8" name="Title 2">
            <a:extLst>
              <a:ext uri="{FF2B5EF4-FFF2-40B4-BE49-F238E27FC236}">
                <a16:creationId xmlns:a16="http://schemas.microsoft.com/office/drawing/2014/main" id="{123C59FB-6EFE-E070-3AF8-41658B25B633}"/>
              </a:ext>
            </a:extLst>
          </p:cNvPr>
          <p:cNvSpPr txBox="1">
            <a:spLocks/>
          </p:cNvSpPr>
          <p:nvPr/>
        </p:nvSpPr>
        <p:spPr>
          <a:xfrm>
            <a:off x="1941000" y="2880938"/>
            <a:ext cx="8310000" cy="70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ozha One"/>
              <a:buNone/>
              <a:defRPr sz="7733"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2pPr>
            <a:lvl3pPr marR="0" lvl="2"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3pPr>
            <a:lvl4pPr marR="0" lvl="3"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4pPr>
            <a:lvl5pPr marR="0" lvl="4"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5pPr>
            <a:lvl6pPr marR="0" lvl="5"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6pPr>
            <a:lvl7pPr marR="0" lvl="6"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7pPr>
            <a:lvl8pPr marR="0" lvl="7"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8pPr>
            <a:lvl9pPr marR="0" lvl="8"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9pPr>
          </a:lstStyle>
          <a:p>
            <a:pPr marL="0" marR="0" lvl="0" indent="0" algn="ctr" defTabSz="914400" rtl="0" eaLnBrk="1" fontAlgn="auto" latinLnBrk="0" hangingPunct="1">
              <a:lnSpc>
                <a:spcPct val="100000"/>
              </a:lnSpc>
              <a:spcBef>
                <a:spcPts val="0"/>
              </a:spcBef>
              <a:spcAft>
                <a:spcPts val="0"/>
              </a:spcAft>
              <a:buClr>
                <a:srgbClr val="696E72"/>
              </a:buClr>
              <a:buSzPts val="5200"/>
              <a:buFont typeface="Rozha One"/>
              <a:buNone/>
              <a:tabLst/>
              <a:defRPr/>
            </a:pPr>
            <a:r>
              <a:rPr kumimoji="0" lang="en-GB" sz="3600" b="0" i="0" u="none" strike="noStrike" kern="0" cap="none" spc="0" normalizeH="0" baseline="0" noProof="0" dirty="0">
                <a:ln>
                  <a:noFill/>
                </a:ln>
                <a:solidFill>
                  <a:srgbClr val="000000"/>
                </a:solidFill>
                <a:effectLst/>
                <a:uLnTx/>
                <a:uFillTx/>
                <a:latin typeface="Arial"/>
                <a:cs typeface="Rozha One"/>
                <a:sym typeface="Rozha One"/>
              </a:rPr>
              <a:t>Thank You</a:t>
            </a:r>
          </a:p>
          <a:p>
            <a:pPr marL="0" marR="0" lvl="0" indent="0" algn="ctr" defTabSz="914400" rtl="0" eaLnBrk="1" fontAlgn="auto" latinLnBrk="0" hangingPunct="1">
              <a:lnSpc>
                <a:spcPct val="100000"/>
              </a:lnSpc>
              <a:spcBef>
                <a:spcPts val="0"/>
              </a:spcBef>
              <a:spcAft>
                <a:spcPts val="0"/>
              </a:spcAft>
              <a:buClr>
                <a:srgbClr val="696E72"/>
              </a:buClr>
              <a:buSzPts val="5200"/>
              <a:buFont typeface="Rozha One"/>
              <a:buNone/>
              <a:tabLst/>
              <a:defRPr/>
            </a:pPr>
            <a:r>
              <a:rPr kumimoji="0" lang="en-GB" sz="3600" b="0" i="0" u="none" strike="noStrike" kern="0" cap="none" spc="0" normalizeH="0" baseline="0" noProof="0" dirty="0">
                <a:ln>
                  <a:noFill/>
                </a:ln>
                <a:solidFill>
                  <a:srgbClr val="000000"/>
                </a:solidFill>
                <a:effectLst/>
                <a:uLnTx/>
                <a:uFillTx/>
                <a:latin typeface="Arial"/>
                <a:cs typeface="Rozha One"/>
                <a:sym typeface="Rozha One"/>
              </a:rPr>
              <a:t> </a:t>
            </a:r>
          </a:p>
          <a:p>
            <a:pPr marL="0" marR="0" lvl="0" indent="0" algn="ctr" defTabSz="914400" rtl="0" eaLnBrk="1" fontAlgn="auto" latinLnBrk="0" hangingPunct="1">
              <a:lnSpc>
                <a:spcPct val="100000"/>
              </a:lnSpc>
              <a:spcBef>
                <a:spcPts val="0"/>
              </a:spcBef>
              <a:spcAft>
                <a:spcPts val="0"/>
              </a:spcAft>
              <a:buClr>
                <a:srgbClr val="696E72"/>
              </a:buClr>
              <a:buSzPts val="5200"/>
              <a:buFont typeface="Rozha One"/>
              <a:buNone/>
              <a:tabLst/>
              <a:defRPr/>
            </a:pPr>
            <a:r>
              <a:rPr lang="en-GB" sz="2000" i="1" kern="0" dirty="0">
                <a:solidFill>
                  <a:srgbClr val="000000"/>
                </a:solidFill>
                <a:latin typeface="Arial"/>
              </a:rPr>
              <a:t>A</a:t>
            </a:r>
            <a:r>
              <a:rPr lang="en-GB" sz="1800" i="1" kern="0" dirty="0">
                <a:solidFill>
                  <a:srgbClr val="000000"/>
                </a:solidFill>
                <a:latin typeface="Arial"/>
              </a:rPr>
              <a:t>ny Questions ?</a:t>
            </a:r>
            <a:endParaRPr kumimoji="0" lang="en-AE" sz="1800" b="0" i="1" u="none" strike="noStrike" kern="0" cap="none" spc="0" normalizeH="0" baseline="0" noProof="0" dirty="0">
              <a:ln>
                <a:noFill/>
              </a:ln>
              <a:solidFill>
                <a:srgbClr val="000000"/>
              </a:solidFill>
              <a:effectLst/>
              <a:uLnTx/>
              <a:uFillTx/>
              <a:latin typeface="Arial"/>
              <a:cs typeface="Rozha One"/>
              <a:sym typeface="Rozha One"/>
            </a:endParaRPr>
          </a:p>
        </p:txBody>
      </p:sp>
      <p:sp>
        <p:nvSpPr>
          <p:cNvPr id="5" name="TextBox 4">
            <a:extLst>
              <a:ext uri="{FF2B5EF4-FFF2-40B4-BE49-F238E27FC236}">
                <a16:creationId xmlns:a16="http://schemas.microsoft.com/office/drawing/2014/main" id="{68AAF802-CC5A-00C4-1CB0-80C1E2CAEFD5}"/>
              </a:ext>
            </a:extLst>
          </p:cNvPr>
          <p:cNvSpPr txBox="1"/>
          <p:nvPr/>
        </p:nvSpPr>
        <p:spPr>
          <a:xfrm>
            <a:off x="6291470" y="5443668"/>
            <a:ext cx="5118652"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696E72"/>
                </a:solidFill>
                <a:effectLst/>
                <a:uLnTx/>
                <a:uFillTx/>
                <a:latin typeface="Arial"/>
                <a:ea typeface="+mn-ea"/>
                <a:cs typeface="+mn-cs"/>
              </a:rPr>
              <a:t>Slides created using </a:t>
            </a:r>
            <a:r>
              <a:rPr kumimoji="0" lang="en-GB" sz="1200" b="0" i="0" u="none" strike="noStrike" kern="1200" cap="none" spc="0" normalizeH="0" baseline="0" noProof="0" dirty="0" err="1">
                <a:ln>
                  <a:noFill/>
                </a:ln>
                <a:solidFill>
                  <a:srgbClr val="696E72"/>
                </a:solidFill>
                <a:effectLst/>
                <a:uLnTx/>
                <a:uFillTx/>
                <a:latin typeface="Arial"/>
                <a:ea typeface="+mn-ea"/>
                <a:cs typeface="+mn-cs"/>
              </a:rPr>
              <a:t>Slidesgo</a:t>
            </a:r>
            <a:endParaRPr kumimoji="0" lang="en-AE" sz="1200" b="0" i="0" u="none" strike="noStrike" kern="1200" cap="none" spc="0" normalizeH="0" baseline="0" noProof="0" dirty="0">
              <a:ln>
                <a:noFill/>
              </a:ln>
              <a:solidFill>
                <a:srgbClr val="696E72"/>
              </a:solidFill>
              <a:effectLst/>
              <a:uLnTx/>
              <a:uFillTx/>
              <a:latin typeface="Arial"/>
              <a:ea typeface="+mn-ea"/>
              <a:cs typeface="+mn-cs"/>
            </a:endParaRPr>
          </a:p>
        </p:txBody>
      </p:sp>
    </p:spTree>
    <p:extLst>
      <p:ext uri="{BB962C8B-B14F-4D97-AF65-F5344CB8AC3E}">
        <p14:creationId xmlns:p14="http://schemas.microsoft.com/office/powerpoint/2010/main" val="5784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82"/>
          <p:cNvSpPr txBox="1">
            <a:spLocks noGrp="1"/>
          </p:cNvSpPr>
          <p:nvPr>
            <p:ph type="title"/>
          </p:nvPr>
        </p:nvSpPr>
        <p:spPr>
          <a:xfrm>
            <a:off x="1941000" y="910833"/>
            <a:ext cx="8310000" cy="704800"/>
          </a:xfrm>
          <a:prstGeom prst="rect">
            <a:avLst/>
          </a:prstGeom>
        </p:spPr>
        <p:txBody>
          <a:bodyPr spcFirstLastPara="1" wrap="square" lIns="121900" tIns="121900" rIns="121900" bIns="121900" anchor="t" anchorCtr="0">
            <a:noAutofit/>
          </a:bodyPr>
          <a:lstStyle/>
          <a:p>
            <a:r>
              <a:rPr lang="en-US" dirty="0">
                <a:solidFill>
                  <a:srgbClr val="000000"/>
                </a:solidFill>
                <a:latin typeface="+mj-lt"/>
              </a:rPr>
              <a:t>Research Question</a:t>
            </a:r>
            <a:endParaRPr dirty="0">
              <a:solidFill>
                <a:srgbClr val="000000"/>
              </a:solidFill>
              <a:latin typeface="+mj-lt"/>
            </a:endParaRPr>
          </a:p>
        </p:txBody>
      </p:sp>
      <p:sp>
        <p:nvSpPr>
          <p:cNvPr id="3" name="Text Placeholder 2">
            <a:extLst>
              <a:ext uri="{FF2B5EF4-FFF2-40B4-BE49-F238E27FC236}">
                <a16:creationId xmlns:a16="http://schemas.microsoft.com/office/drawing/2014/main" id="{E24D539E-D407-9A55-8F0C-B8F6DF729C7A}"/>
              </a:ext>
            </a:extLst>
          </p:cNvPr>
          <p:cNvSpPr>
            <a:spLocks noGrp="1"/>
          </p:cNvSpPr>
          <p:nvPr>
            <p:ph type="body" idx="1"/>
          </p:nvPr>
        </p:nvSpPr>
        <p:spPr>
          <a:xfrm>
            <a:off x="182217" y="1886895"/>
            <a:ext cx="11827566" cy="3016337"/>
          </a:xfrm>
        </p:spPr>
        <p:txBody>
          <a:bodyPr/>
          <a:lstStyle/>
          <a:p>
            <a:pPr marL="495296" indent="-342900">
              <a:buFont typeface="Arial" panose="020B0604020202020204" pitchFamily="34" charset="0"/>
              <a:buChar char="•"/>
            </a:pPr>
            <a:r>
              <a:rPr lang="en-US" sz="2200" b="1" dirty="0">
                <a:solidFill>
                  <a:srgbClr val="000000"/>
                </a:solidFill>
                <a:latin typeface="+mn-lt"/>
              </a:rPr>
              <a:t>To infer sentiments and topics from news articles about the covid induced domestic migration crisis in India in 2020. </a:t>
            </a:r>
          </a:p>
          <a:p>
            <a:pPr marL="152396" indent="0">
              <a:buNone/>
            </a:pPr>
            <a:endParaRPr lang="en-US" sz="1800" dirty="0">
              <a:solidFill>
                <a:srgbClr val="000000"/>
              </a:solidFill>
              <a:latin typeface="+mn-lt"/>
            </a:endParaRPr>
          </a:p>
          <a:p>
            <a:pPr marL="1047731" lvl="1" indent="-285750">
              <a:buFont typeface="Arial" panose="020B0604020202020204" pitchFamily="34" charset="0"/>
              <a:buChar char="•"/>
            </a:pPr>
            <a:r>
              <a:rPr lang="en-US" sz="1800" dirty="0">
                <a:solidFill>
                  <a:srgbClr val="000000"/>
                </a:solidFill>
                <a:latin typeface="+mn-lt"/>
              </a:rPr>
              <a:t>Sentiment Analysis has been implemented using VADER and TextBlob</a:t>
            </a:r>
          </a:p>
          <a:p>
            <a:pPr marL="1047731" lvl="1" indent="-285750">
              <a:buFont typeface="Courier New" panose="02070309020205020404" pitchFamily="49" charset="0"/>
              <a:buChar char="o"/>
            </a:pPr>
            <a:endParaRPr lang="en-US" sz="1800" dirty="0">
              <a:solidFill>
                <a:srgbClr val="000000"/>
              </a:solidFill>
              <a:latin typeface="+mn-lt"/>
            </a:endParaRPr>
          </a:p>
          <a:p>
            <a:pPr marL="1047731" lvl="1" indent="-285750">
              <a:buFont typeface="Arial" panose="020B0604020202020204" pitchFamily="34" charset="0"/>
              <a:buChar char="•"/>
            </a:pPr>
            <a:r>
              <a:rPr lang="en-US" sz="1800" dirty="0">
                <a:solidFill>
                  <a:srgbClr val="000000"/>
                </a:solidFill>
                <a:latin typeface="+mn-lt"/>
              </a:rPr>
              <a:t>Topic Modelling will be implemented using LDA</a:t>
            </a:r>
          </a:p>
          <a:p>
            <a:pPr marL="1047731" lvl="1" indent="-285750">
              <a:buFont typeface="Arial" panose="020B0604020202020204" pitchFamily="34" charset="0"/>
              <a:buChar char="•"/>
            </a:pPr>
            <a:endParaRPr lang="en-US" sz="1800" dirty="0">
              <a:solidFill>
                <a:srgbClr val="000000"/>
              </a:solidFill>
              <a:latin typeface="+mn-lt"/>
            </a:endParaRPr>
          </a:p>
          <a:p>
            <a:pPr marL="1047731" lvl="1" indent="-285750">
              <a:buFont typeface="Arial" panose="020B0604020202020204" pitchFamily="34" charset="0"/>
              <a:buChar char="•"/>
            </a:pPr>
            <a:r>
              <a:rPr lang="en-US" sz="1800" dirty="0">
                <a:solidFill>
                  <a:srgbClr val="000000"/>
                </a:solidFill>
                <a:latin typeface="+mn-lt"/>
              </a:rPr>
              <a:t> Topics and sentiments can help in identifying issues that migrant workers face, and draft policies to provide them with economic and social protection.</a:t>
            </a:r>
          </a:p>
          <a:p>
            <a:pPr marL="761981" lvl="1" indent="0">
              <a:buNone/>
            </a:pPr>
            <a:endParaRPr lang="en-US" sz="1800" dirty="0">
              <a:solidFill>
                <a:srgbClr val="000000"/>
              </a:solidFill>
              <a:latin typeface="+mn-lt"/>
            </a:endParaRPr>
          </a:p>
          <a:p>
            <a:pPr marL="1047731" lvl="1" indent="-285750">
              <a:buFont typeface="Arial" panose="020B0604020202020204" pitchFamily="34" charset="0"/>
              <a:buChar char="•"/>
            </a:pPr>
            <a:r>
              <a:rPr lang="en-US" sz="1800" dirty="0">
                <a:solidFill>
                  <a:srgbClr val="000000"/>
                </a:solidFill>
                <a:latin typeface="+mn-lt"/>
              </a:rPr>
              <a:t>Replication of Agarwal and Sarkar’s  </a:t>
            </a:r>
            <a:r>
              <a:rPr lang="en-US" sz="1800" dirty="0">
                <a:solidFill>
                  <a:srgbClr val="000000"/>
                </a:solidFill>
                <a:latin typeface="+mn-lt"/>
                <a:hlinkClick r:id="rId3">
                  <a:extLst>
                    <a:ext uri="{A12FA001-AC4F-418D-AE19-62706E023703}">
                      <ahyp:hlinkClr xmlns:ahyp="http://schemas.microsoft.com/office/drawing/2018/hyperlinkcolor" val="tx"/>
                    </a:ext>
                  </a:extLst>
                </a:hlinkClick>
              </a:rPr>
              <a:t>research paper </a:t>
            </a:r>
            <a:r>
              <a:rPr lang="en-US" sz="1800" dirty="0">
                <a:solidFill>
                  <a:srgbClr val="000000"/>
                </a:solidFill>
                <a:latin typeface="+mn-lt"/>
              </a:rPr>
              <a:t>– ‘Topical analysis of migration coverage during lockdown in India by mainstream print media’ (2020)</a:t>
            </a:r>
            <a:endParaRPr lang="en-AE" sz="1800" dirty="0">
              <a:solidFill>
                <a:srgbClr val="000000"/>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10" name="Title 2">
            <a:extLst>
              <a:ext uri="{FF2B5EF4-FFF2-40B4-BE49-F238E27FC236}">
                <a16:creationId xmlns:a16="http://schemas.microsoft.com/office/drawing/2014/main" id="{398A0B7B-3285-5D51-E691-38A43406278D}"/>
              </a:ext>
            </a:extLst>
          </p:cNvPr>
          <p:cNvSpPr>
            <a:spLocks noGrp="1"/>
          </p:cNvSpPr>
          <p:nvPr>
            <p:ph type="title"/>
          </p:nvPr>
        </p:nvSpPr>
        <p:spPr>
          <a:xfrm>
            <a:off x="1941000" y="910833"/>
            <a:ext cx="8310000" cy="704800"/>
          </a:xfrm>
        </p:spPr>
        <p:txBody>
          <a:bodyPr/>
          <a:lstStyle/>
          <a:p>
            <a:r>
              <a:rPr lang="en-US" sz="4400" dirty="0">
                <a:solidFill>
                  <a:srgbClr val="000000"/>
                </a:solidFill>
                <a:latin typeface="+mj-lt"/>
              </a:rPr>
              <a:t>Background</a:t>
            </a:r>
            <a:endParaRPr lang="en-AE" sz="4400" dirty="0">
              <a:solidFill>
                <a:srgbClr val="000000"/>
              </a:solidFill>
              <a:latin typeface="+mj-lt"/>
            </a:endParaRPr>
          </a:p>
        </p:txBody>
      </p:sp>
      <p:sp>
        <p:nvSpPr>
          <p:cNvPr id="11" name="Text Placeholder 2">
            <a:extLst>
              <a:ext uri="{FF2B5EF4-FFF2-40B4-BE49-F238E27FC236}">
                <a16:creationId xmlns:a16="http://schemas.microsoft.com/office/drawing/2014/main" id="{1094F9C6-504C-AA2E-3542-2ED0CDF70B4C}"/>
              </a:ext>
            </a:extLst>
          </p:cNvPr>
          <p:cNvSpPr txBox="1">
            <a:spLocks/>
          </p:cNvSpPr>
          <p:nvPr/>
        </p:nvSpPr>
        <p:spPr>
          <a:xfrm>
            <a:off x="182217" y="2092375"/>
            <a:ext cx="11827566" cy="30163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Manjari"/>
              <a:buNone/>
              <a:defRPr sz="1867"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9pPr>
          </a:lstStyle>
          <a:p>
            <a:pPr marL="495296" algn="l">
              <a:buFont typeface="Arial" panose="020B0604020202020204" pitchFamily="34" charset="0"/>
              <a:buChar char="•"/>
            </a:pPr>
            <a:r>
              <a:rPr lang="en-US" sz="1800" kern="0" dirty="0">
                <a:solidFill>
                  <a:srgbClr val="000000"/>
                </a:solidFill>
                <a:latin typeface="+mn-lt"/>
              </a:rPr>
              <a:t> The Indian government imposed its first country-wide lockdown due to Covid-19 in March 2020. </a:t>
            </a:r>
          </a:p>
          <a:p>
            <a:pPr marL="152396" indent="0" algn="l"/>
            <a:endParaRPr lang="en-US" sz="1800" kern="0" dirty="0">
              <a:solidFill>
                <a:srgbClr val="000000"/>
              </a:solidFill>
              <a:latin typeface="+mn-lt"/>
            </a:endParaRPr>
          </a:p>
          <a:p>
            <a:pPr marL="495296" algn="l">
              <a:buFont typeface="Arial" panose="020B0604020202020204" pitchFamily="34" charset="0"/>
              <a:buChar char="•"/>
            </a:pPr>
            <a:r>
              <a:rPr lang="en-US" sz="1800" kern="0" dirty="0">
                <a:solidFill>
                  <a:srgbClr val="000000"/>
                </a:solidFill>
                <a:latin typeface="+mn-lt"/>
              </a:rPr>
              <a:t>Almost all Indians in the unorganized informal sector lost their jobs due to the immediate closure of factories and markets. </a:t>
            </a:r>
          </a:p>
          <a:p>
            <a:pPr marL="152396" indent="0" algn="l"/>
            <a:endParaRPr lang="en-US" sz="1800" kern="0" dirty="0">
              <a:solidFill>
                <a:srgbClr val="000000"/>
              </a:solidFill>
              <a:latin typeface="+mn-lt"/>
            </a:endParaRPr>
          </a:p>
          <a:p>
            <a:pPr marL="495296" algn="l">
              <a:buFont typeface="Arial" panose="020B0604020202020204" pitchFamily="34" charset="0"/>
              <a:buChar char="•"/>
            </a:pPr>
            <a:r>
              <a:rPr lang="en-US" sz="1800" kern="0" dirty="0">
                <a:solidFill>
                  <a:srgbClr val="000000"/>
                </a:solidFill>
                <a:latin typeface="+mn-lt"/>
              </a:rPr>
              <a:t>Lack of alternate livelihood, and due to anxiety about the pandemic, </a:t>
            </a:r>
            <a:r>
              <a:rPr lang="en-US" sz="1800" b="1" kern="0" dirty="0">
                <a:solidFill>
                  <a:srgbClr val="000000"/>
                </a:solidFill>
                <a:latin typeface="+mn-lt"/>
              </a:rPr>
              <a:t>millions of migrant workers fled from urban areas to their rural homes</a:t>
            </a:r>
            <a:r>
              <a:rPr lang="en-US" sz="1800" kern="0" dirty="0">
                <a:solidFill>
                  <a:srgbClr val="000000"/>
                </a:solidFill>
                <a:latin typeface="+mn-lt"/>
              </a:rPr>
              <a:t>. </a:t>
            </a:r>
          </a:p>
          <a:p>
            <a:pPr marL="495296" algn="l">
              <a:buFont typeface="Arial" panose="020B0604020202020204" pitchFamily="34" charset="0"/>
              <a:buChar char="•"/>
            </a:pPr>
            <a:endParaRPr lang="en-US" sz="1800" kern="0" dirty="0">
              <a:solidFill>
                <a:srgbClr val="000000"/>
              </a:solidFill>
              <a:latin typeface="+mn-lt"/>
            </a:endParaRPr>
          </a:p>
          <a:p>
            <a:pPr marL="495296" algn="l">
              <a:buFont typeface="Arial" panose="020B0604020202020204" pitchFamily="34" charset="0"/>
              <a:buChar char="•"/>
            </a:pPr>
            <a:r>
              <a:rPr lang="en-US" sz="1800" kern="0" dirty="0">
                <a:solidFill>
                  <a:srgbClr val="000000"/>
                </a:solidFill>
                <a:latin typeface="+mn-lt"/>
              </a:rPr>
              <a:t> Many migrant workers travelled thousands of miles </a:t>
            </a:r>
            <a:r>
              <a:rPr lang="en-US" sz="1800" b="1" kern="0" dirty="0">
                <a:solidFill>
                  <a:srgbClr val="000000"/>
                </a:solidFill>
                <a:latin typeface="+mn-lt"/>
              </a:rPr>
              <a:t>on foot</a:t>
            </a:r>
            <a:r>
              <a:rPr lang="en-US" sz="1800" i="1" kern="0" dirty="0">
                <a:solidFill>
                  <a:srgbClr val="000000"/>
                </a:solidFill>
                <a:latin typeface="+mn-lt"/>
              </a:rPr>
              <a:t>. </a:t>
            </a:r>
          </a:p>
          <a:p>
            <a:pPr marL="495296" algn="l">
              <a:buFont typeface="Arial" panose="020B0604020202020204" pitchFamily="34" charset="0"/>
              <a:buChar char="•"/>
            </a:pPr>
            <a:endParaRPr lang="en-US" sz="1800" kern="0" dirty="0">
              <a:solidFill>
                <a:srgbClr val="000000"/>
              </a:solidFill>
              <a:latin typeface="+mn-lt"/>
            </a:endParaRPr>
          </a:p>
          <a:p>
            <a:pPr marL="495296" algn="l">
              <a:buFont typeface="Arial" panose="020B0604020202020204" pitchFamily="34" charset="0"/>
              <a:buChar char="•"/>
            </a:pPr>
            <a:r>
              <a:rPr lang="en-US" sz="1800" kern="0" dirty="0">
                <a:solidFill>
                  <a:srgbClr val="000000"/>
                </a:solidFill>
                <a:latin typeface="+mn-lt"/>
              </a:rPr>
              <a:t> The biggest domestic migration crisis the country ever witnessed since its Independence in 1947. </a:t>
            </a:r>
            <a:endParaRPr lang="en-AE" sz="1800" kern="0" dirty="0">
              <a:solidFill>
                <a:srgbClr val="000000"/>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8E922F-F17D-FD6B-08ED-C03C487DE4F2}"/>
              </a:ext>
            </a:extLst>
          </p:cNvPr>
          <p:cNvSpPr>
            <a:spLocks noGrp="1"/>
          </p:cNvSpPr>
          <p:nvPr>
            <p:ph type="title"/>
          </p:nvPr>
        </p:nvSpPr>
        <p:spPr>
          <a:xfrm>
            <a:off x="327991" y="741868"/>
            <a:ext cx="10823713" cy="704800"/>
          </a:xfrm>
        </p:spPr>
        <p:txBody>
          <a:bodyPr/>
          <a:lstStyle/>
          <a:p>
            <a:r>
              <a:rPr lang="en-US" sz="2800" dirty="0">
                <a:solidFill>
                  <a:srgbClr val="000000"/>
                </a:solidFill>
                <a:latin typeface="+mj-lt"/>
              </a:rPr>
              <a:t>Background -  </a:t>
            </a:r>
            <a:r>
              <a:rPr lang="en-US" sz="2000" i="1" dirty="0">
                <a:solidFill>
                  <a:srgbClr val="000000"/>
                </a:solidFill>
                <a:latin typeface="+mj-lt"/>
              </a:rPr>
              <a:t>Pictures to help understand the context better</a:t>
            </a:r>
            <a:endParaRPr lang="en-AE" sz="2800" i="1" dirty="0">
              <a:solidFill>
                <a:srgbClr val="000000"/>
              </a:solidFill>
              <a:latin typeface="+mj-lt"/>
            </a:endParaRPr>
          </a:p>
        </p:txBody>
      </p:sp>
      <p:pic>
        <p:nvPicPr>
          <p:cNvPr id="7" name="Picture 8" descr="India's Coronavirus Lockdown Leaves Vast Numbers Stranded and Hungry - The  New York Times">
            <a:extLst>
              <a:ext uri="{FF2B5EF4-FFF2-40B4-BE49-F238E27FC236}">
                <a16:creationId xmlns:a16="http://schemas.microsoft.com/office/drawing/2014/main" id="{2C5AAB72-383A-1B38-0068-0BA394122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808" y="1446668"/>
            <a:ext cx="4210879" cy="42108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ndia's Covid fight is hotting up amid reverse migration - The Hindu  BusinessLine">
            <a:extLst>
              <a:ext uri="{FF2B5EF4-FFF2-40B4-BE49-F238E27FC236}">
                <a16:creationId xmlns:a16="http://schemas.microsoft.com/office/drawing/2014/main" id="{E901FD21-FCC4-06A3-F436-ED98C157A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91" y="1479441"/>
            <a:ext cx="6088230" cy="42108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9DC8180-1501-6705-9680-18D9A1EA2302}"/>
              </a:ext>
            </a:extLst>
          </p:cNvPr>
          <p:cNvSpPr txBox="1"/>
          <p:nvPr/>
        </p:nvSpPr>
        <p:spPr>
          <a:xfrm>
            <a:off x="9321248" y="5690319"/>
            <a:ext cx="2237962" cy="307777"/>
          </a:xfrm>
          <a:prstGeom prst="rect">
            <a:avLst/>
          </a:prstGeom>
          <a:noFill/>
        </p:spPr>
        <p:txBody>
          <a:bodyPr wrap="square" rtlCol="0">
            <a:spAutoFit/>
          </a:bodyPr>
          <a:lstStyle/>
          <a:p>
            <a:r>
              <a:rPr lang="en-US" sz="1400" dirty="0">
                <a:solidFill>
                  <a:srgbClr val="000000"/>
                </a:solidFill>
              </a:rPr>
              <a:t>Source : </a:t>
            </a:r>
            <a:r>
              <a:rPr lang="en-US" sz="1400" dirty="0">
                <a:solidFill>
                  <a:srgbClr val="000000"/>
                </a:solidFill>
                <a:hlinkClick r:id="rId4">
                  <a:extLst>
                    <a:ext uri="{A12FA001-AC4F-418D-AE19-62706E023703}">
                      <ahyp:hlinkClr xmlns:ahyp="http://schemas.microsoft.com/office/drawing/2018/hyperlinkcolor" val="tx"/>
                    </a:ext>
                  </a:extLst>
                </a:hlinkClick>
              </a:rPr>
              <a:t>New York Times</a:t>
            </a:r>
            <a:endParaRPr lang="en-AE" sz="1400" dirty="0">
              <a:solidFill>
                <a:srgbClr val="000000"/>
              </a:solidFill>
            </a:endParaRPr>
          </a:p>
        </p:txBody>
      </p:sp>
      <p:sp>
        <p:nvSpPr>
          <p:cNvPr id="12" name="TextBox 11">
            <a:extLst>
              <a:ext uri="{FF2B5EF4-FFF2-40B4-BE49-F238E27FC236}">
                <a16:creationId xmlns:a16="http://schemas.microsoft.com/office/drawing/2014/main" id="{43ECF6E8-1E48-38CC-EB08-B3BB39E7FF18}"/>
              </a:ext>
            </a:extLst>
          </p:cNvPr>
          <p:cNvSpPr txBox="1"/>
          <p:nvPr/>
        </p:nvSpPr>
        <p:spPr>
          <a:xfrm>
            <a:off x="3637722" y="5723092"/>
            <a:ext cx="2973322" cy="307777"/>
          </a:xfrm>
          <a:prstGeom prst="rect">
            <a:avLst/>
          </a:prstGeom>
          <a:noFill/>
        </p:spPr>
        <p:txBody>
          <a:bodyPr wrap="square" rtlCol="0">
            <a:spAutoFit/>
          </a:bodyPr>
          <a:lstStyle/>
          <a:p>
            <a:r>
              <a:rPr lang="en-US" sz="1400" dirty="0">
                <a:solidFill>
                  <a:srgbClr val="000000"/>
                </a:solidFill>
              </a:rPr>
              <a:t>Source : </a:t>
            </a:r>
            <a:r>
              <a:rPr lang="en-US" sz="1400" dirty="0">
                <a:solidFill>
                  <a:srgbClr val="000000"/>
                </a:solidFill>
                <a:hlinkClick r:id="rId5"/>
              </a:rPr>
              <a:t>The Hindu Business Line</a:t>
            </a:r>
            <a:endParaRPr lang="en-AE" sz="1400" dirty="0">
              <a:solidFill>
                <a:srgbClr val="000000"/>
              </a:solidFill>
            </a:endParaRPr>
          </a:p>
        </p:txBody>
      </p:sp>
    </p:spTree>
    <p:extLst>
      <p:ext uri="{BB962C8B-B14F-4D97-AF65-F5344CB8AC3E}">
        <p14:creationId xmlns:p14="http://schemas.microsoft.com/office/powerpoint/2010/main" val="46216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8" name="Title 2">
            <a:extLst>
              <a:ext uri="{FF2B5EF4-FFF2-40B4-BE49-F238E27FC236}">
                <a16:creationId xmlns:a16="http://schemas.microsoft.com/office/drawing/2014/main" id="{123C59FB-6EFE-E070-3AF8-41658B25B633}"/>
              </a:ext>
            </a:extLst>
          </p:cNvPr>
          <p:cNvSpPr txBox="1">
            <a:spLocks/>
          </p:cNvSpPr>
          <p:nvPr/>
        </p:nvSpPr>
        <p:spPr>
          <a:xfrm>
            <a:off x="1941000" y="910833"/>
            <a:ext cx="8310000" cy="70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ozha One"/>
              <a:buNone/>
              <a:defRPr sz="7733"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2pPr>
            <a:lvl3pPr marR="0" lvl="2"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3pPr>
            <a:lvl4pPr marR="0" lvl="3"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4pPr>
            <a:lvl5pPr marR="0" lvl="4"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5pPr>
            <a:lvl6pPr marR="0" lvl="5"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6pPr>
            <a:lvl7pPr marR="0" lvl="6"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7pPr>
            <a:lvl8pPr marR="0" lvl="7"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8pPr>
            <a:lvl9pPr marR="0" lvl="8"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9pPr>
          </a:lstStyle>
          <a:p>
            <a:r>
              <a:rPr lang="en-US" sz="3600" kern="0" dirty="0">
                <a:solidFill>
                  <a:srgbClr val="000000"/>
                </a:solidFill>
                <a:latin typeface="+mj-lt"/>
              </a:rPr>
              <a:t>Data Source </a:t>
            </a:r>
            <a:endParaRPr lang="en-AE" sz="3600" kern="0" dirty="0">
              <a:solidFill>
                <a:srgbClr val="000000"/>
              </a:solidFill>
              <a:latin typeface="+mj-lt"/>
            </a:endParaRPr>
          </a:p>
        </p:txBody>
      </p:sp>
      <p:sp>
        <p:nvSpPr>
          <p:cNvPr id="9" name="Text Placeholder 1">
            <a:extLst>
              <a:ext uri="{FF2B5EF4-FFF2-40B4-BE49-F238E27FC236}">
                <a16:creationId xmlns:a16="http://schemas.microsoft.com/office/drawing/2014/main" id="{7E2D162D-63B2-61BE-A48C-525172AFA9CE}"/>
              </a:ext>
            </a:extLst>
          </p:cNvPr>
          <p:cNvSpPr txBox="1">
            <a:spLocks/>
          </p:cNvSpPr>
          <p:nvPr/>
        </p:nvSpPr>
        <p:spPr>
          <a:xfrm>
            <a:off x="346213" y="1833696"/>
            <a:ext cx="11709952" cy="3990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Manjari"/>
              <a:buNone/>
              <a:defRPr sz="1867"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9pPr>
          </a:lstStyle>
          <a:p>
            <a:pPr marL="438146" indent="-285750" algn="l">
              <a:buFont typeface="Arial" panose="020B0604020202020204" pitchFamily="34" charset="0"/>
              <a:buChar char="•"/>
            </a:pPr>
            <a:r>
              <a:rPr lang="en-US" sz="1800" kern="0" dirty="0">
                <a:solidFill>
                  <a:srgbClr val="000000"/>
                </a:solidFill>
                <a:latin typeface="+mn-lt"/>
              </a:rPr>
              <a:t> Same dataset that authors used in the replication research paper,</a:t>
            </a:r>
          </a:p>
          <a:p>
            <a:pPr marL="438146" indent="-285750" algn="l">
              <a:buFont typeface="Arial" panose="020B0604020202020204" pitchFamily="34" charset="0"/>
              <a:buChar char="•"/>
            </a:pPr>
            <a:endParaRPr lang="en-US" sz="1800" kern="0" dirty="0">
              <a:solidFill>
                <a:srgbClr val="000000"/>
              </a:solidFill>
              <a:latin typeface="+mn-lt"/>
            </a:endParaRPr>
          </a:p>
          <a:p>
            <a:pPr marL="438146" indent="-285750" algn="l">
              <a:buFont typeface="Arial" panose="020B0604020202020204" pitchFamily="34" charset="0"/>
              <a:buChar char="•"/>
            </a:pPr>
            <a:endParaRPr lang="en-US" sz="1800" kern="0" dirty="0">
              <a:solidFill>
                <a:srgbClr val="000000"/>
              </a:solidFill>
              <a:latin typeface="+mn-lt"/>
            </a:endParaRPr>
          </a:p>
          <a:p>
            <a:pPr marL="438146" indent="-285750" algn="l">
              <a:buFont typeface="Arial" panose="020B0604020202020204" pitchFamily="34" charset="0"/>
              <a:buChar char="•"/>
            </a:pPr>
            <a:r>
              <a:rPr lang="en-US" sz="1800" kern="0" dirty="0">
                <a:solidFill>
                  <a:srgbClr val="000000"/>
                </a:solidFill>
                <a:latin typeface="+mn-lt"/>
              </a:rPr>
              <a:t> The authors manually collected news articles from ‘The Times of India’ and ‘The Hindu’</a:t>
            </a:r>
          </a:p>
          <a:p>
            <a:pPr marL="1047731" lvl="1" indent="-285750" algn="l">
              <a:buFont typeface="Arial" panose="020B0604020202020204" pitchFamily="34" charset="0"/>
              <a:buChar char="•"/>
            </a:pPr>
            <a:r>
              <a:rPr lang="en-US" sz="1800" kern="0" dirty="0">
                <a:solidFill>
                  <a:srgbClr val="000000"/>
                </a:solidFill>
                <a:latin typeface="+mn-lt"/>
              </a:rPr>
              <a:t>Time Period : May  - June 2020 </a:t>
            </a:r>
          </a:p>
          <a:p>
            <a:pPr marL="1047731" lvl="1" indent="-285750" algn="l">
              <a:buFont typeface="Arial" panose="020B0604020202020204" pitchFamily="34" charset="0"/>
              <a:buChar char="•"/>
            </a:pPr>
            <a:r>
              <a:rPr lang="en-US" sz="1800" kern="0" dirty="0">
                <a:solidFill>
                  <a:srgbClr val="000000"/>
                </a:solidFill>
                <a:latin typeface="+mn-lt"/>
              </a:rPr>
              <a:t>Terms : migrants, migration, lockdown, COVID-19, pandemic</a:t>
            </a:r>
            <a:endParaRPr lang="en-AE" sz="1800" kern="0" dirty="0">
              <a:solidFill>
                <a:srgbClr val="000000"/>
              </a:solidFill>
              <a:latin typeface="+mn-lt"/>
            </a:endParaRPr>
          </a:p>
          <a:p>
            <a:pPr marL="438146" indent="-285750" algn="l">
              <a:buFont typeface="Arial" panose="020B0604020202020204" pitchFamily="34" charset="0"/>
              <a:buChar char="•"/>
            </a:pPr>
            <a:endParaRPr lang="en-US" sz="1800" kern="0" dirty="0">
              <a:solidFill>
                <a:srgbClr val="000000"/>
              </a:solidFill>
              <a:latin typeface="+mn-lt"/>
            </a:endParaRPr>
          </a:p>
          <a:p>
            <a:pPr marL="438146" indent="-285750" algn="l">
              <a:buFont typeface="Arial" panose="020B0604020202020204" pitchFamily="34" charset="0"/>
              <a:buChar char="•"/>
            </a:pPr>
            <a:endParaRPr lang="en-US" sz="1800" kern="0" dirty="0">
              <a:solidFill>
                <a:srgbClr val="000000"/>
              </a:solidFill>
              <a:latin typeface="+mn-lt"/>
            </a:endParaRPr>
          </a:p>
          <a:p>
            <a:pPr marL="438146" indent="-285750" algn="l">
              <a:buFont typeface="Arial" panose="020B0604020202020204" pitchFamily="34" charset="0"/>
              <a:buChar char="•"/>
            </a:pPr>
            <a:r>
              <a:rPr lang="en-US" sz="1800" kern="0" dirty="0">
                <a:solidFill>
                  <a:srgbClr val="000000"/>
                </a:solidFill>
                <a:latin typeface="+mn-lt"/>
              </a:rPr>
              <a:t> </a:t>
            </a:r>
            <a:r>
              <a:rPr lang="en-AE" sz="1800" kern="0" dirty="0">
                <a:solidFill>
                  <a:srgbClr val="000000"/>
                </a:solidFill>
                <a:latin typeface="+mn-lt"/>
              </a:rPr>
              <a:t> Important Features : Article Title, Article Text, Summary, Keywords </a:t>
            </a:r>
          </a:p>
          <a:p>
            <a:pPr marL="1047731" lvl="1" indent="-285750" algn="l">
              <a:buFont typeface="Arial" panose="020B0604020202020204" pitchFamily="34" charset="0"/>
              <a:buChar char="•"/>
            </a:pPr>
            <a:r>
              <a:rPr lang="en-AE" sz="1800" kern="0" dirty="0">
                <a:solidFill>
                  <a:srgbClr val="000000"/>
                </a:solidFill>
                <a:latin typeface="+mn-lt"/>
              </a:rPr>
              <a:t>Article Text is the most important feature, as it is the most informative variable in the corpus </a:t>
            </a:r>
          </a:p>
          <a:p>
            <a:pPr marL="152396" indent="0" algn="l"/>
            <a:endParaRPr lang="en-US" sz="1800" kern="0" dirty="0">
              <a:solidFill>
                <a:srgbClr val="000000"/>
              </a:solidFill>
              <a:latin typeface="+mn-lt"/>
            </a:endParaRPr>
          </a:p>
          <a:p>
            <a:pPr marL="152396" indent="0" algn="l"/>
            <a:endParaRPr lang="en-US" sz="1800" kern="0" dirty="0">
              <a:solidFill>
                <a:srgbClr val="000000"/>
              </a:solidFill>
              <a:latin typeface="+mn-lt"/>
            </a:endParaRPr>
          </a:p>
          <a:p>
            <a:pPr marL="438146" indent="-285750" algn="l">
              <a:buFont typeface="Arial" panose="020B0604020202020204" pitchFamily="34" charset="0"/>
              <a:buChar char="•"/>
            </a:pPr>
            <a:r>
              <a:rPr lang="en-US" sz="1800" kern="0" dirty="0">
                <a:solidFill>
                  <a:srgbClr val="000000"/>
                </a:solidFill>
                <a:latin typeface="+mn-lt"/>
              </a:rPr>
              <a:t> No Missing Values in the data</a:t>
            </a:r>
          </a:p>
          <a:p>
            <a:pPr marL="438146" indent="-285750" algn="l">
              <a:buFont typeface="Arial" panose="020B0604020202020204" pitchFamily="34" charset="0"/>
              <a:buChar char="•"/>
            </a:pPr>
            <a:endParaRPr lang="en-US" sz="1800" kern="0" dirty="0">
              <a:solidFill>
                <a:srgbClr val="000000"/>
              </a:solidFill>
              <a:latin typeface="+mn-lt"/>
            </a:endParaRPr>
          </a:p>
          <a:p>
            <a:pPr marL="1047731" lvl="1" indent="-285750" algn="l">
              <a:buFont typeface="Arial" panose="020B0604020202020204" pitchFamily="34" charset="0"/>
              <a:buChar char="•"/>
            </a:pPr>
            <a:endParaRPr lang="en-US" sz="1800" kern="0" dirty="0">
              <a:solidFill>
                <a:srgbClr val="000000"/>
              </a:solidFill>
              <a:latin typeface="+mn-lt"/>
            </a:endParaRPr>
          </a:p>
          <a:p>
            <a:pPr marL="1047731" lvl="1" indent="-285750" algn="l">
              <a:buFont typeface="Arial" panose="020B0604020202020204" pitchFamily="34" charset="0"/>
              <a:buChar char="•"/>
            </a:pPr>
            <a:endParaRPr lang="en-US" sz="1800" kern="0" dirty="0">
              <a:solidFill>
                <a:srgbClr val="000000"/>
              </a:solidFill>
              <a:latin typeface="+mn-lt"/>
            </a:endParaRPr>
          </a:p>
        </p:txBody>
      </p:sp>
    </p:spTree>
    <p:extLst>
      <p:ext uri="{BB962C8B-B14F-4D97-AF65-F5344CB8AC3E}">
        <p14:creationId xmlns:p14="http://schemas.microsoft.com/office/powerpoint/2010/main" val="392189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4" name="Title 3">
            <a:extLst>
              <a:ext uri="{FF2B5EF4-FFF2-40B4-BE49-F238E27FC236}">
                <a16:creationId xmlns:a16="http://schemas.microsoft.com/office/drawing/2014/main" id="{1DE9F3BC-29F3-70CC-BD90-AB38329F455B}"/>
              </a:ext>
            </a:extLst>
          </p:cNvPr>
          <p:cNvSpPr>
            <a:spLocks noGrp="1"/>
          </p:cNvSpPr>
          <p:nvPr>
            <p:ph type="title"/>
          </p:nvPr>
        </p:nvSpPr>
        <p:spPr>
          <a:xfrm>
            <a:off x="1781974" y="740611"/>
            <a:ext cx="8310000" cy="704800"/>
          </a:xfrm>
        </p:spPr>
        <p:txBody>
          <a:bodyPr/>
          <a:lstStyle/>
          <a:p>
            <a:r>
              <a:rPr lang="en-US" dirty="0">
                <a:solidFill>
                  <a:srgbClr val="000000"/>
                </a:solidFill>
                <a:latin typeface="+mj-lt"/>
              </a:rPr>
              <a:t>EDA and Data Pre-Processing</a:t>
            </a:r>
            <a:endParaRPr lang="en-AE" dirty="0">
              <a:solidFill>
                <a:srgbClr val="000000"/>
              </a:solidFill>
              <a:latin typeface="+mj-lt"/>
            </a:endParaRPr>
          </a:p>
        </p:txBody>
      </p:sp>
      <p:sp>
        <p:nvSpPr>
          <p:cNvPr id="8" name="Text Placeholder 7">
            <a:extLst>
              <a:ext uri="{FF2B5EF4-FFF2-40B4-BE49-F238E27FC236}">
                <a16:creationId xmlns:a16="http://schemas.microsoft.com/office/drawing/2014/main" id="{128D3832-CF52-155F-59CF-33FC33BDECB6}"/>
              </a:ext>
            </a:extLst>
          </p:cNvPr>
          <p:cNvSpPr>
            <a:spLocks noGrp="1"/>
          </p:cNvSpPr>
          <p:nvPr>
            <p:ph type="body" idx="1"/>
          </p:nvPr>
        </p:nvSpPr>
        <p:spPr>
          <a:xfrm>
            <a:off x="58545" y="1737664"/>
            <a:ext cx="4513111" cy="3777644"/>
          </a:xfrm>
        </p:spPr>
        <p:txBody>
          <a:bodyPr/>
          <a:lstStyle/>
          <a:p>
            <a:r>
              <a:rPr lang="en-US" sz="1600" dirty="0">
                <a:solidFill>
                  <a:srgbClr val="000000"/>
                </a:solidFill>
                <a:latin typeface="+mn-lt"/>
              </a:rPr>
              <a:t>Analysis of summary statistics of article text variable</a:t>
            </a:r>
          </a:p>
          <a:p>
            <a:endParaRPr lang="en-US" sz="1600" dirty="0">
              <a:solidFill>
                <a:srgbClr val="000000"/>
              </a:solidFill>
              <a:latin typeface="+mn-lt"/>
            </a:endParaRPr>
          </a:p>
          <a:p>
            <a:endParaRPr lang="en-US" sz="1600" dirty="0">
              <a:solidFill>
                <a:srgbClr val="000000"/>
              </a:solidFill>
              <a:latin typeface="+mn-lt"/>
            </a:endParaRPr>
          </a:p>
          <a:p>
            <a:r>
              <a:rPr lang="en-US" sz="1600" dirty="0">
                <a:solidFill>
                  <a:srgbClr val="000000"/>
                </a:solidFill>
                <a:latin typeface="+mn-lt"/>
              </a:rPr>
              <a:t> Checking for punctuation frequency</a:t>
            </a:r>
          </a:p>
          <a:p>
            <a:pPr lvl="1"/>
            <a:r>
              <a:rPr lang="en-US" sz="1600" dirty="0">
                <a:solidFill>
                  <a:srgbClr val="000000"/>
                </a:solidFill>
                <a:latin typeface="+mn-lt"/>
              </a:rPr>
              <a:t> Removing Hindi </a:t>
            </a:r>
            <a:r>
              <a:rPr lang="en-AE" sz="1600" kern="0" dirty="0">
                <a:solidFill>
                  <a:srgbClr val="000000"/>
                </a:solidFill>
                <a:latin typeface="+mn-lt"/>
              </a:rPr>
              <a:t>diacritics</a:t>
            </a:r>
          </a:p>
          <a:p>
            <a:pPr marL="795847" lvl="1" indent="0">
              <a:buNone/>
            </a:pPr>
            <a:endParaRPr lang="en-US" sz="1600" dirty="0">
              <a:solidFill>
                <a:srgbClr val="000000"/>
              </a:solidFill>
              <a:latin typeface="+mn-lt"/>
            </a:endParaRPr>
          </a:p>
          <a:p>
            <a:pPr lvl="1"/>
            <a:endParaRPr lang="en-US" sz="1600" dirty="0">
              <a:solidFill>
                <a:srgbClr val="000000"/>
              </a:solidFill>
              <a:latin typeface="+mn-lt"/>
            </a:endParaRPr>
          </a:p>
          <a:p>
            <a:r>
              <a:rPr lang="en-US" sz="1600" dirty="0">
                <a:solidFill>
                  <a:srgbClr val="000000"/>
                </a:solidFill>
                <a:latin typeface="+mn-lt"/>
              </a:rPr>
              <a:t> </a:t>
            </a:r>
            <a:r>
              <a:rPr lang="en-GB" sz="1600" dirty="0">
                <a:solidFill>
                  <a:srgbClr val="000000"/>
                </a:solidFill>
                <a:latin typeface="+mn-lt"/>
              </a:rPr>
              <a:t>Lemmatization using </a:t>
            </a:r>
            <a:r>
              <a:rPr lang="en-GB" sz="1600" dirty="0" err="1">
                <a:solidFill>
                  <a:srgbClr val="000000"/>
                </a:solidFill>
                <a:latin typeface="+mn-lt"/>
              </a:rPr>
              <a:t>WordNetLemmatizer</a:t>
            </a:r>
            <a:r>
              <a:rPr lang="en-GB" sz="1600" dirty="0">
                <a:solidFill>
                  <a:srgbClr val="000000"/>
                </a:solidFill>
                <a:latin typeface="+mn-lt"/>
              </a:rPr>
              <a:t> from the NLTK module</a:t>
            </a:r>
            <a:endParaRPr lang="en-US" sz="1600" dirty="0">
              <a:solidFill>
                <a:srgbClr val="000000"/>
              </a:solidFill>
              <a:latin typeface="+mn-lt"/>
            </a:endParaRPr>
          </a:p>
          <a:p>
            <a:pPr marL="152396" indent="0">
              <a:buNone/>
            </a:pPr>
            <a:endParaRPr lang="en-US" sz="1800" dirty="0">
              <a:solidFill>
                <a:srgbClr val="000000"/>
              </a:solidFill>
              <a:latin typeface="+mn-lt"/>
            </a:endParaRPr>
          </a:p>
          <a:p>
            <a:endParaRPr lang="en-US" dirty="0"/>
          </a:p>
          <a:p>
            <a:pPr marL="761981" lvl="1" indent="0">
              <a:buNone/>
            </a:pPr>
            <a:r>
              <a:rPr lang="en-US" dirty="0"/>
              <a:t>`</a:t>
            </a:r>
            <a:endParaRPr lang="en-AE" dirty="0"/>
          </a:p>
        </p:txBody>
      </p:sp>
      <p:pic>
        <p:nvPicPr>
          <p:cNvPr id="9" name="Picture 8">
            <a:extLst>
              <a:ext uri="{FF2B5EF4-FFF2-40B4-BE49-F238E27FC236}">
                <a16:creationId xmlns:a16="http://schemas.microsoft.com/office/drawing/2014/main" id="{F774E62A-9EE8-5D7E-0432-09CBE70D54E5}"/>
              </a:ext>
            </a:extLst>
          </p:cNvPr>
          <p:cNvPicPr>
            <a:picLocks noChangeAspect="1"/>
          </p:cNvPicPr>
          <p:nvPr/>
        </p:nvPicPr>
        <p:blipFill rotWithShape="1">
          <a:blip r:embed="rId3">
            <a:extLst>
              <a:ext uri="{28A0092B-C50C-407E-A947-70E740481C1C}">
                <a14:useLocalDpi xmlns:a14="http://schemas.microsoft.com/office/drawing/2010/main" val="0"/>
              </a:ext>
            </a:extLst>
          </a:blip>
          <a:srcRect l="24535" t="45530" r="52389" b="13776"/>
          <a:stretch/>
        </p:blipFill>
        <p:spPr bwMode="auto">
          <a:xfrm>
            <a:off x="4571656" y="2170813"/>
            <a:ext cx="3035280" cy="3186158"/>
          </a:xfrm>
          <a:prstGeom prst="rect">
            <a:avLst/>
          </a:prstGeom>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FAA22A49-9EBC-0BBE-644F-ABC80984B62C}"/>
              </a:ext>
            </a:extLst>
          </p:cNvPr>
          <p:cNvSpPr txBox="1"/>
          <p:nvPr/>
        </p:nvSpPr>
        <p:spPr>
          <a:xfrm>
            <a:off x="4482826" y="5404728"/>
            <a:ext cx="335286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696E72"/>
                </a:solidFill>
                <a:effectLst/>
                <a:uLnTx/>
                <a:uFillTx/>
                <a:latin typeface="Arial"/>
                <a:ea typeface="+mn-ea"/>
                <a:cs typeface="+mn-cs"/>
              </a:rPr>
              <a:t>Figure 1 :Number of Words in each Article</a:t>
            </a:r>
            <a:endParaRPr kumimoji="0" lang="en-AE" sz="1100" b="0" i="0" u="none" strike="noStrike" kern="1200" cap="none" spc="0" normalizeH="0" baseline="0" noProof="0" dirty="0">
              <a:ln>
                <a:noFill/>
              </a:ln>
              <a:solidFill>
                <a:srgbClr val="696E72"/>
              </a:solidFill>
              <a:effectLst/>
              <a:uLnTx/>
              <a:uFillTx/>
              <a:latin typeface="Arial"/>
              <a:ea typeface="+mn-ea"/>
              <a:cs typeface="+mn-cs"/>
            </a:endParaRPr>
          </a:p>
        </p:txBody>
      </p:sp>
      <p:pic>
        <p:nvPicPr>
          <p:cNvPr id="3" name="Picture 2">
            <a:extLst>
              <a:ext uri="{FF2B5EF4-FFF2-40B4-BE49-F238E27FC236}">
                <a16:creationId xmlns:a16="http://schemas.microsoft.com/office/drawing/2014/main" id="{DCF019F2-2758-5B0E-FBDF-F085F44DADF5}"/>
              </a:ext>
            </a:extLst>
          </p:cNvPr>
          <p:cNvPicPr>
            <a:picLocks noChangeAspect="1"/>
          </p:cNvPicPr>
          <p:nvPr/>
        </p:nvPicPr>
        <p:blipFill rotWithShape="1">
          <a:blip r:embed="rId4"/>
          <a:srcRect l="17609" t="37971" r="53978" b="29275"/>
          <a:stretch/>
        </p:blipFill>
        <p:spPr>
          <a:xfrm>
            <a:off x="8383488" y="1469303"/>
            <a:ext cx="2923381" cy="1895573"/>
          </a:xfrm>
          <a:prstGeom prst="rect">
            <a:avLst/>
          </a:prstGeom>
        </p:spPr>
      </p:pic>
      <p:sp>
        <p:nvSpPr>
          <p:cNvPr id="5" name="TextBox 4">
            <a:extLst>
              <a:ext uri="{FF2B5EF4-FFF2-40B4-BE49-F238E27FC236}">
                <a16:creationId xmlns:a16="http://schemas.microsoft.com/office/drawing/2014/main" id="{746B18F4-8582-B811-3D66-25FC991B106D}"/>
              </a:ext>
            </a:extLst>
          </p:cNvPr>
          <p:cNvSpPr txBox="1"/>
          <p:nvPr/>
        </p:nvSpPr>
        <p:spPr>
          <a:xfrm>
            <a:off x="8123447" y="3364876"/>
            <a:ext cx="3570924" cy="261610"/>
          </a:xfrm>
          <a:prstGeom prst="rect">
            <a:avLst/>
          </a:prstGeom>
          <a:noFill/>
        </p:spPr>
        <p:txBody>
          <a:bodyPr wrap="square" rtlCol="0">
            <a:spAutoFit/>
          </a:bodyPr>
          <a:lstStyle/>
          <a:p>
            <a:pPr algn="ctr"/>
            <a:r>
              <a:rPr lang="en-GB" sz="1100" dirty="0"/>
              <a:t>Table 1 : Some punctuations and their frequencies</a:t>
            </a:r>
            <a:endParaRPr lang="en-AE" sz="1100" dirty="0"/>
          </a:p>
        </p:txBody>
      </p:sp>
      <p:pic>
        <p:nvPicPr>
          <p:cNvPr id="6" name="Picture 5">
            <a:extLst>
              <a:ext uri="{FF2B5EF4-FFF2-40B4-BE49-F238E27FC236}">
                <a16:creationId xmlns:a16="http://schemas.microsoft.com/office/drawing/2014/main" id="{9BD4676B-90F5-B633-25F9-94A3EF3608DF}"/>
              </a:ext>
            </a:extLst>
          </p:cNvPr>
          <p:cNvPicPr>
            <a:picLocks noChangeAspect="1"/>
          </p:cNvPicPr>
          <p:nvPr/>
        </p:nvPicPr>
        <p:blipFill rotWithShape="1">
          <a:blip r:embed="rId5">
            <a:extLst>
              <a:ext uri="{28A0092B-C50C-407E-A947-70E740481C1C}">
                <a14:useLocalDpi xmlns:a14="http://schemas.microsoft.com/office/drawing/2010/main" val="0"/>
              </a:ext>
            </a:extLst>
          </a:blip>
          <a:srcRect l="23566" t="56892" r="48013" b="14383"/>
          <a:stretch/>
        </p:blipFill>
        <p:spPr bwMode="auto">
          <a:xfrm>
            <a:off x="8064447" y="3761945"/>
            <a:ext cx="3375180" cy="2173648"/>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C738CBC-9BBD-6470-13EC-69479B95C5C7}"/>
              </a:ext>
            </a:extLst>
          </p:cNvPr>
          <p:cNvSpPr txBox="1"/>
          <p:nvPr/>
        </p:nvSpPr>
        <p:spPr>
          <a:xfrm>
            <a:off x="8061722" y="5875532"/>
            <a:ext cx="3858679" cy="253916"/>
          </a:xfrm>
          <a:prstGeom prst="rect">
            <a:avLst/>
          </a:prstGeom>
          <a:noFill/>
        </p:spPr>
        <p:txBody>
          <a:bodyPr wrap="square" rtlCol="0">
            <a:spAutoFit/>
          </a:bodyPr>
          <a:lstStyle/>
          <a:p>
            <a:pPr algn="ctr"/>
            <a:r>
              <a:rPr lang="en-US" sz="1050" dirty="0"/>
              <a:t>Figure 2 :News Articles after ASCII characters were removed</a:t>
            </a:r>
            <a:endParaRPr lang="en-AE" sz="1050" dirty="0"/>
          </a:p>
        </p:txBody>
      </p:sp>
      <p:pic>
        <p:nvPicPr>
          <p:cNvPr id="10" name="Picture 9">
            <a:extLst>
              <a:ext uri="{FF2B5EF4-FFF2-40B4-BE49-F238E27FC236}">
                <a16:creationId xmlns:a16="http://schemas.microsoft.com/office/drawing/2014/main" id="{62AFDE64-A60A-2ECC-9839-48A63941FA08}"/>
              </a:ext>
            </a:extLst>
          </p:cNvPr>
          <p:cNvPicPr>
            <a:picLocks noChangeAspect="1"/>
          </p:cNvPicPr>
          <p:nvPr/>
        </p:nvPicPr>
        <p:blipFill rotWithShape="1">
          <a:blip r:embed="rId4"/>
          <a:srcRect l="17609" t="37971" r="81618" b="29275"/>
          <a:stretch/>
        </p:blipFill>
        <p:spPr>
          <a:xfrm rot="10800000">
            <a:off x="11267094" y="1447083"/>
            <a:ext cx="79549" cy="1895573"/>
          </a:xfrm>
          <a:prstGeom prst="rect">
            <a:avLst/>
          </a:prstGeom>
        </p:spPr>
      </p:pic>
    </p:spTree>
    <p:extLst>
      <p:ext uri="{BB962C8B-B14F-4D97-AF65-F5344CB8AC3E}">
        <p14:creationId xmlns:p14="http://schemas.microsoft.com/office/powerpoint/2010/main" val="351429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8" name="Title 2">
            <a:extLst>
              <a:ext uri="{FF2B5EF4-FFF2-40B4-BE49-F238E27FC236}">
                <a16:creationId xmlns:a16="http://schemas.microsoft.com/office/drawing/2014/main" id="{123C59FB-6EFE-E070-3AF8-41658B25B633}"/>
              </a:ext>
            </a:extLst>
          </p:cNvPr>
          <p:cNvSpPr txBox="1">
            <a:spLocks/>
          </p:cNvSpPr>
          <p:nvPr/>
        </p:nvSpPr>
        <p:spPr>
          <a:xfrm>
            <a:off x="1941000" y="959411"/>
            <a:ext cx="8310000" cy="70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ozha One"/>
              <a:buNone/>
              <a:defRPr sz="7733"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2pPr>
            <a:lvl3pPr marR="0" lvl="2"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3pPr>
            <a:lvl4pPr marR="0" lvl="3"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4pPr>
            <a:lvl5pPr marR="0" lvl="4"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5pPr>
            <a:lvl6pPr marR="0" lvl="5"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6pPr>
            <a:lvl7pPr marR="0" lvl="6"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7pPr>
            <a:lvl8pPr marR="0" lvl="7"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8pPr>
            <a:lvl9pPr marR="0" lvl="8"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9pPr>
          </a:lstStyle>
          <a:p>
            <a:pPr marL="0" marR="0" lvl="0" indent="0" algn="ctr" defTabSz="914400" rtl="0" eaLnBrk="1" fontAlgn="auto" latinLnBrk="0" hangingPunct="1">
              <a:lnSpc>
                <a:spcPct val="100000"/>
              </a:lnSpc>
              <a:spcBef>
                <a:spcPts val="0"/>
              </a:spcBef>
              <a:spcAft>
                <a:spcPts val="0"/>
              </a:spcAft>
              <a:buClr>
                <a:srgbClr val="696E72"/>
              </a:buClr>
              <a:buSzPts val="5200"/>
              <a:buFont typeface="Rozha One"/>
              <a:buNone/>
              <a:tabLst/>
              <a:defRPr/>
            </a:pPr>
            <a:r>
              <a:rPr kumimoji="0" lang="en-GB" sz="3600" b="0" i="0" u="none" strike="noStrike" kern="0" cap="none" spc="0" normalizeH="0" baseline="0" noProof="0" dirty="0">
                <a:ln>
                  <a:noFill/>
                </a:ln>
                <a:solidFill>
                  <a:srgbClr val="000000"/>
                </a:solidFill>
                <a:effectLst/>
                <a:uLnTx/>
                <a:uFillTx/>
                <a:latin typeface="Arial"/>
                <a:cs typeface="Rozha One"/>
                <a:sym typeface="Rozha One"/>
              </a:rPr>
              <a:t>Sentiment Analysis Implementation</a:t>
            </a:r>
            <a:endParaRPr kumimoji="0" lang="en-AE" sz="3600" b="0" i="0" u="none" strike="noStrike" kern="0" cap="none" spc="0" normalizeH="0" baseline="0" noProof="0" dirty="0">
              <a:ln>
                <a:noFill/>
              </a:ln>
              <a:solidFill>
                <a:srgbClr val="000000"/>
              </a:solidFill>
              <a:effectLst/>
              <a:uLnTx/>
              <a:uFillTx/>
              <a:latin typeface="Arial"/>
              <a:cs typeface="Rozha One"/>
              <a:sym typeface="Rozha One"/>
            </a:endParaRPr>
          </a:p>
        </p:txBody>
      </p:sp>
      <p:sp>
        <p:nvSpPr>
          <p:cNvPr id="9" name="Text Placeholder 1">
            <a:extLst>
              <a:ext uri="{FF2B5EF4-FFF2-40B4-BE49-F238E27FC236}">
                <a16:creationId xmlns:a16="http://schemas.microsoft.com/office/drawing/2014/main" id="{7E2D162D-63B2-61BE-A48C-525172AFA9CE}"/>
              </a:ext>
            </a:extLst>
          </p:cNvPr>
          <p:cNvSpPr txBox="1">
            <a:spLocks/>
          </p:cNvSpPr>
          <p:nvPr/>
        </p:nvSpPr>
        <p:spPr>
          <a:xfrm>
            <a:off x="202095" y="2041781"/>
            <a:ext cx="11989905" cy="3990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Manjari"/>
              <a:buNone/>
              <a:defRPr sz="1867"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9pPr>
          </a:lstStyle>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mn-lt"/>
                <a:sym typeface="Barlow"/>
              </a:rPr>
              <a:t> Sentiment Analysis using VADER was chosen as it informs how positive/negative a sentiment is</a:t>
            </a:r>
            <a:r>
              <a:rPr lang="en-US" sz="1800" dirty="0">
                <a:solidFill>
                  <a:srgbClr val="000000"/>
                </a:solidFill>
                <a:latin typeface="+mn-lt"/>
              </a:rPr>
              <a:t>. The </a:t>
            </a:r>
            <a:r>
              <a:rPr lang="en-US" sz="1800" dirty="0" err="1">
                <a:solidFill>
                  <a:srgbClr val="000000"/>
                </a:solidFill>
                <a:latin typeface="+mn-lt"/>
              </a:rPr>
              <a:t>TextBlob</a:t>
            </a:r>
            <a:r>
              <a:rPr lang="en-US" sz="1800" dirty="0">
                <a:solidFill>
                  <a:srgbClr val="000000"/>
                </a:solidFill>
                <a:latin typeface="+mn-lt"/>
              </a:rPr>
              <a:t> lexicon has been used to check if results match. </a:t>
            </a: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lang="en-US" sz="1800" dirty="0">
              <a:solidFill>
                <a:srgbClr val="000000"/>
              </a:solidFill>
              <a:latin typeface="+mn-lt"/>
            </a:endParaRP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lang="en-US" sz="1800" dirty="0">
                <a:solidFill>
                  <a:srgbClr val="000000"/>
                </a:solidFill>
                <a:latin typeface="+mn-lt"/>
              </a:rPr>
              <a:t>Sentiment Analysis was performed on the article text variable </a:t>
            </a:r>
          </a:p>
          <a:p>
            <a:pPr marL="152396" marR="0" lvl="0" indent="0" algn="l" defTabSz="914400" rtl="0" eaLnBrk="1" fontAlgn="auto" latinLnBrk="0" hangingPunct="1">
              <a:lnSpc>
                <a:spcPct val="100000"/>
              </a:lnSpc>
              <a:spcBef>
                <a:spcPts val="0"/>
              </a:spcBef>
              <a:spcAft>
                <a:spcPts val="0"/>
              </a:spcAft>
              <a:buClr>
                <a:srgbClr val="696E72"/>
              </a:buClr>
              <a:buSzPts val="2800"/>
              <a:tabLst/>
              <a:defRPr/>
            </a:pPr>
            <a:endParaRPr kumimoji="0" lang="en-US" sz="1800" b="0" i="0" u="none" strike="noStrike" kern="0" cap="none" spc="0" normalizeH="0" baseline="0" noProof="0" dirty="0">
              <a:ln>
                <a:noFill/>
              </a:ln>
              <a:solidFill>
                <a:srgbClr val="000000"/>
              </a:solidFill>
              <a:effectLst/>
              <a:uLnTx/>
              <a:uFillTx/>
              <a:latin typeface="+mn-lt"/>
              <a:sym typeface="Manjari"/>
            </a:endParaRP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lang="en-US" sz="1800" kern="0" dirty="0">
                <a:solidFill>
                  <a:srgbClr val="000000"/>
                </a:solidFill>
                <a:latin typeface="+mn-lt"/>
                <a:sym typeface="Manjari"/>
              </a:rPr>
              <a:t> The overall sentiment in articles related to reverse migration indicate the overall perspective readers are most likely to have. This may be important as there was a large amount of donation to migrant workers and organizations that work for their benefit. </a:t>
            </a:r>
            <a:endParaRPr kumimoji="0" lang="en-US" sz="1800" b="0" i="0" u="none" strike="noStrike" kern="0" cap="none" spc="0" normalizeH="0" baseline="0" noProof="0" dirty="0">
              <a:ln>
                <a:noFill/>
              </a:ln>
              <a:solidFill>
                <a:srgbClr val="000000"/>
              </a:solidFill>
              <a:effectLst/>
              <a:uLnTx/>
              <a:uFillTx/>
              <a:latin typeface="+mn-lt"/>
              <a:sym typeface="Manjari"/>
            </a:endParaRPr>
          </a:p>
          <a:p>
            <a:pPr marL="1047731" marR="0" lvl="1"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kumimoji="0" lang="en-US" sz="1800" b="0" i="0" u="none" strike="noStrike" kern="0" cap="none" spc="0" normalizeH="0" baseline="0" noProof="0" dirty="0">
              <a:ln>
                <a:noFill/>
              </a:ln>
              <a:solidFill>
                <a:srgbClr val="000000"/>
              </a:solidFill>
              <a:effectLst/>
              <a:uLnTx/>
              <a:uFillTx/>
              <a:latin typeface="Arial"/>
              <a:sym typeface="Manjari"/>
            </a:endParaRPr>
          </a:p>
        </p:txBody>
      </p:sp>
    </p:spTree>
    <p:extLst>
      <p:ext uri="{BB962C8B-B14F-4D97-AF65-F5344CB8AC3E}">
        <p14:creationId xmlns:p14="http://schemas.microsoft.com/office/powerpoint/2010/main" val="18792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8E922F-F17D-FD6B-08ED-C03C487DE4F2}"/>
              </a:ext>
            </a:extLst>
          </p:cNvPr>
          <p:cNvSpPr>
            <a:spLocks noGrp="1"/>
          </p:cNvSpPr>
          <p:nvPr>
            <p:ph type="title"/>
          </p:nvPr>
        </p:nvSpPr>
        <p:spPr>
          <a:xfrm>
            <a:off x="482103" y="947351"/>
            <a:ext cx="10823713" cy="704800"/>
          </a:xfrm>
        </p:spPr>
        <p:txBody>
          <a:bodyPr/>
          <a:lstStyle/>
          <a:p>
            <a:r>
              <a:rPr lang="en-GB" dirty="0">
                <a:solidFill>
                  <a:srgbClr val="000000"/>
                </a:solidFill>
                <a:latin typeface="+mj-lt"/>
              </a:rPr>
              <a:t>Topic Modelling Implementation</a:t>
            </a:r>
            <a:endParaRPr lang="en-AE" dirty="0">
              <a:solidFill>
                <a:srgbClr val="000000"/>
              </a:solidFill>
              <a:latin typeface="+mj-lt"/>
            </a:endParaRPr>
          </a:p>
        </p:txBody>
      </p:sp>
      <p:sp>
        <p:nvSpPr>
          <p:cNvPr id="6" name="Text Placeholder 1">
            <a:extLst>
              <a:ext uri="{FF2B5EF4-FFF2-40B4-BE49-F238E27FC236}">
                <a16:creationId xmlns:a16="http://schemas.microsoft.com/office/drawing/2014/main" id="{B3F8D28F-0C05-D0C2-ED63-57EE3E0B2FB8}"/>
              </a:ext>
            </a:extLst>
          </p:cNvPr>
          <p:cNvSpPr txBox="1">
            <a:spLocks/>
          </p:cNvSpPr>
          <p:nvPr/>
        </p:nvSpPr>
        <p:spPr>
          <a:xfrm>
            <a:off x="159026" y="2111098"/>
            <a:ext cx="12032974" cy="3990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Manjari"/>
              <a:buNone/>
              <a:defRPr sz="1867"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9pPr>
          </a:lstStyle>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mn-lt"/>
                <a:sym typeface="Barlow"/>
              </a:rPr>
              <a:t> Topic Modelling using LDA will be used as it generates topics based on conditional probability estimates</a:t>
            </a:r>
            <a:r>
              <a:rPr lang="en-US" sz="1800" dirty="0">
                <a:solidFill>
                  <a:srgbClr val="000000"/>
                </a:solidFill>
                <a:latin typeface="+mn-lt"/>
              </a:rPr>
              <a:t>, The top ‘k’ words from TF-IDF will be used for topic modelling with LDA. </a:t>
            </a: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lang="en-US" sz="1800" dirty="0">
              <a:solidFill>
                <a:srgbClr val="000000"/>
              </a:solidFill>
              <a:latin typeface="+mn-lt"/>
            </a:endParaRP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lang="en-US" sz="1800" dirty="0">
                <a:solidFill>
                  <a:srgbClr val="000000"/>
                </a:solidFill>
                <a:latin typeface="+mn-lt"/>
              </a:rPr>
              <a:t> Topic Modelling will be performed on both the article text and article summary column </a:t>
            </a: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lang="en-US" sz="1800" kern="0" dirty="0">
              <a:solidFill>
                <a:srgbClr val="000000"/>
              </a:solidFill>
              <a:latin typeface="+mn-lt"/>
              <a:sym typeface="Manjari"/>
            </a:endParaRP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lang="en-US" sz="1800" kern="0" dirty="0">
                <a:solidFill>
                  <a:srgbClr val="000000"/>
                </a:solidFill>
                <a:latin typeface="+mn-lt"/>
                <a:sym typeface="Manjari"/>
              </a:rPr>
              <a:t> Uncovering important topics would highlight the most important issues that migrant workers face, and what factors were responsible for their reverse migration. </a:t>
            </a:r>
            <a:endParaRPr lang="en-US" sz="1800" dirty="0">
              <a:solidFill>
                <a:srgbClr val="000000"/>
              </a:solidFill>
              <a:latin typeface="+mn-lt"/>
            </a:endParaRPr>
          </a:p>
        </p:txBody>
      </p:sp>
    </p:spTree>
    <p:extLst>
      <p:ext uri="{BB962C8B-B14F-4D97-AF65-F5344CB8AC3E}">
        <p14:creationId xmlns:p14="http://schemas.microsoft.com/office/powerpoint/2010/main" val="105089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8" name="Title 2">
            <a:extLst>
              <a:ext uri="{FF2B5EF4-FFF2-40B4-BE49-F238E27FC236}">
                <a16:creationId xmlns:a16="http://schemas.microsoft.com/office/drawing/2014/main" id="{123C59FB-6EFE-E070-3AF8-41658B25B633}"/>
              </a:ext>
            </a:extLst>
          </p:cNvPr>
          <p:cNvSpPr txBox="1">
            <a:spLocks/>
          </p:cNvSpPr>
          <p:nvPr/>
        </p:nvSpPr>
        <p:spPr>
          <a:xfrm>
            <a:off x="1941000" y="774476"/>
            <a:ext cx="8310000" cy="70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ozha One"/>
              <a:buNone/>
              <a:defRPr sz="7733"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2pPr>
            <a:lvl3pPr marR="0" lvl="2"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3pPr>
            <a:lvl4pPr marR="0" lvl="3"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4pPr>
            <a:lvl5pPr marR="0" lvl="4"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5pPr>
            <a:lvl6pPr marR="0" lvl="5"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6pPr>
            <a:lvl7pPr marR="0" lvl="6"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7pPr>
            <a:lvl8pPr marR="0" lvl="7"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8pPr>
            <a:lvl9pPr marR="0" lvl="8" algn="ctr" rtl="0">
              <a:lnSpc>
                <a:spcPct val="100000"/>
              </a:lnSpc>
              <a:spcBef>
                <a:spcPts val="0"/>
              </a:spcBef>
              <a:spcAft>
                <a:spcPts val="0"/>
              </a:spcAft>
              <a:buClr>
                <a:schemeClr val="dk2"/>
              </a:buClr>
              <a:buSzPts val="5200"/>
              <a:buFont typeface="Barlow Condensed Light"/>
              <a:buNone/>
              <a:defRPr sz="6933" b="0" i="0" u="none" strike="noStrike" cap="none">
                <a:solidFill>
                  <a:schemeClr val="dk2"/>
                </a:solidFill>
                <a:latin typeface="Barlow Condensed Light"/>
                <a:ea typeface="Barlow Condensed Light"/>
                <a:cs typeface="Barlow Condensed Light"/>
                <a:sym typeface="Barlow Condensed Light"/>
              </a:defRPr>
            </a:lvl9pPr>
          </a:lstStyle>
          <a:p>
            <a:pPr marL="0" marR="0" lvl="0" indent="0" algn="ctr" defTabSz="914400" rtl="0" eaLnBrk="1" fontAlgn="auto" latinLnBrk="0" hangingPunct="1">
              <a:lnSpc>
                <a:spcPct val="100000"/>
              </a:lnSpc>
              <a:spcBef>
                <a:spcPts val="0"/>
              </a:spcBef>
              <a:spcAft>
                <a:spcPts val="0"/>
              </a:spcAft>
              <a:buClr>
                <a:srgbClr val="696E72"/>
              </a:buClr>
              <a:buSzPts val="5200"/>
              <a:buFont typeface="Rozha One"/>
              <a:buNone/>
              <a:tabLst/>
              <a:defRPr/>
            </a:pPr>
            <a:r>
              <a:rPr kumimoji="0" lang="en-GB" sz="3600" b="0" i="0" u="none" strike="noStrike" kern="0" cap="none" spc="0" normalizeH="0" baseline="0" noProof="0" dirty="0">
                <a:ln>
                  <a:noFill/>
                </a:ln>
                <a:solidFill>
                  <a:srgbClr val="000000"/>
                </a:solidFill>
                <a:effectLst/>
                <a:uLnTx/>
                <a:uFillTx/>
                <a:latin typeface="Arial"/>
                <a:cs typeface="Rozha One"/>
                <a:sym typeface="Rozha One"/>
              </a:rPr>
              <a:t>Sentiment Analysis Results</a:t>
            </a:r>
            <a:endParaRPr kumimoji="0" lang="en-AE" sz="3600" b="0" i="0" u="none" strike="noStrike" kern="0" cap="none" spc="0" normalizeH="0" baseline="0" noProof="0" dirty="0">
              <a:ln>
                <a:noFill/>
              </a:ln>
              <a:solidFill>
                <a:srgbClr val="000000"/>
              </a:solidFill>
              <a:effectLst/>
              <a:uLnTx/>
              <a:uFillTx/>
              <a:latin typeface="Arial"/>
              <a:cs typeface="Rozha One"/>
              <a:sym typeface="Rozha One"/>
            </a:endParaRPr>
          </a:p>
        </p:txBody>
      </p:sp>
      <p:sp>
        <p:nvSpPr>
          <p:cNvPr id="9" name="Text Placeholder 1">
            <a:extLst>
              <a:ext uri="{FF2B5EF4-FFF2-40B4-BE49-F238E27FC236}">
                <a16:creationId xmlns:a16="http://schemas.microsoft.com/office/drawing/2014/main" id="{7E2D162D-63B2-61BE-A48C-525172AFA9CE}"/>
              </a:ext>
            </a:extLst>
          </p:cNvPr>
          <p:cNvSpPr txBox="1">
            <a:spLocks/>
          </p:cNvSpPr>
          <p:nvPr/>
        </p:nvSpPr>
        <p:spPr>
          <a:xfrm>
            <a:off x="159026" y="1531675"/>
            <a:ext cx="12032974" cy="3990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Manjari"/>
              <a:buNone/>
              <a:defRPr sz="1867"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dk1"/>
              </a:buClr>
              <a:buSzPts val="2800"/>
              <a:buFont typeface="Manjari"/>
              <a:buNone/>
              <a:defRPr sz="3733" b="0" i="0" u="none" strike="noStrike" cap="none">
                <a:solidFill>
                  <a:schemeClr val="dk1"/>
                </a:solidFill>
                <a:latin typeface="Manjari"/>
                <a:ea typeface="Manjari"/>
                <a:cs typeface="Manjari"/>
                <a:sym typeface="Manjari"/>
              </a:defRPr>
            </a:lvl9pPr>
          </a:lstStyle>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Arial"/>
                <a:sym typeface="Barlow"/>
              </a:rPr>
              <a:t> Sentiment Analysis results from VADER and TextBlob produced similar results. From Figure 5, it is clear that both the methods classified articles with the same sentiment for the most part. </a:t>
            </a: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lang="en-US" sz="1600" kern="0" dirty="0">
              <a:solidFill>
                <a:srgbClr val="000000"/>
              </a:solidFill>
              <a:latin typeface="Arial"/>
            </a:endParaRPr>
          </a:p>
          <a:p>
            <a:pPr marL="438146" marR="0" lvl="0"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Arial"/>
                <a:sym typeface="Barlow"/>
              </a:rPr>
              <a:t> Both the lexicons showed that most articles had largely positive sentiments. This is in clear contra</a:t>
            </a:r>
            <a:r>
              <a:rPr lang="en-US" sz="1600" kern="0" dirty="0">
                <a:solidFill>
                  <a:srgbClr val="000000"/>
                </a:solidFill>
                <a:latin typeface="Arial"/>
              </a:rPr>
              <a:t>diction to the domain knowledge</a:t>
            </a:r>
            <a:r>
              <a:rPr lang="en-US" sz="1800" kern="0" dirty="0">
                <a:solidFill>
                  <a:srgbClr val="000000"/>
                </a:solidFill>
                <a:latin typeface="Arial"/>
              </a:rPr>
              <a:t>. </a:t>
            </a:r>
            <a:endParaRPr kumimoji="0" lang="en-US" sz="1800" b="0" i="0" u="none" strike="noStrike" kern="0" cap="none" spc="0" normalizeH="0" baseline="0" noProof="0" dirty="0">
              <a:ln>
                <a:noFill/>
              </a:ln>
              <a:solidFill>
                <a:srgbClr val="000000"/>
              </a:solidFill>
              <a:effectLst/>
              <a:uLnTx/>
              <a:uFillTx/>
              <a:latin typeface="Arial"/>
              <a:sym typeface="Barlow"/>
            </a:endParaRPr>
          </a:p>
          <a:p>
            <a:pPr marL="1047731" marR="0" lvl="1"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kumimoji="0" lang="en-US" sz="1800" b="0" i="0" u="none" strike="noStrike" kern="0" cap="none" spc="0" normalizeH="0" baseline="0" noProof="0" dirty="0">
              <a:ln>
                <a:noFill/>
              </a:ln>
              <a:solidFill>
                <a:srgbClr val="000000"/>
              </a:solidFill>
              <a:effectLst/>
              <a:uLnTx/>
              <a:uFillTx/>
              <a:latin typeface="Arial"/>
              <a:sym typeface="Manjari"/>
            </a:endParaRPr>
          </a:p>
          <a:p>
            <a:pPr marL="1047731" marR="0" lvl="1" indent="-285750" algn="l" defTabSz="914400" rtl="0" eaLnBrk="1" fontAlgn="auto" latinLnBrk="0" hangingPunct="1">
              <a:lnSpc>
                <a:spcPct val="100000"/>
              </a:lnSpc>
              <a:spcBef>
                <a:spcPts val="0"/>
              </a:spcBef>
              <a:spcAft>
                <a:spcPts val="0"/>
              </a:spcAft>
              <a:buClr>
                <a:srgbClr val="696E72"/>
              </a:buClr>
              <a:buSzPts val="2800"/>
              <a:buFont typeface="Arial" panose="020B0604020202020204" pitchFamily="34" charset="0"/>
              <a:buChar char="•"/>
              <a:tabLst/>
              <a:defRPr/>
            </a:pPr>
            <a:endParaRPr kumimoji="0" lang="en-US" sz="1800" b="0" i="0" u="none" strike="noStrike" kern="0" cap="none" spc="0" normalizeH="0" baseline="0" noProof="0" dirty="0">
              <a:ln>
                <a:noFill/>
              </a:ln>
              <a:solidFill>
                <a:srgbClr val="000000"/>
              </a:solidFill>
              <a:effectLst/>
              <a:uLnTx/>
              <a:uFillTx/>
              <a:latin typeface="Arial"/>
              <a:sym typeface="Manjari"/>
            </a:endParaRPr>
          </a:p>
        </p:txBody>
      </p:sp>
      <p:pic>
        <p:nvPicPr>
          <p:cNvPr id="3" name="Picture 2">
            <a:extLst>
              <a:ext uri="{FF2B5EF4-FFF2-40B4-BE49-F238E27FC236}">
                <a16:creationId xmlns:a16="http://schemas.microsoft.com/office/drawing/2014/main" id="{307FEC36-DB5A-34C8-FBF0-21764FA2AB00}"/>
              </a:ext>
            </a:extLst>
          </p:cNvPr>
          <p:cNvPicPr>
            <a:picLocks noChangeAspect="1"/>
          </p:cNvPicPr>
          <p:nvPr/>
        </p:nvPicPr>
        <p:blipFill rotWithShape="1">
          <a:blip r:embed="rId3"/>
          <a:srcRect l="8478" t="43479" r="53859" b="13281"/>
          <a:stretch/>
        </p:blipFill>
        <p:spPr>
          <a:xfrm>
            <a:off x="7980339" y="3005705"/>
            <a:ext cx="4010293" cy="2589841"/>
          </a:xfrm>
          <a:prstGeom prst="rect">
            <a:avLst/>
          </a:prstGeom>
        </p:spPr>
      </p:pic>
      <p:sp>
        <p:nvSpPr>
          <p:cNvPr id="4" name="TextBox 3">
            <a:extLst>
              <a:ext uri="{FF2B5EF4-FFF2-40B4-BE49-F238E27FC236}">
                <a16:creationId xmlns:a16="http://schemas.microsoft.com/office/drawing/2014/main" id="{5BF06E53-6408-9A6A-68BE-F0F6F5C39696}"/>
              </a:ext>
            </a:extLst>
          </p:cNvPr>
          <p:cNvSpPr txBox="1"/>
          <p:nvPr/>
        </p:nvSpPr>
        <p:spPr>
          <a:xfrm>
            <a:off x="8574567" y="5617268"/>
            <a:ext cx="3352866" cy="461665"/>
          </a:xfrm>
          <a:prstGeom prst="rect">
            <a:avLst/>
          </a:prstGeom>
          <a:noFill/>
        </p:spPr>
        <p:txBody>
          <a:bodyPr wrap="square" rtlCol="0">
            <a:spAutoFit/>
          </a:bodyPr>
          <a:lstStyle/>
          <a:p>
            <a:pPr algn="ctr"/>
            <a:r>
              <a:rPr lang="en-US" sz="1200" dirty="0"/>
              <a:t>Figure 5 : Sentiment Analysis comparison of VADER and TextBlob</a:t>
            </a:r>
            <a:endParaRPr lang="en-AE" sz="1200" dirty="0"/>
          </a:p>
        </p:txBody>
      </p:sp>
      <p:pic>
        <p:nvPicPr>
          <p:cNvPr id="6" name="Picture 5">
            <a:extLst>
              <a:ext uri="{FF2B5EF4-FFF2-40B4-BE49-F238E27FC236}">
                <a16:creationId xmlns:a16="http://schemas.microsoft.com/office/drawing/2014/main" id="{D4A9E4D8-AD91-1935-575A-F34304D7EFF1}"/>
              </a:ext>
            </a:extLst>
          </p:cNvPr>
          <p:cNvPicPr>
            <a:picLocks noChangeAspect="1"/>
          </p:cNvPicPr>
          <p:nvPr/>
        </p:nvPicPr>
        <p:blipFill rotWithShape="1">
          <a:blip r:embed="rId4"/>
          <a:srcRect l="14674" t="44927" r="44973" b="8551"/>
          <a:stretch/>
        </p:blipFill>
        <p:spPr>
          <a:xfrm>
            <a:off x="3955136" y="3005705"/>
            <a:ext cx="3856383" cy="2500806"/>
          </a:xfrm>
          <a:prstGeom prst="rect">
            <a:avLst/>
          </a:prstGeom>
        </p:spPr>
      </p:pic>
      <p:sp>
        <p:nvSpPr>
          <p:cNvPr id="7" name="TextBox 6">
            <a:extLst>
              <a:ext uri="{FF2B5EF4-FFF2-40B4-BE49-F238E27FC236}">
                <a16:creationId xmlns:a16="http://schemas.microsoft.com/office/drawing/2014/main" id="{7AFF2CEC-C5E2-459C-509E-CFE4A256459E}"/>
              </a:ext>
            </a:extLst>
          </p:cNvPr>
          <p:cNvSpPr txBox="1"/>
          <p:nvPr/>
        </p:nvSpPr>
        <p:spPr>
          <a:xfrm>
            <a:off x="4458653" y="5617268"/>
            <a:ext cx="3352866" cy="276999"/>
          </a:xfrm>
          <a:prstGeom prst="rect">
            <a:avLst/>
          </a:prstGeom>
          <a:noFill/>
        </p:spPr>
        <p:txBody>
          <a:bodyPr wrap="square" rtlCol="0">
            <a:spAutoFit/>
          </a:bodyPr>
          <a:lstStyle/>
          <a:p>
            <a:pPr algn="ctr"/>
            <a:r>
              <a:rPr lang="en-US" sz="1200" dirty="0"/>
              <a:t>Figure 4 : Distribution of TextBlob Sentiments</a:t>
            </a:r>
            <a:endParaRPr lang="en-AE" sz="1200" dirty="0"/>
          </a:p>
        </p:txBody>
      </p:sp>
      <p:pic>
        <p:nvPicPr>
          <p:cNvPr id="11" name="Picture 10">
            <a:extLst>
              <a:ext uri="{FF2B5EF4-FFF2-40B4-BE49-F238E27FC236}">
                <a16:creationId xmlns:a16="http://schemas.microsoft.com/office/drawing/2014/main" id="{BCAFC7D0-1B3C-B151-6BB9-8E43E7EB54D3}"/>
              </a:ext>
            </a:extLst>
          </p:cNvPr>
          <p:cNvPicPr>
            <a:picLocks noChangeAspect="1"/>
          </p:cNvPicPr>
          <p:nvPr/>
        </p:nvPicPr>
        <p:blipFill rotWithShape="1">
          <a:blip r:embed="rId5"/>
          <a:srcRect l="15920" t="43694" r="44647" b="11293"/>
          <a:stretch/>
        </p:blipFill>
        <p:spPr>
          <a:xfrm>
            <a:off x="109641" y="3180522"/>
            <a:ext cx="3761085" cy="2415023"/>
          </a:xfrm>
          <a:prstGeom prst="rect">
            <a:avLst/>
          </a:prstGeom>
        </p:spPr>
      </p:pic>
      <p:sp>
        <p:nvSpPr>
          <p:cNvPr id="12" name="TextBox 11">
            <a:extLst>
              <a:ext uri="{FF2B5EF4-FFF2-40B4-BE49-F238E27FC236}">
                <a16:creationId xmlns:a16="http://schemas.microsoft.com/office/drawing/2014/main" id="{5A41684B-0FF9-DB94-72F6-21C3D3818C86}"/>
              </a:ext>
            </a:extLst>
          </p:cNvPr>
          <p:cNvSpPr txBox="1"/>
          <p:nvPr/>
        </p:nvSpPr>
        <p:spPr>
          <a:xfrm>
            <a:off x="549233" y="5636884"/>
            <a:ext cx="3352866" cy="276999"/>
          </a:xfrm>
          <a:prstGeom prst="rect">
            <a:avLst/>
          </a:prstGeom>
          <a:noFill/>
        </p:spPr>
        <p:txBody>
          <a:bodyPr wrap="square" rtlCol="0">
            <a:spAutoFit/>
          </a:bodyPr>
          <a:lstStyle/>
          <a:p>
            <a:pPr algn="ctr"/>
            <a:r>
              <a:rPr lang="en-US" sz="1200" dirty="0"/>
              <a:t>Figure 3: Distribution of VADER Sentiments</a:t>
            </a:r>
            <a:endParaRPr lang="en-AE" sz="1200" dirty="0"/>
          </a:p>
        </p:txBody>
      </p:sp>
    </p:spTree>
    <p:extLst>
      <p:ext uri="{BB962C8B-B14F-4D97-AF65-F5344CB8AC3E}">
        <p14:creationId xmlns:p14="http://schemas.microsoft.com/office/powerpoint/2010/main" val="770923462"/>
      </p:ext>
    </p:extLst>
  </p:cSld>
  <p:clrMapOvr>
    <a:masterClrMapping/>
  </p:clrMapOvr>
</p:sld>
</file>

<file path=ppt/theme/theme1.xml><?xml version="1.0" encoding="utf-8"?>
<a:theme xmlns:a="http://schemas.openxmlformats.org/drawingml/2006/main" name="2021 Marketing Plan by Slidesgo">
  <a:themeElements>
    <a:clrScheme name="Simple Light">
      <a:dk1>
        <a:srgbClr val="696E72"/>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876</Words>
  <Application>Microsoft Office PowerPoint</Application>
  <PresentationFormat>Widescreen</PresentationFormat>
  <Paragraphs>94</Paragraphs>
  <Slides>13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Barlow</vt:lpstr>
      <vt:lpstr>Barlow Condensed</vt:lpstr>
      <vt:lpstr>Barlow Condensed Light</vt:lpstr>
      <vt:lpstr>Calibri</vt:lpstr>
      <vt:lpstr>Courier New</vt:lpstr>
      <vt:lpstr>Manjari</vt:lpstr>
      <vt:lpstr>Poppins</vt:lpstr>
      <vt:lpstr>Rozha One</vt:lpstr>
      <vt:lpstr>2021 Marketing Plan by Slidesgo</vt:lpstr>
      <vt:lpstr>Text Analysis on Reverse Migration in India due to Covid-19</vt:lpstr>
      <vt:lpstr>Research Question</vt:lpstr>
      <vt:lpstr>Background</vt:lpstr>
      <vt:lpstr>Background -  Pictures to help understand the context better</vt:lpstr>
      <vt:lpstr>PowerPoint Presentation</vt:lpstr>
      <vt:lpstr>EDA and Data Pre-Processing</vt:lpstr>
      <vt:lpstr>PowerPoint Presentation</vt:lpstr>
      <vt:lpstr>Topic Modelling Implementation</vt:lpstr>
      <vt:lpstr>PowerPoint Presentation</vt:lpstr>
      <vt:lpstr>Sentiment Analysis Results </vt:lpstr>
      <vt:lpstr>PowerPoint Presentation</vt:lpstr>
      <vt:lpstr>Conclusion and 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Analysis on Reverse Migration in India due to Covid-19</dc:title>
  <dc:creator>Sonali Subbu</dc:creator>
  <cp:lastModifiedBy>Sonali Subbu</cp:lastModifiedBy>
  <cp:revision>1</cp:revision>
  <dcterms:created xsi:type="dcterms:W3CDTF">2022-11-22T23:44:36Z</dcterms:created>
  <dcterms:modified xsi:type="dcterms:W3CDTF">2022-11-28T00:06:15Z</dcterms:modified>
</cp:coreProperties>
</file>