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556500" cy="10699750"/>
  <p:notesSz cx="7556500" cy="1069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57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6922"/>
            <a:ext cx="6423025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91860"/>
            <a:ext cx="528955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1" i="0" u="heavy">
                <a:solidFill>
                  <a:srgbClr val="00381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1" i="0" u="heavy">
                <a:solidFill>
                  <a:srgbClr val="00381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55357" y="755370"/>
            <a:ext cx="6043295" cy="9172575"/>
          </a:xfrm>
          <a:custGeom>
            <a:avLst/>
            <a:gdLst/>
            <a:ahLst/>
            <a:cxnLst/>
            <a:rect l="l" t="t" r="r" b="b"/>
            <a:pathLst>
              <a:path w="6043295" h="9172575">
                <a:moveTo>
                  <a:pt x="6042926" y="0"/>
                </a:moveTo>
                <a:lnTo>
                  <a:pt x="5991403" y="0"/>
                </a:lnTo>
                <a:lnTo>
                  <a:pt x="5991403" y="52095"/>
                </a:lnTo>
                <a:lnTo>
                  <a:pt x="5991403" y="9120187"/>
                </a:lnTo>
                <a:lnTo>
                  <a:pt x="51511" y="9120187"/>
                </a:lnTo>
                <a:lnTo>
                  <a:pt x="51511" y="52095"/>
                </a:lnTo>
                <a:lnTo>
                  <a:pt x="5991403" y="52095"/>
                </a:lnTo>
                <a:lnTo>
                  <a:pt x="5991403" y="0"/>
                </a:lnTo>
                <a:lnTo>
                  <a:pt x="0" y="0"/>
                </a:lnTo>
                <a:lnTo>
                  <a:pt x="0" y="52095"/>
                </a:lnTo>
                <a:lnTo>
                  <a:pt x="0" y="9120187"/>
                </a:lnTo>
                <a:lnTo>
                  <a:pt x="0" y="9172283"/>
                </a:lnTo>
                <a:lnTo>
                  <a:pt x="6042926" y="9172283"/>
                </a:lnTo>
                <a:lnTo>
                  <a:pt x="6042926" y="9120772"/>
                </a:lnTo>
                <a:lnTo>
                  <a:pt x="6042926" y="9120187"/>
                </a:lnTo>
                <a:lnTo>
                  <a:pt x="6042926" y="52095"/>
                </a:lnTo>
                <a:lnTo>
                  <a:pt x="6042926" y="51511"/>
                </a:lnTo>
                <a:lnTo>
                  <a:pt x="6042926" y="0"/>
                </a:lnTo>
                <a:close/>
              </a:path>
            </a:pathLst>
          </a:custGeom>
          <a:solidFill>
            <a:srgbClr val="003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4610" y="1120737"/>
            <a:ext cx="2160359" cy="91363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2575486" y="10490482"/>
            <a:ext cx="440690" cy="197485"/>
          </a:xfrm>
          <a:custGeom>
            <a:avLst/>
            <a:gdLst/>
            <a:ahLst/>
            <a:cxnLst/>
            <a:rect l="l" t="t" r="r" b="b"/>
            <a:pathLst>
              <a:path w="440689" h="197484">
                <a:moveTo>
                  <a:pt x="200798" y="197110"/>
                </a:moveTo>
                <a:lnTo>
                  <a:pt x="183740" y="197110"/>
                </a:lnTo>
                <a:lnTo>
                  <a:pt x="0" y="2248"/>
                </a:lnTo>
                <a:lnTo>
                  <a:pt x="440651" y="0"/>
                </a:lnTo>
                <a:lnTo>
                  <a:pt x="200798" y="197110"/>
                </a:lnTo>
                <a:close/>
              </a:path>
            </a:pathLst>
          </a:custGeom>
          <a:solidFill>
            <a:srgbClr val="003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35" y="7517357"/>
            <a:ext cx="191770" cy="450850"/>
          </a:xfrm>
          <a:custGeom>
            <a:avLst/>
            <a:gdLst/>
            <a:ahLst/>
            <a:cxnLst/>
            <a:rect l="l" t="t" r="r" b="b"/>
            <a:pathLst>
              <a:path w="191770" h="450850">
                <a:moveTo>
                  <a:pt x="191280" y="450345"/>
                </a:moveTo>
                <a:lnTo>
                  <a:pt x="0" y="247584"/>
                </a:lnTo>
                <a:lnTo>
                  <a:pt x="189271" y="0"/>
                </a:lnTo>
                <a:lnTo>
                  <a:pt x="191280" y="450345"/>
                </a:lnTo>
                <a:close/>
              </a:path>
            </a:pathLst>
          </a:custGeom>
          <a:solidFill>
            <a:srgbClr val="003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404" y="7766534"/>
            <a:ext cx="2755265" cy="2921635"/>
          </a:xfrm>
          <a:custGeom>
            <a:avLst/>
            <a:gdLst/>
            <a:ahLst/>
            <a:cxnLst/>
            <a:rect l="l" t="t" r="r" b="b"/>
            <a:pathLst>
              <a:path w="2755265" h="2921634">
                <a:moveTo>
                  <a:pt x="2755071" y="2921059"/>
                </a:moveTo>
                <a:lnTo>
                  <a:pt x="1670315" y="2921059"/>
                </a:lnTo>
                <a:lnTo>
                  <a:pt x="1195120" y="2917623"/>
                </a:lnTo>
                <a:lnTo>
                  <a:pt x="11075" y="1625882"/>
                </a:lnTo>
                <a:lnTo>
                  <a:pt x="0" y="0"/>
                </a:lnTo>
                <a:lnTo>
                  <a:pt x="2755071" y="2921059"/>
                </a:lnTo>
                <a:close/>
              </a:path>
            </a:pathLst>
          </a:custGeom>
          <a:solidFill>
            <a:srgbClr val="23C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1" i="0" u="heavy">
                <a:solidFill>
                  <a:srgbClr val="00381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6226" y="222009"/>
            <a:ext cx="1379965" cy="5805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82293" y="769103"/>
            <a:ext cx="3191912" cy="386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 u="heavy">
                <a:solidFill>
                  <a:srgbClr val="00381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60942"/>
            <a:ext cx="680085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50768"/>
            <a:ext cx="2418080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>
    <p:push dir="u"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49202" y="0"/>
            <a:ext cx="3407410" cy="2891155"/>
            <a:chOff x="4149202" y="0"/>
            <a:chExt cx="3407410" cy="2891155"/>
          </a:xfrm>
        </p:grpSpPr>
        <p:sp>
          <p:nvSpPr>
            <p:cNvPr id="3" name="object 3"/>
            <p:cNvSpPr/>
            <p:nvPr/>
          </p:nvSpPr>
          <p:spPr>
            <a:xfrm>
              <a:off x="4149202" y="0"/>
              <a:ext cx="3407410" cy="2891155"/>
            </a:xfrm>
            <a:custGeom>
              <a:avLst/>
              <a:gdLst/>
              <a:ahLst/>
              <a:cxnLst/>
              <a:rect l="l" t="t" r="r" b="b"/>
              <a:pathLst>
                <a:path w="3407409" h="2891155">
                  <a:moveTo>
                    <a:pt x="3406788" y="2878407"/>
                  </a:moveTo>
                  <a:lnTo>
                    <a:pt x="2699570" y="2878407"/>
                  </a:lnTo>
                  <a:lnTo>
                    <a:pt x="2653009" y="2865707"/>
                  </a:lnTo>
                  <a:lnTo>
                    <a:pt x="2606670" y="2865707"/>
                  </a:lnTo>
                  <a:lnTo>
                    <a:pt x="2514672" y="2840307"/>
                  </a:lnTo>
                  <a:lnTo>
                    <a:pt x="2469025" y="2840307"/>
                  </a:lnTo>
                  <a:lnTo>
                    <a:pt x="2288905" y="2789507"/>
                  </a:lnTo>
                  <a:lnTo>
                    <a:pt x="2244519" y="2789507"/>
                  </a:lnTo>
                  <a:lnTo>
                    <a:pt x="2200402" y="2764107"/>
                  </a:lnTo>
                  <a:lnTo>
                    <a:pt x="1984023" y="2700607"/>
                  </a:lnTo>
                  <a:lnTo>
                    <a:pt x="1941627" y="2675207"/>
                  </a:lnTo>
                  <a:lnTo>
                    <a:pt x="1857757" y="2649807"/>
                  </a:lnTo>
                  <a:lnTo>
                    <a:pt x="1816293" y="2624407"/>
                  </a:lnTo>
                  <a:lnTo>
                    <a:pt x="1775151" y="2611707"/>
                  </a:lnTo>
                  <a:lnTo>
                    <a:pt x="1734336" y="2586307"/>
                  </a:lnTo>
                  <a:lnTo>
                    <a:pt x="1693853" y="2573607"/>
                  </a:lnTo>
                  <a:lnTo>
                    <a:pt x="1613905" y="2522807"/>
                  </a:lnTo>
                  <a:lnTo>
                    <a:pt x="1574451" y="2510107"/>
                  </a:lnTo>
                  <a:lnTo>
                    <a:pt x="1458231" y="2433907"/>
                  </a:lnTo>
                  <a:lnTo>
                    <a:pt x="1382590" y="2383107"/>
                  </a:lnTo>
                  <a:lnTo>
                    <a:pt x="1345337" y="2370407"/>
                  </a:lnTo>
                  <a:lnTo>
                    <a:pt x="1308470" y="2345007"/>
                  </a:lnTo>
                  <a:lnTo>
                    <a:pt x="1271993" y="2306907"/>
                  </a:lnTo>
                  <a:lnTo>
                    <a:pt x="1200235" y="2256107"/>
                  </a:lnTo>
                  <a:lnTo>
                    <a:pt x="1130103" y="2205307"/>
                  </a:lnTo>
                  <a:lnTo>
                    <a:pt x="1095661" y="2179907"/>
                  </a:lnTo>
                  <a:lnTo>
                    <a:pt x="1061642" y="2141807"/>
                  </a:lnTo>
                  <a:lnTo>
                    <a:pt x="994894" y="2091007"/>
                  </a:lnTo>
                  <a:lnTo>
                    <a:pt x="962176" y="2052907"/>
                  </a:lnTo>
                  <a:lnTo>
                    <a:pt x="929901" y="2027507"/>
                  </a:lnTo>
                  <a:lnTo>
                    <a:pt x="898077" y="1989407"/>
                  </a:lnTo>
                  <a:lnTo>
                    <a:pt x="866707" y="1964007"/>
                  </a:lnTo>
                  <a:lnTo>
                    <a:pt x="835797" y="1925907"/>
                  </a:lnTo>
                  <a:lnTo>
                    <a:pt x="805353" y="1900507"/>
                  </a:lnTo>
                  <a:lnTo>
                    <a:pt x="775380" y="1862407"/>
                  </a:lnTo>
                  <a:lnTo>
                    <a:pt x="745883" y="1824307"/>
                  </a:lnTo>
                  <a:lnTo>
                    <a:pt x="716868" y="1798907"/>
                  </a:lnTo>
                  <a:lnTo>
                    <a:pt x="688339" y="1760807"/>
                  </a:lnTo>
                  <a:lnTo>
                    <a:pt x="660303" y="1722707"/>
                  </a:lnTo>
                  <a:lnTo>
                    <a:pt x="632764" y="1697307"/>
                  </a:lnTo>
                  <a:lnTo>
                    <a:pt x="605728" y="1659207"/>
                  </a:lnTo>
                  <a:lnTo>
                    <a:pt x="579200" y="1621107"/>
                  </a:lnTo>
                  <a:lnTo>
                    <a:pt x="553186" y="1583007"/>
                  </a:lnTo>
                  <a:lnTo>
                    <a:pt x="527691" y="1544907"/>
                  </a:lnTo>
                  <a:lnTo>
                    <a:pt x="502720" y="1506807"/>
                  </a:lnTo>
                  <a:lnTo>
                    <a:pt x="478278" y="1468707"/>
                  </a:lnTo>
                  <a:lnTo>
                    <a:pt x="454371" y="1430607"/>
                  </a:lnTo>
                  <a:lnTo>
                    <a:pt x="431005" y="1392507"/>
                  </a:lnTo>
                  <a:lnTo>
                    <a:pt x="408184" y="1354407"/>
                  </a:lnTo>
                  <a:lnTo>
                    <a:pt x="385914" y="1316307"/>
                  </a:lnTo>
                  <a:lnTo>
                    <a:pt x="364200" y="1278207"/>
                  </a:lnTo>
                  <a:lnTo>
                    <a:pt x="343047" y="1240107"/>
                  </a:lnTo>
                  <a:lnTo>
                    <a:pt x="322462" y="1202007"/>
                  </a:lnTo>
                  <a:lnTo>
                    <a:pt x="302448" y="1163907"/>
                  </a:lnTo>
                  <a:lnTo>
                    <a:pt x="283013" y="1113107"/>
                  </a:lnTo>
                  <a:lnTo>
                    <a:pt x="264160" y="1075007"/>
                  </a:lnTo>
                  <a:lnTo>
                    <a:pt x="245895" y="1036907"/>
                  </a:lnTo>
                  <a:lnTo>
                    <a:pt x="228224" y="998807"/>
                  </a:lnTo>
                  <a:lnTo>
                    <a:pt x="211151" y="948007"/>
                  </a:lnTo>
                  <a:lnTo>
                    <a:pt x="194683" y="909907"/>
                  </a:lnTo>
                  <a:lnTo>
                    <a:pt x="178824" y="859107"/>
                  </a:lnTo>
                  <a:lnTo>
                    <a:pt x="163581" y="821007"/>
                  </a:lnTo>
                  <a:lnTo>
                    <a:pt x="148957" y="782907"/>
                  </a:lnTo>
                  <a:lnTo>
                    <a:pt x="134959" y="732107"/>
                  </a:lnTo>
                  <a:lnTo>
                    <a:pt x="121592" y="694007"/>
                  </a:lnTo>
                  <a:lnTo>
                    <a:pt x="108860" y="643207"/>
                  </a:lnTo>
                  <a:lnTo>
                    <a:pt x="96771" y="605107"/>
                  </a:lnTo>
                  <a:lnTo>
                    <a:pt x="85328" y="554307"/>
                  </a:lnTo>
                  <a:lnTo>
                    <a:pt x="74538" y="516207"/>
                  </a:lnTo>
                  <a:lnTo>
                    <a:pt x="64405" y="465407"/>
                  </a:lnTo>
                  <a:lnTo>
                    <a:pt x="54935" y="427307"/>
                  </a:lnTo>
                  <a:lnTo>
                    <a:pt x="46133" y="376507"/>
                  </a:lnTo>
                  <a:lnTo>
                    <a:pt x="38004" y="325707"/>
                  </a:lnTo>
                  <a:lnTo>
                    <a:pt x="30555" y="287607"/>
                  </a:lnTo>
                  <a:lnTo>
                    <a:pt x="23789" y="236807"/>
                  </a:lnTo>
                  <a:lnTo>
                    <a:pt x="17713" y="198707"/>
                  </a:lnTo>
                  <a:lnTo>
                    <a:pt x="12332" y="147907"/>
                  </a:lnTo>
                  <a:lnTo>
                    <a:pt x="7651" y="97107"/>
                  </a:lnTo>
                  <a:lnTo>
                    <a:pt x="3676" y="46307"/>
                  </a:lnTo>
                  <a:lnTo>
                    <a:pt x="411" y="8207"/>
                  </a:lnTo>
                  <a:lnTo>
                    <a:pt x="0" y="0"/>
                  </a:lnTo>
                  <a:lnTo>
                    <a:pt x="3406788" y="0"/>
                  </a:lnTo>
                  <a:lnTo>
                    <a:pt x="3406788" y="2878407"/>
                  </a:lnTo>
                  <a:close/>
                </a:path>
                <a:path w="3407409" h="2891155">
                  <a:moveTo>
                    <a:pt x="3318161" y="2891107"/>
                  </a:moveTo>
                  <a:lnTo>
                    <a:pt x="2840518" y="2891107"/>
                  </a:lnTo>
                  <a:lnTo>
                    <a:pt x="2793329" y="2878407"/>
                  </a:lnTo>
                  <a:lnTo>
                    <a:pt x="3365350" y="2878407"/>
                  </a:lnTo>
                  <a:lnTo>
                    <a:pt x="3318161" y="2891107"/>
                  </a:lnTo>
                  <a:close/>
                </a:path>
              </a:pathLst>
            </a:custGeom>
            <a:solidFill>
              <a:srgbClr val="A6A6A6">
                <a:alpha val="2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28203" y="0"/>
              <a:ext cx="3328035" cy="2359660"/>
            </a:xfrm>
            <a:custGeom>
              <a:avLst/>
              <a:gdLst/>
              <a:ahLst/>
              <a:cxnLst/>
              <a:rect l="l" t="t" r="r" b="b"/>
              <a:pathLst>
                <a:path w="3328034" h="2359660">
                  <a:moveTo>
                    <a:pt x="3327788" y="2346444"/>
                  </a:moveTo>
                  <a:lnTo>
                    <a:pt x="2620569" y="2346444"/>
                  </a:lnTo>
                  <a:lnTo>
                    <a:pt x="2574009" y="2333744"/>
                  </a:lnTo>
                  <a:lnTo>
                    <a:pt x="2527669" y="2333744"/>
                  </a:lnTo>
                  <a:lnTo>
                    <a:pt x="2435671" y="2308344"/>
                  </a:lnTo>
                  <a:lnTo>
                    <a:pt x="2390024" y="2308344"/>
                  </a:lnTo>
                  <a:lnTo>
                    <a:pt x="2209905" y="2257544"/>
                  </a:lnTo>
                  <a:lnTo>
                    <a:pt x="2165519" y="2257544"/>
                  </a:lnTo>
                  <a:lnTo>
                    <a:pt x="2121401" y="2232144"/>
                  </a:lnTo>
                  <a:lnTo>
                    <a:pt x="1905023" y="2168644"/>
                  </a:lnTo>
                  <a:lnTo>
                    <a:pt x="1862627" y="2143244"/>
                  </a:lnTo>
                  <a:lnTo>
                    <a:pt x="1778756" y="2117844"/>
                  </a:lnTo>
                  <a:lnTo>
                    <a:pt x="1737293" y="2092444"/>
                  </a:lnTo>
                  <a:lnTo>
                    <a:pt x="1696151" y="2079744"/>
                  </a:lnTo>
                  <a:lnTo>
                    <a:pt x="1655335" y="2054344"/>
                  </a:lnTo>
                  <a:lnTo>
                    <a:pt x="1614853" y="2041644"/>
                  </a:lnTo>
                  <a:lnTo>
                    <a:pt x="1534905" y="1990844"/>
                  </a:lnTo>
                  <a:lnTo>
                    <a:pt x="1495451" y="1978144"/>
                  </a:lnTo>
                  <a:lnTo>
                    <a:pt x="1379231" y="1901944"/>
                  </a:lnTo>
                  <a:lnTo>
                    <a:pt x="1303590" y="1851144"/>
                  </a:lnTo>
                  <a:lnTo>
                    <a:pt x="1266337" y="1838444"/>
                  </a:lnTo>
                  <a:lnTo>
                    <a:pt x="1229470" y="1813044"/>
                  </a:lnTo>
                  <a:lnTo>
                    <a:pt x="1192993" y="1774944"/>
                  </a:lnTo>
                  <a:lnTo>
                    <a:pt x="1121234" y="1724144"/>
                  </a:lnTo>
                  <a:lnTo>
                    <a:pt x="1051103" y="1673344"/>
                  </a:lnTo>
                  <a:lnTo>
                    <a:pt x="1016661" y="1647944"/>
                  </a:lnTo>
                  <a:lnTo>
                    <a:pt x="982642" y="1609844"/>
                  </a:lnTo>
                  <a:lnTo>
                    <a:pt x="915894" y="1559044"/>
                  </a:lnTo>
                  <a:lnTo>
                    <a:pt x="883175" y="1520944"/>
                  </a:lnTo>
                  <a:lnTo>
                    <a:pt x="850901" y="1495544"/>
                  </a:lnTo>
                  <a:lnTo>
                    <a:pt x="819076" y="1457444"/>
                  </a:lnTo>
                  <a:lnTo>
                    <a:pt x="787707" y="1432044"/>
                  </a:lnTo>
                  <a:lnTo>
                    <a:pt x="756797" y="1393944"/>
                  </a:lnTo>
                  <a:lnTo>
                    <a:pt x="726353" y="1368544"/>
                  </a:lnTo>
                  <a:lnTo>
                    <a:pt x="696380" y="1330444"/>
                  </a:lnTo>
                  <a:lnTo>
                    <a:pt x="666883" y="1292344"/>
                  </a:lnTo>
                  <a:lnTo>
                    <a:pt x="637867" y="1266944"/>
                  </a:lnTo>
                  <a:lnTo>
                    <a:pt x="609339" y="1228844"/>
                  </a:lnTo>
                  <a:lnTo>
                    <a:pt x="581302" y="1190744"/>
                  </a:lnTo>
                  <a:lnTo>
                    <a:pt x="553764" y="1165344"/>
                  </a:lnTo>
                  <a:lnTo>
                    <a:pt x="526728" y="1127244"/>
                  </a:lnTo>
                  <a:lnTo>
                    <a:pt x="500200" y="1089144"/>
                  </a:lnTo>
                  <a:lnTo>
                    <a:pt x="474186" y="1051044"/>
                  </a:lnTo>
                  <a:lnTo>
                    <a:pt x="448690" y="1012944"/>
                  </a:lnTo>
                  <a:lnTo>
                    <a:pt x="423719" y="974844"/>
                  </a:lnTo>
                  <a:lnTo>
                    <a:pt x="399278" y="936744"/>
                  </a:lnTo>
                  <a:lnTo>
                    <a:pt x="375371" y="898644"/>
                  </a:lnTo>
                  <a:lnTo>
                    <a:pt x="352004" y="860544"/>
                  </a:lnTo>
                  <a:lnTo>
                    <a:pt x="329183" y="822444"/>
                  </a:lnTo>
                  <a:lnTo>
                    <a:pt x="306913" y="784344"/>
                  </a:lnTo>
                  <a:lnTo>
                    <a:pt x="285199" y="746244"/>
                  </a:lnTo>
                  <a:lnTo>
                    <a:pt x="264047" y="708144"/>
                  </a:lnTo>
                  <a:lnTo>
                    <a:pt x="243461" y="670044"/>
                  </a:lnTo>
                  <a:lnTo>
                    <a:pt x="223448" y="631944"/>
                  </a:lnTo>
                  <a:lnTo>
                    <a:pt x="204012" y="581144"/>
                  </a:lnTo>
                  <a:lnTo>
                    <a:pt x="185159" y="543044"/>
                  </a:lnTo>
                  <a:lnTo>
                    <a:pt x="166894" y="504944"/>
                  </a:lnTo>
                  <a:lnTo>
                    <a:pt x="149223" y="466844"/>
                  </a:lnTo>
                  <a:lnTo>
                    <a:pt x="132151" y="416044"/>
                  </a:lnTo>
                  <a:lnTo>
                    <a:pt x="115683" y="377944"/>
                  </a:lnTo>
                  <a:lnTo>
                    <a:pt x="99824" y="327144"/>
                  </a:lnTo>
                  <a:lnTo>
                    <a:pt x="84580" y="289044"/>
                  </a:lnTo>
                  <a:lnTo>
                    <a:pt x="69957" y="250944"/>
                  </a:lnTo>
                  <a:lnTo>
                    <a:pt x="55958" y="200144"/>
                  </a:lnTo>
                  <a:lnTo>
                    <a:pt x="42591" y="162044"/>
                  </a:lnTo>
                  <a:lnTo>
                    <a:pt x="29860" y="111244"/>
                  </a:lnTo>
                  <a:lnTo>
                    <a:pt x="17771" y="73144"/>
                  </a:lnTo>
                  <a:lnTo>
                    <a:pt x="6328" y="22344"/>
                  </a:lnTo>
                  <a:lnTo>
                    <a:pt x="0" y="0"/>
                  </a:lnTo>
                  <a:lnTo>
                    <a:pt x="3327788" y="0"/>
                  </a:lnTo>
                  <a:lnTo>
                    <a:pt x="3327788" y="2346444"/>
                  </a:lnTo>
                  <a:close/>
                </a:path>
                <a:path w="3328034" h="2359660">
                  <a:moveTo>
                    <a:pt x="3239162" y="2359144"/>
                  </a:moveTo>
                  <a:lnTo>
                    <a:pt x="2761516" y="2359144"/>
                  </a:lnTo>
                  <a:lnTo>
                    <a:pt x="2714329" y="2346444"/>
                  </a:lnTo>
                  <a:lnTo>
                    <a:pt x="3286349" y="2346444"/>
                  </a:lnTo>
                  <a:lnTo>
                    <a:pt x="3239162" y="2359144"/>
                  </a:lnTo>
                  <a:close/>
                </a:path>
              </a:pathLst>
            </a:custGeom>
            <a:solidFill>
              <a:srgbClr val="23C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8270409"/>
            <a:ext cx="3998595" cy="2417445"/>
            <a:chOff x="0" y="8270409"/>
            <a:chExt cx="3998595" cy="2417445"/>
          </a:xfrm>
        </p:grpSpPr>
        <p:sp>
          <p:nvSpPr>
            <p:cNvPr id="6" name="object 6"/>
            <p:cNvSpPr/>
            <p:nvPr/>
          </p:nvSpPr>
          <p:spPr>
            <a:xfrm>
              <a:off x="0" y="8270409"/>
              <a:ext cx="3998595" cy="2417445"/>
            </a:xfrm>
            <a:custGeom>
              <a:avLst/>
              <a:gdLst/>
              <a:ahLst/>
              <a:cxnLst/>
              <a:rect l="l" t="t" r="r" b="b"/>
              <a:pathLst>
                <a:path w="3998595" h="2417445">
                  <a:moveTo>
                    <a:pt x="1270809" y="12700"/>
                  </a:moveTo>
                  <a:lnTo>
                    <a:pt x="698789" y="12700"/>
                  </a:lnTo>
                  <a:lnTo>
                    <a:pt x="745977" y="0"/>
                  </a:lnTo>
                  <a:lnTo>
                    <a:pt x="1223620" y="0"/>
                  </a:lnTo>
                  <a:lnTo>
                    <a:pt x="1270809" y="12700"/>
                  </a:lnTo>
                  <a:close/>
                </a:path>
                <a:path w="3998595" h="2417445">
                  <a:moveTo>
                    <a:pt x="1364569" y="25400"/>
                  </a:moveTo>
                  <a:lnTo>
                    <a:pt x="605029" y="25400"/>
                  </a:lnTo>
                  <a:lnTo>
                    <a:pt x="651804" y="12700"/>
                  </a:lnTo>
                  <a:lnTo>
                    <a:pt x="1317794" y="12700"/>
                  </a:lnTo>
                  <a:lnTo>
                    <a:pt x="1364569" y="25400"/>
                  </a:lnTo>
                  <a:close/>
                </a:path>
                <a:path w="3998595" h="2417445">
                  <a:moveTo>
                    <a:pt x="1457469" y="38100"/>
                  </a:moveTo>
                  <a:lnTo>
                    <a:pt x="512129" y="38100"/>
                  </a:lnTo>
                  <a:lnTo>
                    <a:pt x="558469" y="25400"/>
                  </a:lnTo>
                  <a:lnTo>
                    <a:pt x="1411129" y="25400"/>
                  </a:lnTo>
                  <a:lnTo>
                    <a:pt x="1457469" y="38100"/>
                  </a:lnTo>
                  <a:close/>
                </a:path>
                <a:path w="3998595" h="2417445">
                  <a:moveTo>
                    <a:pt x="1549467" y="50800"/>
                  </a:moveTo>
                  <a:lnTo>
                    <a:pt x="420131" y="50800"/>
                  </a:lnTo>
                  <a:lnTo>
                    <a:pt x="466015" y="38100"/>
                  </a:lnTo>
                  <a:lnTo>
                    <a:pt x="1503583" y="38100"/>
                  </a:lnTo>
                  <a:lnTo>
                    <a:pt x="1549467" y="50800"/>
                  </a:lnTo>
                  <a:close/>
                </a:path>
                <a:path w="3998595" h="2417445">
                  <a:moveTo>
                    <a:pt x="3998035" y="2417183"/>
                  </a:moveTo>
                  <a:lnTo>
                    <a:pt x="0" y="2417183"/>
                  </a:lnTo>
                  <a:lnTo>
                    <a:pt x="0" y="158666"/>
                  </a:lnTo>
                  <a:lnTo>
                    <a:pt x="374484" y="50800"/>
                  </a:lnTo>
                  <a:lnTo>
                    <a:pt x="1595114" y="50800"/>
                  </a:lnTo>
                  <a:lnTo>
                    <a:pt x="2080115" y="190500"/>
                  </a:lnTo>
                  <a:lnTo>
                    <a:pt x="2122511" y="215900"/>
                  </a:lnTo>
                  <a:lnTo>
                    <a:pt x="2206382" y="241300"/>
                  </a:lnTo>
                  <a:lnTo>
                    <a:pt x="2247845" y="266700"/>
                  </a:lnTo>
                  <a:lnTo>
                    <a:pt x="2288987" y="279400"/>
                  </a:lnTo>
                  <a:lnTo>
                    <a:pt x="2370285" y="330200"/>
                  </a:lnTo>
                  <a:lnTo>
                    <a:pt x="2410431" y="342900"/>
                  </a:lnTo>
                  <a:lnTo>
                    <a:pt x="2489687" y="393700"/>
                  </a:lnTo>
                  <a:lnTo>
                    <a:pt x="2528788" y="406400"/>
                  </a:lnTo>
                  <a:lnTo>
                    <a:pt x="2643915" y="482600"/>
                  </a:lnTo>
                  <a:lnTo>
                    <a:pt x="2718801" y="533400"/>
                  </a:lnTo>
                  <a:lnTo>
                    <a:pt x="2792145" y="584200"/>
                  </a:lnTo>
                  <a:lnTo>
                    <a:pt x="2863904" y="635000"/>
                  </a:lnTo>
                  <a:lnTo>
                    <a:pt x="2934035" y="685800"/>
                  </a:lnTo>
                  <a:lnTo>
                    <a:pt x="2968477" y="723900"/>
                  </a:lnTo>
                  <a:lnTo>
                    <a:pt x="3036087" y="774700"/>
                  </a:lnTo>
                  <a:lnTo>
                    <a:pt x="3069244" y="812800"/>
                  </a:lnTo>
                  <a:lnTo>
                    <a:pt x="3101963" y="838200"/>
                  </a:lnTo>
                  <a:lnTo>
                    <a:pt x="3134237" y="863600"/>
                  </a:lnTo>
                  <a:lnTo>
                    <a:pt x="3166062" y="901700"/>
                  </a:lnTo>
                  <a:lnTo>
                    <a:pt x="3197432" y="927100"/>
                  </a:lnTo>
                  <a:lnTo>
                    <a:pt x="3228341" y="965200"/>
                  </a:lnTo>
                  <a:lnTo>
                    <a:pt x="3258785" y="990600"/>
                  </a:lnTo>
                  <a:lnTo>
                    <a:pt x="3288758" y="1028700"/>
                  </a:lnTo>
                  <a:lnTo>
                    <a:pt x="3318255" y="1066800"/>
                  </a:lnTo>
                  <a:lnTo>
                    <a:pt x="3347271" y="1092200"/>
                  </a:lnTo>
                  <a:lnTo>
                    <a:pt x="3375799" y="1130300"/>
                  </a:lnTo>
                  <a:lnTo>
                    <a:pt x="3403836" y="1168400"/>
                  </a:lnTo>
                  <a:lnTo>
                    <a:pt x="3431375" y="1206500"/>
                  </a:lnTo>
                  <a:lnTo>
                    <a:pt x="3458411" y="1231900"/>
                  </a:lnTo>
                  <a:lnTo>
                    <a:pt x="3484938" y="1270000"/>
                  </a:lnTo>
                  <a:lnTo>
                    <a:pt x="3510952" y="1308100"/>
                  </a:lnTo>
                  <a:lnTo>
                    <a:pt x="3536448" y="1346200"/>
                  </a:lnTo>
                  <a:lnTo>
                    <a:pt x="3561419" y="1384300"/>
                  </a:lnTo>
                  <a:lnTo>
                    <a:pt x="3585861" y="1422400"/>
                  </a:lnTo>
                  <a:lnTo>
                    <a:pt x="3609767" y="1460500"/>
                  </a:lnTo>
                  <a:lnTo>
                    <a:pt x="3633134" y="1498600"/>
                  </a:lnTo>
                  <a:lnTo>
                    <a:pt x="3655955" y="1536700"/>
                  </a:lnTo>
                  <a:lnTo>
                    <a:pt x="3678225" y="1574800"/>
                  </a:lnTo>
                  <a:lnTo>
                    <a:pt x="3699939" y="1612900"/>
                  </a:lnTo>
                  <a:lnTo>
                    <a:pt x="3721091" y="1651000"/>
                  </a:lnTo>
                  <a:lnTo>
                    <a:pt x="3741677" y="1701800"/>
                  </a:lnTo>
                  <a:lnTo>
                    <a:pt x="3761690" y="1739900"/>
                  </a:lnTo>
                  <a:lnTo>
                    <a:pt x="3781126" y="1778000"/>
                  </a:lnTo>
                  <a:lnTo>
                    <a:pt x="3799979" y="1816100"/>
                  </a:lnTo>
                  <a:lnTo>
                    <a:pt x="3818244" y="1854200"/>
                  </a:lnTo>
                  <a:lnTo>
                    <a:pt x="3835915" y="1905000"/>
                  </a:lnTo>
                  <a:lnTo>
                    <a:pt x="3852987" y="1943100"/>
                  </a:lnTo>
                  <a:lnTo>
                    <a:pt x="3869456" y="1981200"/>
                  </a:lnTo>
                  <a:lnTo>
                    <a:pt x="3885314" y="2032000"/>
                  </a:lnTo>
                  <a:lnTo>
                    <a:pt x="3900558" y="2070100"/>
                  </a:lnTo>
                  <a:lnTo>
                    <a:pt x="3915182" y="2120900"/>
                  </a:lnTo>
                  <a:lnTo>
                    <a:pt x="3929180" y="2159000"/>
                  </a:lnTo>
                  <a:lnTo>
                    <a:pt x="3942547" y="2197100"/>
                  </a:lnTo>
                  <a:lnTo>
                    <a:pt x="3955278" y="2247900"/>
                  </a:lnTo>
                  <a:lnTo>
                    <a:pt x="3967368" y="2286000"/>
                  </a:lnTo>
                  <a:lnTo>
                    <a:pt x="3978810" y="2336800"/>
                  </a:lnTo>
                  <a:lnTo>
                    <a:pt x="3989601" y="2374900"/>
                  </a:lnTo>
                  <a:lnTo>
                    <a:pt x="3998035" y="2417183"/>
                  </a:lnTo>
                  <a:close/>
                </a:path>
              </a:pathLst>
            </a:custGeom>
            <a:solidFill>
              <a:srgbClr val="737373">
                <a:alpha val="2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8446295"/>
              <a:ext cx="3564254" cy="2241550"/>
            </a:xfrm>
            <a:custGeom>
              <a:avLst/>
              <a:gdLst/>
              <a:ahLst/>
              <a:cxnLst/>
              <a:rect l="l" t="t" r="r" b="b"/>
              <a:pathLst>
                <a:path w="3564254" h="2241550">
                  <a:moveTo>
                    <a:pt x="881375" y="12700"/>
                  </a:moveTo>
                  <a:lnTo>
                    <a:pt x="309355" y="12700"/>
                  </a:lnTo>
                  <a:lnTo>
                    <a:pt x="356543" y="0"/>
                  </a:lnTo>
                  <a:lnTo>
                    <a:pt x="834186" y="0"/>
                  </a:lnTo>
                  <a:lnTo>
                    <a:pt x="881375" y="12700"/>
                  </a:lnTo>
                  <a:close/>
                </a:path>
                <a:path w="3564254" h="2241550">
                  <a:moveTo>
                    <a:pt x="975135" y="25400"/>
                  </a:moveTo>
                  <a:lnTo>
                    <a:pt x="215595" y="25400"/>
                  </a:lnTo>
                  <a:lnTo>
                    <a:pt x="262370" y="12700"/>
                  </a:lnTo>
                  <a:lnTo>
                    <a:pt x="928360" y="12700"/>
                  </a:lnTo>
                  <a:lnTo>
                    <a:pt x="975135" y="25400"/>
                  </a:lnTo>
                  <a:close/>
                </a:path>
                <a:path w="3564254" h="2241550">
                  <a:moveTo>
                    <a:pt x="1068035" y="38100"/>
                  </a:moveTo>
                  <a:lnTo>
                    <a:pt x="122695" y="38100"/>
                  </a:lnTo>
                  <a:lnTo>
                    <a:pt x="169035" y="25400"/>
                  </a:lnTo>
                  <a:lnTo>
                    <a:pt x="1021695" y="25400"/>
                  </a:lnTo>
                  <a:lnTo>
                    <a:pt x="1068035" y="38100"/>
                  </a:lnTo>
                  <a:close/>
                </a:path>
                <a:path w="3564254" h="2241550">
                  <a:moveTo>
                    <a:pt x="1160032" y="50800"/>
                  </a:moveTo>
                  <a:lnTo>
                    <a:pt x="30697" y="50800"/>
                  </a:lnTo>
                  <a:lnTo>
                    <a:pt x="76581" y="38100"/>
                  </a:lnTo>
                  <a:lnTo>
                    <a:pt x="1114149" y="38100"/>
                  </a:lnTo>
                  <a:lnTo>
                    <a:pt x="1160032" y="50800"/>
                  </a:lnTo>
                  <a:close/>
                </a:path>
                <a:path w="3564254" h="2241550">
                  <a:moveTo>
                    <a:pt x="3564189" y="2241297"/>
                  </a:moveTo>
                  <a:lnTo>
                    <a:pt x="0" y="2241297"/>
                  </a:lnTo>
                  <a:lnTo>
                    <a:pt x="0" y="50800"/>
                  </a:lnTo>
                  <a:lnTo>
                    <a:pt x="1205680" y="50800"/>
                  </a:lnTo>
                  <a:lnTo>
                    <a:pt x="1690681" y="190500"/>
                  </a:lnTo>
                  <a:lnTo>
                    <a:pt x="1733077" y="215900"/>
                  </a:lnTo>
                  <a:lnTo>
                    <a:pt x="1816948" y="241300"/>
                  </a:lnTo>
                  <a:lnTo>
                    <a:pt x="1858411" y="266700"/>
                  </a:lnTo>
                  <a:lnTo>
                    <a:pt x="1899553" y="279400"/>
                  </a:lnTo>
                  <a:lnTo>
                    <a:pt x="1980851" y="330200"/>
                  </a:lnTo>
                  <a:lnTo>
                    <a:pt x="2020997" y="342900"/>
                  </a:lnTo>
                  <a:lnTo>
                    <a:pt x="2100253" y="393700"/>
                  </a:lnTo>
                  <a:lnTo>
                    <a:pt x="2139354" y="406400"/>
                  </a:lnTo>
                  <a:lnTo>
                    <a:pt x="2254481" y="482600"/>
                  </a:lnTo>
                  <a:lnTo>
                    <a:pt x="2329367" y="533400"/>
                  </a:lnTo>
                  <a:lnTo>
                    <a:pt x="2402711" y="584200"/>
                  </a:lnTo>
                  <a:lnTo>
                    <a:pt x="2474470" y="635000"/>
                  </a:lnTo>
                  <a:lnTo>
                    <a:pt x="2544601" y="685800"/>
                  </a:lnTo>
                  <a:lnTo>
                    <a:pt x="2579043" y="723900"/>
                  </a:lnTo>
                  <a:lnTo>
                    <a:pt x="2646653" y="774700"/>
                  </a:lnTo>
                  <a:lnTo>
                    <a:pt x="2679810" y="812800"/>
                  </a:lnTo>
                  <a:lnTo>
                    <a:pt x="2712529" y="838200"/>
                  </a:lnTo>
                  <a:lnTo>
                    <a:pt x="2744803" y="863600"/>
                  </a:lnTo>
                  <a:lnTo>
                    <a:pt x="2776628" y="901700"/>
                  </a:lnTo>
                  <a:lnTo>
                    <a:pt x="2807998" y="927100"/>
                  </a:lnTo>
                  <a:lnTo>
                    <a:pt x="2838907" y="965200"/>
                  </a:lnTo>
                  <a:lnTo>
                    <a:pt x="2869351" y="990600"/>
                  </a:lnTo>
                  <a:lnTo>
                    <a:pt x="2899324" y="1028700"/>
                  </a:lnTo>
                  <a:lnTo>
                    <a:pt x="2928821" y="1066800"/>
                  </a:lnTo>
                  <a:lnTo>
                    <a:pt x="2957837" y="1092200"/>
                  </a:lnTo>
                  <a:lnTo>
                    <a:pt x="2986365" y="1130300"/>
                  </a:lnTo>
                  <a:lnTo>
                    <a:pt x="3014402" y="1168400"/>
                  </a:lnTo>
                  <a:lnTo>
                    <a:pt x="3041941" y="1206500"/>
                  </a:lnTo>
                  <a:lnTo>
                    <a:pt x="3068976" y="1231900"/>
                  </a:lnTo>
                  <a:lnTo>
                    <a:pt x="3095504" y="1270000"/>
                  </a:lnTo>
                  <a:lnTo>
                    <a:pt x="3121518" y="1308100"/>
                  </a:lnTo>
                  <a:lnTo>
                    <a:pt x="3147014" y="1346200"/>
                  </a:lnTo>
                  <a:lnTo>
                    <a:pt x="3171985" y="1384300"/>
                  </a:lnTo>
                  <a:lnTo>
                    <a:pt x="3196426" y="1422400"/>
                  </a:lnTo>
                  <a:lnTo>
                    <a:pt x="3220333" y="1460500"/>
                  </a:lnTo>
                  <a:lnTo>
                    <a:pt x="3243700" y="1498600"/>
                  </a:lnTo>
                  <a:lnTo>
                    <a:pt x="3266521" y="1536700"/>
                  </a:lnTo>
                  <a:lnTo>
                    <a:pt x="3288791" y="1574800"/>
                  </a:lnTo>
                  <a:lnTo>
                    <a:pt x="3310505" y="1612900"/>
                  </a:lnTo>
                  <a:lnTo>
                    <a:pt x="3331657" y="1651000"/>
                  </a:lnTo>
                  <a:lnTo>
                    <a:pt x="3352243" y="1701800"/>
                  </a:lnTo>
                  <a:lnTo>
                    <a:pt x="3372256" y="1739900"/>
                  </a:lnTo>
                  <a:lnTo>
                    <a:pt x="3391692" y="1778000"/>
                  </a:lnTo>
                  <a:lnTo>
                    <a:pt x="3410545" y="1816100"/>
                  </a:lnTo>
                  <a:lnTo>
                    <a:pt x="3428810" y="1854200"/>
                  </a:lnTo>
                  <a:lnTo>
                    <a:pt x="3446481" y="1905000"/>
                  </a:lnTo>
                  <a:lnTo>
                    <a:pt x="3463553" y="1943100"/>
                  </a:lnTo>
                  <a:lnTo>
                    <a:pt x="3480021" y="1981200"/>
                  </a:lnTo>
                  <a:lnTo>
                    <a:pt x="3495880" y="2032000"/>
                  </a:lnTo>
                  <a:lnTo>
                    <a:pt x="3511124" y="2070100"/>
                  </a:lnTo>
                  <a:lnTo>
                    <a:pt x="3525748" y="2120900"/>
                  </a:lnTo>
                  <a:lnTo>
                    <a:pt x="3539746" y="2159000"/>
                  </a:lnTo>
                  <a:lnTo>
                    <a:pt x="3553113" y="2197100"/>
                  </a:lnTo>
                  <a:lnTo>
                    <a:pt x="3564189" y="2241297"/>
                  </a:lnTo>
                  <a:close/>
                </a:path>
              </a:pathLst>
            </a:custGeom>
            <a:solidFill>
              <a:srgbClr val="23C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6798285" y="9563936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90" h="60325">
                <a:moveTo>
                  <a:pt x="33673" y="59700"/>
                </a:moveTo>
                <a:lnTo>
                  <a:pt x="25788" y="59700"/>
                </a:lnTo>
                <a:lnTo>
                  <a:pt x="21996" y="58942"/>
                </a:lnTo>
                <a:lnTo>
                  <a:pt x="0" y="33808"/>
                </a:lnTo>
                <a:lnTo>
                  <a:pt x="0" y="25891"/>
                </a:lnTo>
                <a:lnTo>
                  <a:pt x="25788" y="0"/>
                </a:lnTo>
                <a:lnTo>
                  <a:pt x="33673" y="0"/>
                </a:lnTo>
                <a:lnTo>
                  <a:pt x="59462" y="29850"/>
                </a:lnTo>
                <a:lnTo>
                  <a:pt x="59462" y="33808"/>
                </a:lnTo>
                <a:lnTo>
                  <a:pt x="33673" y="5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15940" y="9563936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90" h="60325">
                <a:moveTo>
                  <a:pt x="33673" y="59700"/>
                </a:moveTo>
                <a:lnTo>
                  <a:pt x="25788" y="59700"/>
                </a:lnTo>
                <a:lnTo>
                  <a:pt x="21995" y="58942"/>
                </a:lnTo>
                <a:lnTo>
                  <a:pt x="0" y="33808"/>
                </a:lnTo>
                <a:lnTo>
                  <a:pt x="0" y="25891"/>
                </a:lnTo>
                <a:lnTo>
                  <a:pt x="25788" y="0"/>
                </a:lnTo>
                <a:lnTo>
                  <a:pt x="33673" y="0"/>
                </a:lnTo>
                <a:lnTo>
                  <a:pt x="59462" y="29850"/>
                </a:lnTo>
                <a:lnTo>
                  <a:pt x="59462" y="33808"/>
                </a:lnTo>
                <a:lnTo>
                  <a:pt x="33673" y="5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33594" y="9563936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90" h="60325">
                <a:moveTo>
                  <a:pt x="33673" y="59700"/>
                </a:moveTo>
                <a:lnTo>
                  <a:pt x="25788" y="59700"/>
                </a:lnTo>
                <a:lnTo>
                  <a:pt x="21995" y="58942"/>
                </a:lnTo>
                <a:lnTo>
                  <a:pt x="0" y="33808"/>
                </a:lnTo>
                <a:lnTo>
                  <a:pt x="0" y="25891"/>
                </a:lnTo>
                <a:lnTo>
                  <a:pt x="25788" y="0"/>
                </a:lnTo>
                <a:lnTo>
                  <a:pt x="33673" y="0"/>
                </a:lnTo>
                <a:lnTo>
                  <a:pt x="59462" y="25891"/>
                </a:lnTo>
                <a:lnTo>
                  <a:pt x="59462" y="29850"/>
                </a:lnTo>
                <a:lnTo>
                  <a:pt x="59462" y="33808"/>
                </a:lnTo>
                <a:lnTo>
                  <a:pt x="37466" y="58942"/>
                </a:lnTo>
                <a:lnTo>
                  <a:pt x="33673" y="5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51249" y="9563936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90" h="60325">
                <a:moveTo>
                  <a:pt x="33673" y="59700"/>
                </a:moveTo>
                <a:lnTo>
                  <a:pt x="25788" y="59700"/>
                </a:lnTo>
                <a:lnTo>
                  <a:pt x="21996" y="58942"/>
                </a:lnTo>
                <a:lnTo>
                  <a:pt x="0" y="33808"/>
                </a:lnTo>
                <a:lnTo>
                  <a:pt x="0" y="25891"/>
                </a:lnTo>
                <a:lnTo>
                  <a:pt x="25788" y="0"/>
                </a:lnTo>
                <a:lnTo>
                  <a:pt x="33673" y="0"/>
                </a:lnTo>
                <a:lnTo>
                  <a:pt x="59462" y="29850"/>
                </a:lnTo>
                <a:lnTo>
                  <a:pt x="59462" y="33808"/>
                </a:lnTo>
                <a:lnTo>
                  <a:pt x="33673" y="5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98285" y="9786403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90" h="60325">
                <a:moveTo>
                  <a:pt x="33673" y="59700"/>
                </a:moveTo>
                <a:lnTo>
                  <a:pt x="25788" y="59700"/>
                </a:lnTo>
                <a:lnTo>
                  <a:pt x="21996" y="58942"/>
                </a:lnTo>
                <a:lnTo>
                  <a:pt x="0" y="33808"/>
                </a:lnTo>
                <a:lnTo>
                  <a:pt x="0" y="25891"/>
                </a:lnTo>
                <a:lnTo>
                  <a:pt x="25788" y="0"/>
                </a:lnTo>
                <a:lnTo>
                  <a:pt x="33673" y="0"/>
                </a:lnTo>
                <a:lnTo>
                  <a:pt x="59462" y="29850"/>
                </a:lnTo>
                <a:lnTo>
                  <a:pt x="59462" y="33808"/>
                </a:lnTo>
                <a:lnTo>
                  <a:pt x="33673" y="5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15940" y="9786403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90" h="60325">
                <a:moveTo>
                  <a:pt x="33673" y="59700"/>
                </a:moveTo>
                <a:lnTo>
                  <a:pt x="25788" y="59700"/>
                </a:lnTo>
                <a:lnTo>
                  <a:pt x="21995" y="58942"/>
                </a:lnTo>
                <a:lnTo>
                  <a:pt x="0" y="33808"/>
                </a:lnTo>
                <a:lnTo>
                  <a:pt x="0" y="25891"/>
                </a:lnTo>
                <a:lnTo>
                  <a:pt x="25788" y="0"/>
                </a:lnTo>
                <a:lnTo>
                  <a:pt x="33673" y="0"/>
                </a:lnTo>
                <a:lnTo>
                  <a:pt x="59462" y="29850"/>
                </a:lnTo>
                <a:lnTo>
                  <a:pt x="59462" y="33808"/>
                </a:lnTo>
                <a:lnTo>
                  <a:pt x="33673" y="5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33594" y="9786403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90" h="60325">
                <a:moveTo>
                  <a:pt x="33673" y="59700"/>
                </a:moveTo>
                <a:lnTo>
                  <a:pt x="25788" y="59700"/>
                </a:lnTo>
                <a:lnTo>
                  <a:pt x="21996" y="58942"/>
                </a:lnTo>
                <a:lnTo>
                  <a:pt x="0" y="33808"/>
                </a:lnTo>
                <a:lnTo>
                  <a:pt x="0" y="25891"/>
                </a:lnTo>
                <a:lnTo>
                  <a:pt x="25788" y="0"/>
                </a:lnTo>
                <a:lnTo>
                  <a:pt x="33673" y="0"/>
                </a:lnTo>
                <a:lnTo>
                  <a:pt x="59462" y="29850"/>
                </a:lnTo>
                <a:lnTo>
                  <a:pt x="59462" y="33808"/>
                </a:lnTo>
                <a:lnTo>
                  <a:pt x="33673" y="5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51249" y="9786403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90" h="60325">
                <a:moveTo>
                  <a:pt x="33673" y="59700"/>
                </a:moveTo>
                <a:lnTo>
                  <a:pt x="25788" y="59700"/>
                </a:lnTo>
                <a:lnTo>
                  <a:pt x="21996" y="58942"/>
                </a:lnTo>
                <a:lnTo>
                  <a:pt x="0" y="33808"/>
                </a:lnTo>
                <a:lnTo>
                  <a:pt x="0" y="25891"/>
                </a:lnTo>
                <a:lnTo>
                  <a:pt x="25788" y="0"/>
                </a:lnTo>
                <a:lnTo>
                  <a:pt x="33673" y="0"/>
                </a:lnTo>
                <a:lnTo>
                  <a:pt x="59462" y="29850"/>
                </a:lnTo>
                <a:lnTo>
                  <a:pt x="59462" y="33808"/>
                </a:lnTo>
                <a:lnTo>
                  <a:pt x="33673" y="5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98285" y="10008871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90" h="60325">
                <a:moveTo>
                  <a:pt x="33673" y="59700"/>
                </a:moveTo>
                <a:lnTo>
                  <a:pt x="25788" y="59700"/>
                </a:lnTo>
                <a:lnTo>
                  <a:pt x="21996" y="58942"/>
                </a:lnTo>
                <a:lnTo>
                  <a:pt x="0" y="33808"/>
                </a:lnTo>
                <a:lnTo>
                  <a:pt x="0" y="25891"/>
                </a:lnTo>
                <a:lnTo>
                  <a:pt x="25788" y="0"/>
                </a:lnTo>
                <a:lnTo>
                  <a:pt x="33673" y="0"/>
                </a:lnTo>
                <a:lnTo>
                  <a:pt x="59462" y="29850"/>
                </a:lnTo>
                <a:lnTo>
                  <a:pt x="59462" y="33808"/>
                </a:lnTo>
                <a:lnTo>
                  <a:pt x="33673" y="5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15940" y="10008871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90" h="60325">
                <a:moveTo>
                  <a:pt x="33673" y="59700"/>
                </a:moveTo>
                <a:lnTo>
                  <a:pt x="25788" y="59700"/>
                </a:lnTo>
                <a:lnTo>
                  <a:pt x="21995" y="58942"/>
                </a:lnTo>
                <a:lnTo>
                  <a:pt x="0" y="33808"/>
                </a:lnTo>
                <a:lnTo>
                  <a:pt x="0" y="25891"/>
                </a:lnTo>
                <a:lnTo>
                  <a:pt x="25788" y="0"/>
                </a:lnTo>
                <a:lnTo>
                  <a:pt x="33673" y="0"/>
                </a:lnTo>
                <a:lnTo>
                  <a:pt x="59462" y="29850"/>
                </a:lnTo>
                <a:lnTo>
                  <a:pt x="59462" y="33808"/>
                </a:lnTo>
                <a:lnTo>
                  <a:pt x="33673" y="5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3594" y="10008871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90" h="60325">
                <a:moveTo>
                  <a:pt x="33673" y="59700"/>
                </a:moveTo>
                <a:lnTo>
                  <a:pt x="25788" y="59700"/>
                </a:lnTo>
                <a:lnTo>
                  <a:pt x="21996" y="58942"/>
                </a:lnTo>
                <a:lnTo>
                  <a:pt x="0" y="33808"/>
                </a:lnTo>
                <a:lnTo>
                  <a:pt x="0" y="25891"/>
                </a:lnTo>
                <a:lnTo>
                  <a:pt x="25788" y="0"/>
                </a:lnTo>
                <a:lnTo>
                  <a:pt x="33673" y="0"/>
                </a:lnTo>
                <a:lnTo>
                  <a:pt x="59462" y="29850"/>
                </a:lnTo>
                <a:lnTo>
                  <a:pt x="59462" y="33808"/>
                </a:lnTo>
                <a:lnTo>
                  <a:pt x="33673" y="5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51249" y="10008871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90" h="60325">
                <a:moveTo>
                  <a:pt x="33673" y="59700"/>
                </a:moveTo>
                <a:lnTo>
                  <a:pt x="25788" y="59700"/>
                </a:lnTo>
                <a:lnTo>
                  <a:pt x="21996" y="58942"/>
                </a:lnTo>
                <a:lnTo>
                  <a:pt x="0" y="33808"/>
                </a:lnTo>
                <a:lnTo>
                  <a:pt x="0" y="25891"/>
                </a:lnTo>
                <a:lnTo>
                  <a:pt x="25788" y="0"/>
                </a:lnTo>
                <a:lnTo>
                  <a:pt x="33673" y="0"/>
                </a:lnTo>
                <a:lnTo>
                  <a:pt x="59462" y="29850"/>
                </a:lnTo>
                <a:lnTo>
                  <a:pt x="59462" y="33808"/>
                </a:lnTo>
                <a:lnTo>
                  <a:pt x="33673" y="5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98285" y="10231339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90" h="60325">
                <a:moveTo>
                  <a:pt x="33673" y="59700"/>
                </a:moveTo>
                <a:lnTo>
                  <a:pt x="25788" y="59700"/>
                </a:lnTo>
                <a:lnTo>
                  <a:pt x="21996" y="58942"/>
                </a:lnTo>
                <a:lnTo>
                  <a:pt x="0" y="33808"/>
                </a:lnTo>
                <a:lnTo>
                  <a:pt x="0" y="25891"/>
                </a:lnTo>
                <a:lnTo>
                  <a:pt x="25788" y="0"/>
                </a:lnTo>
                <a:lnTo>
                  <a:pt x="33673" y="0"/>
                </a:lnTo>
                <a:lnTo>
                  <a:pt x="59462" y="29850"/>
                </a:lnTo>
                <a:lnTo>
                  <a:pt x="59462" y="33808"/>
                </a:lnTo>
                <a:lnTo>
                  <a:pt x="33673" y="5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15940" y="10231339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90" h="60325">
                <a:moveTo>
                  <a:pt x="33673" y="59700"/>
                </a:moveTo>
                <a:lnTo>
                  <a:pt x="25788" y="59700"/>
                </a:lnTo>
                <a:lnTo>
                  <a:pt x="21995" y="58942"/>
                </a:lnTo>
                <a:lnTo>
                  <a:pt x="0" y="33808"/>
                </a:lnTo>
                <a:lnTo>
                  <a:pt x="0" y="25891"/>
                </a:lnTo>
                <a:lnTo>
                  <a:pt x="25788" y="0"/>
                </a:lnTo>
                <a:lnTo>
                  <a:pt x="33673" y="0"/>
                </a:lnTo>
                <a:lnTo>
                  <a:pt x="59462" y="29850"/>
                </a:lnTo>
                <a:lnTo>
                  <a:pt x="59462" y="33808"/>
                </a:lnTo>
                <a:lnTo>
                  <a:pt x="33673" y="5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33594" y="10231339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90" h="60325">
                <a:moveTo>
                  <a:pt x="33673" y="59700"/>
                </a:moveTo>
                <a:lnTo>
                  <a:pt x="25788" y="59700"/>
                </a:lnTo>
                <a:lnTo>
                  <a:pt x="21996" y="58942"/>
                </a:lnTo>
                <a:lnTo>
                  <a:pt x="0" y="33808"/>
                </a:lnTo>
                <a:lnTo>
                  <a:pt x="0" y="25891"/>
                </a:lnTo>
                <a:lnTo>
                  <a:pt x="25788" y="0"/>
                </a:lnTo>
                <a:lnTo>
                  <a:pt x="33673" y="0"/>
                </a:lnTo>
                <a:lnTo>
                  <a:pt x="59462" y="29850"/>
                </a:lnTo>
                <a:lnTo>
                  <a:pt x="59462" y="33808"/>
                </a:lnTo>
                <a:lnTo>
                  <a:pt x="33673" y="5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51249" y="10231339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90" h="60325">
                <a:moveTo>
                  <a:pt x="33673" y="59700"/>
                </a:moveTo>
                <a:lnTo>
                  <a:pt x="25788" y="59700"/>
                </a:lnTo>
                <a:lnTo>
                  <a:pt x="21996" y="58942"/>
                </a:lnTo>
                <a:lnTo>
                  <a:pt x="0" y="33808"/>
                </a:lnTo>
                <a:lnTo>
                  <a:pt x="0" y="25891"/>
                </a:lnTo>
                <a:lnTo>
                  <a:pt x="25788" y="0"/>
                </a:lnTo>
                <a:lnTo>
                  <a:pt x="33673" y="0"/>
                </a:lnTo>
                <a:lnTo>
                  <a:pt x="59462" y="29850"/>
                </a:lnTo>
                <a:lnTo>
                  <a:pt x="59462" y="33808"/>
                </a:lnTo>
                <a:lnTo>
                  <a:pt x="33673" y="5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514" y="2527336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89" h="60325">
                <a:moveTo>
                  <a:pt x="33590" y="59764"/>
                </a:moveTo>
                <a:lnTo>
                  <a:pt x="726" y="37439"/>
                </a:lnTo>
                <a:lnTo>
                  <a:pt x="0" y="33615"/>
                </a:lnTo>
                <a:lnTo>
                  <a:pt x="66" y="25677"/>
                </a:lnTo>
                <a:lnTo>
                  <a:pt x="26184" y="0"/>
                </a:lnTo>
                <a:lnTo>
                  <a:pt x="34047" y="99"/>
                </a:lnTo>
                <a:lnTo>
                  <a:pt x="59494" y="25973"/>
                </a:lnTo>
                <a:lnTo>
                  <a:pt x="59494" y="29900"/>
                </a:lnTo>
                <a:lnTo>
                  <a:pt x="59494" y="33869"/>
                </a:lnTo>
                <a:lnTo>
                  <a:pt x="37395" y="59019"/>
                </a:lnTo>
                <a:lnTo>
                  <a:pt x="33590" y="59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1574" y="2527386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89" h="60325">
                <a:moveTo>
                  <a:pt x="33673" y="59700"/>
                </a:moveTo>
                <a:lnTo>
                  <a:pt x="754" y="37616"/>
                </a:lnTo>
                <a:lnTo>
                  <a:pt x="0" y="33808"/>
                </a:lnTo>
                <a:lnTo>
                  <a:pt x="0" y="25891"/>
                </a:lnTo>
                <a:lnTo>
                  <a:pt x="33673" y="0"/>
                </a:lnTo>
                <a:lnTo>
                  <a:pt x="37466" y="757"/>
                </a:lnTo>
                <a:lnTo>
                  <a:pt x="59462" y="25891"/>
                </a:lnTo>
                <a:lnTo>
                  <a:pt x="59462" y="29850"/>
                </a:lnTo>
                <a:lnTo>
                  <a:pt x="59462" y="33808"/>
                </a:lnTo>
                <a:lnTo>
                  <a:pt x="37466" y="58942"/>
                </a:lnTo>
                <a:lnTo>
                  <a:pt x="33673" y="5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9229" y="2527386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90" h="60325">
                <a:moveTo>
                  <a:pt x="33673" y="59700"/>
                </a:moveTo>
                <a:lnTo>
                  <a:pt x="754" y="37616"/>
                </a:lnTo>
                <a:lnTo>
                  <a:pt x="0" y="33808"/>
                </a:lnTo>
                <a:lnTo>
                  <a:pt x="0" y="25891"/>
                </a:lnTo>
                <a:lnTo>
                  <a:pt x="33673" y="0"/>
                </a:lnTo>
                <a:lnTo>
                  <a:pt x="37466" y="757"/>
                </a:lnTo>
                <a:lnTo>
                  <a:pt x="59462" y="25891"/>
                </a:lnTo>
                <a:lnTo>
                  <a:pt x="59462" y="29850"/>
                </a:lnTo>
                <a:lnTo>
                  <a:pt x="59462" y="33808"/>
                </a:lnTo>
                <a:lnTo>
                  <a:pt x="37466" y="58942"/>
                </a:lnTo>
                <a:lnTo>
                  <a:pt x="33673" y="5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6883" y="2527386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90" h="60325">
                <a:moveTo>
                  <a:pt x="33673" y="59700"/>
                </a:moveTo>
                <a:lnTo>
                  <a:pt x="754" y="37616"/>
                </a:lnTo>
                <a:lnTo>
                  <a:pt x="0" y="33808"/>
                </a:lnTo>
                <a:lnTo>
                  <a:pt x="0" y="25891"/>
                </a:lnTo>
                <a:lnTo>
                  <a:pt x="33673" y="0"/>
                </a:lnTo>
                <a:lnTo>
                  <a:pt x="37466" y="757"/>
                </a:lnTo>
                <a:lnTo>
                  <a:pt x="59462" y="25891"/>
                </a:lnTo>
                <a:lnTo>
                  <a:pt x="59462" y="29850"/>
                </a:lnTo>
                <a:lnTo>
                  <a:pt x="59462" y="33808"/>
                </a:lnTo>
                <a:lnTo>
                  <a:pt x="37466" y="58942"/>
                </a:lnTo>
                <a:lnTo>
                  <a:pt x="33673" y="5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546" y="2749854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89" h="60325">
                <a:moveTo>
                  <a:pt x="33673" y="59700"/>
                </a:moveTo>
                <a:lnTo>
                  <a:pt x="25788" y="59700"/>
                </a:lnTo>
                <a:lnTo>
                  <a:pt x="21996" y="58942"/>
                </a:lnTo>
                <a:lnTo>
                  <a:pt x="0" y="33808"/>
                </a:lnTo>
                <a:lnTo>
                  <a:pt x="0" y="25891"/>
                </a:lnTo>
                <a:lnTo>
                  <a:pt x="25788" y="0"/>
                </a:lnTo>
                <a:lnTo>
                  <a:pt x="33673" y="0"/>
                </a:lnTo>
                <a:lnTo>
                  <a:pt x="59462" y="25891"/>
                </a:lnTo>
                <a:lnTo>
                  <a:pt x="59462" y="29850"/>
                </a:lnTo>
                <a:lnTo>
                  <a:pt x="59462" y="33808"/>
                </a:lnTo>
                <a:lnTo>
                  <a:pt x="37466" y="58942"/>
                </a:lnTo>
                <a:lnTo>
                  <a:pt x="33673" y="5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1574" y="2749854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89" h="60325">
                <a:moveTo>
                  <a:pt x="33673" y="59700"/>
                </a:moveTo>
                <a:lnTo>
                  <a:pt x="25788" y="59700"/>
                </a:lnTo>
                <a:lnTo>
                  <a:pt x="21995" y="58942"/>
                </a:lnTo>
                <a:lnTo>
                  <a:pt x="0" y="33808"/>
                </a:lnTo>
                <a:lnTo>
                  <a:pt x="0" y="25891"/>
                </a:lnTo>
                <a:lnTo>
                  <a:pt x="25788" y="0"/>
                </a:lnTo>
                <a:lnTo>
                  <a:pt x="33673" y="0"/>
                </a:lnTo>
                <a:lnTo>
                  <a:pt x="59462" y="29850"/>
                </a:lnTo>
                <a:lnTo>
                  <a:pt x="59462" y="33808"/>
                </a:lnTo>
                <a:lnTo>
                  <a:pt x="33673" y="5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9229" y="2749854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90" h="60325">
                <a:moveTo>
                  <a:pt x="33673" y="59700"/>
                </a:moveTo>
                <a:lnTo>
                  <a:pt x="25788" y="59700"/>
                </a:lnTo>
                <a:lnTo>
                  <a:pt x="21996" y="58942"/>
                </a:lnTo>
                <a:lnTo>
                  <a:pt x="0" y="33808"/>
                </a:lnTo>
                <a:lnTo>
                  <a:pt x="0" y="25891"/>
                </a:lnTo>
                <a:lnTo>
                  <a:pt x="25788" y="0"/>
                </a:lnTo>
                <a:lnTo>
                  <a:pt x="33673" y="0"/>
                </a:lnTo>
                <a:lnTo>
                  <a:pt x="59462" y="29850"/>
                </a:lnTo>
                <a:lnTo>
                  <a:pt x="59462" y="33808"/>
                </a:lnTo>
                <a:lnTo>
                  <a:pt x="33673" y="5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6883" y="2749854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90" h="60325">
                <a:moveTo>
                  <a:pt x="33673" y="59700"/>
                </a:moveTo>
                <a:lnTo>
                  <a:pt x="25788" y="59700"/>
                </a:lnTo>
                <a:lnTo>
                  <a:pt x="21995" y="58942"/>
                </a:lnTo>
                <a:lnTo>
                  <a:pt x="0" y="33808"/>
                </a:lnTo>
                <a:lnTo>
                  <a:pt x="0" y="25891"/>
                </a:lnTo>
                <a:lnTo>
                  <a:pt x="25788" y="0"/>
                </a:lnTo>
                <a:lnTo>
                  <a:pt x="33673" y="0"/>
                </a:lnTo>
                <a:lnTo>
                  <a:pt x="59462" y="29850"/>
                </a:lnTo>
                <a:lnTo>
                  <a:pt x="59462" y="33808"/>
                </a:lnTo>
                <a:lnTo>
                  <a:pt x="33673" y="5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546" y="2972321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89" h="60325">
                <a:moveTo>
                  <a:pt x="33673" y="59700"/>
                </a:moveTo>
                <a:lnTo>
                  <a:pt x="25788" y="59700"/>
                </a:lnTo>
                <a:lnTo>
                  <a:pt x="21996" y="58942"/>
                </a:lnTo>
                <a:lnTo>
                  <a:pt x="0" y="33808"/>
                </a:lnTo>
                <a:lnTo>
                  <a:pt x="0" y="25891"/>
                </a:lnTo>
                <a:lnTo>
                  <a:pt x="25788" y="0"/>
                </a:lnTo>
                <a:lnTo>
                  <a:pt x="33673" y="0"/>
                </a:lnTo>
                <a:lnTo>
                  <a:pt x="59462" y="25891"/>
                </a:lnTo>
                <a:lnTo>
                  <a:pt x="59462" y="29850"/>
                </a:lnTo>
                <a:lnTo>
                  <a:pt x="59462" y="33808"/>
                </a:lnTo>
                <a:lnTo>
                  <a:pt x="37466" y="58942"/>
                </a:lnTo>
                <a:lnTo>
                  <a:pt x="33673" y="5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1574" y="2972321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89" h="60325">
                <a:moveTo>
                  <a:pt x="33673" y="59700"/>
                </a:moveTo>
                <a:lnTo>
                  <a:pt x="25788" y="59700"/>
                </a:lnTo>
                <a:lnTo>
                  <a:pt x="21995" y="58942"/>
                </a:lnTo>
                <a:lnTo>
                  <a:pt x="0" y="33808"/>
                </a:lnTo>
                <a:lnTo>
                  <a:pt x="0" y="25891"/>
                </a:lnTo>
                <a:lnTo>
                  <a:pt x="25788" y="0"/>
                </a:lnTo>
                <a:lnTo>
                  <a:pt x="33673" y="0"/>
                </a:lnTo>
                <a:lnTo>
                  <a:pt x="59462" y="29850"/>
                </a:lnTo>
                <a:lnTo>
                  <a:pt x="59462" y="33808"/>
                </a:lnTo>
                <a:lnTo>
                  <a:pt x="33673" y="5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9229" y="2972321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90" h="60325">
                <a:moveTo>
                  <a:pt x="33673" y="59700"/>
                </a:moveTo>
                <a:lnTo>
                  <a:pt x="25788" y="59700"/>
                </a:lnTo>
                <a:lnTo>
                  <a:pt x="21996" y="58942"/>
                </a:lnTo>
                <a:lnTo>
                  <a:pt x="0" y="33808"/>
                </a:lnTo>
                <a:lnTo>
                  <a:pt x="0" y="25891"/>
                </a:lnTo>
                <a:lnTo>
                  <a:pt x="25788" y="0"/>
                </a:lnTo>
                <a:lnTo>
                  <a:pt x="33673" y="0"/>
                </a:lnTo>
                <a:lnTo>
                  <a:pt x="59462" y="29850"/>
                </a:lnTo>
                <a:lnTo>
                  <a:pt x="59462" y="33808"/>
                </a:lnTo>
                <a:lnTo>
                  <a:pt x="33673" y="5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6883" y="2972321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90" h="60325">
                <a:moveTo>
                  <a:pt x="33673" y="59700"/>
                </a:moveTo>
                <a:lnTo>
                  <a:pt x="25788" y="59700"/>
                </a:lnTo>
                <a:lnTo>
                  <a:pt x="21995" y="58942"/>
                </a:lnTo>
                <a:lnTo>
                  <a:pt x="0" y="33808"/>
                </a:lnTo>
                <a:lnTo>
                  <a:pt x="0" y="25891"/>
                </a:lnTo>
                <a:lnTo>
                  <a:pt x="25788" y="0"/>
                </a:lnTo>
                <a:lnTo>
                  <a:pt x="33673" y="0"/>
                </a:lnTo>
                <a:lnTo>
                  <a:pt x="59462" y="29850"/>
                </a:lnTo>
                <a:lnTo>
                  <a:pt x="59462" y="33808"/>
                </a:lnTo>
                <a:lnTo>
                  <a:pt x="33673" y="5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546" y="3194789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89" h="60325">
                <a:moveTo>
                  <a:pt x="33673" y="59700"/>
                </a:moveTo>
                <a:lnTo>
                  <a:pt x="25788" y="59700"/>
                </a:lnTo>
                <a:lnTo>
                  <a:pt x="21996" y="58942"/>
                </a:lnTo>
                <a:lnTo>
                  <a:pt x="0" y="33808"/>
                </a:lnTo>
                <a:lnTo>
                  <a:pt x="0" y="25891"/>
                </a:lnTo>
                <a:lnTo>
                  <a:pt x="25788" y="0"/>
                </a:lnTo>
                <a:lnTo>
                  <a:pt x="33673" y="0"/>
                </a:lnTo>
                <a:lnTo>
                  <a:pt x="59462" y="25891"/>
                </a:lnTo>
                <a:lnTo>
                  <a:pt x="59462" y="29850"/>
                </a:lnTo>
                <a:lnTo>
                  <a:pt x="59462" y="33808"/>
                </a:lnTo>
                <a:lnTo>
                  <a:pt x="37466" y="58942"/>
                </a:lnTo>
                <a:lnTo>
                  <a:pt x="33673" y="5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1574" y="3194789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89" h="60325">
                <a:moveTo>
                  <a:pt x="33673" y="59700"/>
                </a:moveTo>
                <a:lnTo>
                  <a:pt x="25788" y="59700"/>
                </a:lnTo>
                <a:lnTo>
                  <a:pt x="21995" y="58942"/>
                </a:lnTo>
                <a:lnTo>
                  <a:pt x="0" y="33808"/>
                </a:lnTo>
                <a:lnTo>
                  <a:pt x="0" y="25891"/>
                </a:lnTo>
                <a:lnTo>
                  <a:pt x="25788" y="0"/>
                </a:lnTo>
                <a:lnTo>
                  <a:pt x="33673" y="0"/>
                </a:lnTo>
                <a:lnTo>
                  <a:pt x="59462" y="29850"/>
                </a:lnTo>
                <a:lnTo>
                  <a:pt x="59462" y="33808"/>
                </a:lnTo>
                <a:lnTo>
                  <a:pt x="33673" y="5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9229" y="3194789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90" h="60325">
                <a:moveTo>
                  <a:pt x="33673" y="59700"/>
                </a:moveTo>
                <a:lnTo>
                  <a:pt x="25788" y="59700"/>
                </a:lnTo>
                <a:lnTo>
                  <a:pt x="21996" y="58942"/>
                </a:lnTo>
                <a:lnTo>
                  <a:pt x="0" y="33808"/>
                </a:lnTo>
                <a:lnTo>
                  <a:pt x="0" y="25891"/>
                </a:lnTo>
                <a:lnTo>
                  <a:pt x="25788" y="0"/>
                </a:lnTo>
                <a:lnTo>
                  <a:pt x="33673" y="0"/>
                </a:lnTo>
                <a:lnTo>
                  <a:pt x="59462" y="29850"/>
                </a:lnTo>
                <a:lnTo>
                  <a:pt x="59462" y="33808"/>
                </a:lnTo>
                <a:lnTo>
                  <a:pt x="33673" y="5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6883" y="3194789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90" h="60325">
                <a:moveTo>
                  <a:pt x="33673" y="59700"/>
                </a:moveTo>
                <a:lnTo>
                  <a:pt x="25788" y="59700"/>
                </a:lnTo>
                <a:lnTo>
                  <a:pt x="21995" y="58942"/>
                </a:lnTo>
                <a:lnTo>
                  <a:pt x="0" y="33808"/>
                </a:lnTo>
                <a:lnTo>
                  <a:pt x="0" y="25891"/>
                </a:lnTo>
                <a:lnTo>
                  <a:pt x="25788" y="0"/>
                </a:lnTo>
                <a:lnTo>
                  <a:pt x="33673" y="0"/>
                </a:lnTo>
                <a:lnTo>
                  <a:pt x="59462" y="29850"/>
                </a:lnTo>
                <a:lnTo>
                  <a:pt x="59462" y="33808"/>
                </a:lnTo>
                <a:lnTo>
                  <a:pt x="33673" y="5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226" y="222009"/>
            <a:ext cx="1379965" cy="580537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41029" y="6096702"/>
            <a:ext cx="1692236" cy="1696563"/>
          </a:xfrm>
          <a:prstGeom prst="rect">
            <a:avLst/>
          </a:prstGeom>
        </p:spPr>
      </p:pic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612327" y="2823106"/>
            <a:ext cx="4286885" cy="765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50" u="none" spc="-655" dirty="0"/>
              <a:t>L</a:t>
            </a:r>
            <a:r>
              <a:rPr sz="4850" u="none" spc="70" dirty="0"/>
              <a:t>A</a:t>
            </a:r>
            <a:r>
              <a:rPr sz="4850" u="none" spc="-340" dirty="0"/>
              <a:t>R</a:t>
            </a:r>
            <a:r>
              <a:rPr sz="4850" u="none" spc="-120" dirty="0"/>
              <a:t>K</a:t>
            </a:r>
            <a:r>
              <a:rPr sz="4850" u="none" spc="-320" dirty="0"/>
              <a:t> </a:t>
            </a:r>
            <a:r>
              <a:rPr sz="4850" u="none" spc="-315" dirty="0"/>
              <a:t>F</a:t>
            </a:r>
            <a:r>
              <a:rPr sz="4850" u="none" spc="80" dirty="0"/>
              <a:t>I</a:t>
            </a:r>
            <a:r>
              <a:rPr sz="4850" u="none" spc="145" dirty="0"/>
              <a:t>N</a:t>
            </a:r>
            <a:r>
              <a:rPr sz="4850" u="none" spc="-254" dirty="0"/>
              <a:t>S</a:t>
            </a:r>
            <a:r>
              <a:rPr sz="4850" u="none" spc="-615" dirty="0"/>
              <a:t>E</a:t>
            </a:r>
            <a:r>
              <a:rPr sz="4850" u="none" spc="-340" dirty="0"/>
              <a:t>R</a:t>
            </a:r>
            <a:r>
              <a:rPr sz="4850" u="none" spc="310" dirty="0"/>
              <a:t>V</a:t>
            </a:r>
            <a:endParaRPr sz="4850"/>
          </a:p>
        </p:txBody>
      </p:sp>
      <p:sp>
        <p:nvSpPr>
          <p:cNvPr id="43" name="object 43"/>
          <p:cNvSpPr txBox="1"/>
          <p:nvPr/>
        </p:nvSpPr>
        <p:spPr>
          <a:xfrm>
            <a:off x="2480645" y="3802025"/>
            <a:ext cx="2846705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25550" algn="l"/>
              </a:tabLst>
            </a:pPr>
            <a:r>
              <a:rPr sz="2800" b="1" spc="-50" dirty="0">
                <a:latin typeface="Arial"/>
                <a:cs typeface="Arial"/>
              </a:rPr>
              <a:t>LOAN	</a:t>
            </a:r>
            <a:r>
              <a:rPr sz="2800" b="1" dirty="0">
                <a:latin typeface="Arial"/>
                <a:cs typeface="Arial"/>
              </a:rPr>
              <a:t>AGAINST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52956" y="4363568"/>
            <a:ext cx="3698875" cy="712470"/>
          </a:xfrm>
          <a:prstGeom prst="rect">
            <a:avLst/>
          </a:prstGeom>
          <a:solidFill>
            <a:srgbClr val="23C479"/>
          </a:solidFill>
        </p:spPr>
        <p:txBody>
          <a:bodyPr vert="horz" wrap="square" lIns="0" tIns="104140" rIns="0" bIns="0" rtlCol="0">
            <a:spAutoFit/>
          </a:bodyPr>
          <a:lstStyle/>
          <a:p>
            <a:pPr marL="45720" algn="ctr">
              <a:lnSpc>
                <a:spcPct val="100000"/>
              </a:lnSpc>
              <a:spcBef>
                <a:spcPts val="820"/>
              </a:spcBef>
            </a:pPr>
            <a:r>
              <a:rPr sz="2800" b="1" spc="245" dirty="0">
                <a:latin typeface="Arial"/>
                <a:cs typeface="Arial"/>
              </a:rPr>
              <a:t>M</a:t>
            </a:r>
            <a:r>
              <a:rPr sz="2800" b="1" spc="-45" dirty="0">
                <a:latin typeface="Arial"/>
                <a:cs typeface="Arial"/>
              </a:rPr>
              <a:t>U</a:t>
            </a:r>
            <a:r>
              <a:rPr sz="2800" b="1" spc="-55" dirty="0">
                <a:latin typeface="Arial"/>
                <a:cs typeface="Arial"/>
              </a:rPr>
              <a:t>T</a:t>
            </a:r>
            <a:r>
              <a:rPr sz="2800" b="1" spc="-45" dirty="0">
                <a:latin typeface="Arial"/>
                <a:cs typeface="Arial"/>
              </a:rPr>
              <a:t>U</a:t>
            </a:r>
            <a:r>
              <a:rPr sz="2800" b="1" spc="45" dirty="0">
                <a:latin typeface="Arial"/>
                <a:cs typeface="Arial"/>
              </a:rPr>
              <a:t>A</a:t>
            </a:r>
            <a:r>
              <a:rPr sz="2800" b="1" spc="-370" dirty="0">
                <a:latin typeface="Arial"/>
                <a:cs typeface="Arial"/>
              </a:rPr>
              <a:t>L</a:t>
            </a:r>
            <a:r>
              <a:rPr sz="2800" b="1" spc="-185" dirty="0">
                <a:latin typeface="Arial"/>
                <a:cs typeface="Arial"/>
              </a:rPr>
              <a:t> </a:t>
            </a:r>
            <a:r>
              <a:rPr sz="2800" b="1" spc="-175" dirty="0">
                <a:latin typeface="Arial"/>
                <a:cs typeface="Arial"/>
              </a:rPr>
              <a:t>F</a:t>
            </a:r>
            <a:r>
              <a:rPr sz="2800" b="1" spc="-45" dirty="0">
                <a:latin typeface="Arial"/>
                <a:cs typeface="Arial"/>
              </a:rPr>
              <a:t>U</a:t>
            </a:r>
            <a:r>
              <a:rPr sz="2800" b="1" spc="90" dirty="0">
                <a:latin typeface="Arial"/>
                <a:cs typeface="Arial"/>
              </a:rPr>
              <a:t>N</a:t>
            </a:r>
            <a:r>
              <a:rPr sz="2800" b="1" spc="20" dirty="0">
                <a:latin typeface="Arial"/>
                <a:cs typeface="Arial"/>
              </a:rPr>
              <a:t>D</a:t>
            </a:r>
            <a:r>
              <a:rPr sz="2800" b="1" spc="-140" dirty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226" y="222009"/>
            <a:ext cx="1379965" cy="5805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2724" y="2549541"/>
            <a:ext cx="5424690" cy="304544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12724" y="7298311"/>
            <a:ext cx="5424805" cy="3045460"/>
            <a:chOff x="1312724" y="7298311"/>
            <a:chExt cx="5424805" cy="304546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2724" y="7298311"/>
              <a:ext cx="5424690" cy="30454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60672" y="9514613"/>
              <a:ext cx="1314450" cy="567055"/>
            </a:xfrm>
            <a:custGeom>
              <a:avLst/>
              <a:gdLst/>
              <a:ahLst/>
              <a:cxnLst/>
              <a:rect l="l" t="t" r="r" b="b"/>
              <a:pathLst>
                <a:path w="1314450" h="567054">
                  <a:moveTo>
                    <a:pt x="1314442" y="566938"/>
                  </a:moveTo>
                  <a:lnTo>
                    <a:pt x="0" y="566938"/>
                  </a:lnTo>
                  <a:lnTo>
                    <a:pt x="0" y="0"/>
                  </a:lnTo>
                  <a:lnTo>
                    <a:pt x="1314442" y="0"/>
                  </a:lnTo>
                  <a:lnTo>
                    <a:pt x="1314442" y="566938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260672" y="4774572"/>
            <a:ext cx="1314450" cy="567055"/>
          </a:xfrm>
          <a:custGeom>
            <a:avLst/>
            <a:gdLst/>
            <a:ahLst/>
            <a:cxnLst/>
            <a:rect l="l" t="t" r="r" b="b"/>
            <a:pathLst>
              <a:path w="1314450" h="567054">
                <a:moveTo>
                  <a:pt x="1314442" y="566938"/>
                </a:moveTo>
                <a:lnTo>
                  <a:pt x="0" y="566938"/>
                </a:lnTo>
                <a:lnTo>
                  <a:pt x="0" y="0"/>
                </a:lnTo>
                <a:lnTo>
                  <a:pt x="1314442" y="0"/>
                </a:lnTo>
                <a:lnTo>
                  <a:pt x="1314442" y="566938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33544" y="3298105"/>
            <a:ext cx="742131" cy="30353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478296" y="2126616"/>
            <a:ext cx="1015365" cy="1574800"/>
          </a:xfrm>
          <a:custGeom>
            <a:avLst/>
            <a:gdLst/>
            <a:ahLst/>
            <a:cxnLst/>
            <a:rect l="l" t="t" r="r" b="b"/>
            <a:pathLst>
              <a:path w="1015364" h="1574800">
                <a:moveTo>
                  <a:pt x="642551" y="12700"/>
                </a:moveTo>
                <a:lnTo>
                  <a:pt x="538070" y="12700"/>
                </a:lnTo>
                <a:lnTo>
                  <a:pt x="539109" y="0"/>
                </a:lnTo>
                <a:lnTo>
                  <a:pt x="633267" y="0"/>
                </a:lnTo>
                <a:lnTo>
                  <a:pt x="642551" y="12700"/>
                </a:lnTo>
                <a:close/>
              </a:path>
              <a:path w="1015364" h="1574800">
                <a:moveTo>
                  <a:pt x="675791" y="25400"/>
                </a:moveTo>
                <a:lnTo>
                  <a:pt x="535647" y="25400"/>
                </a:lnTo>
                <a:lnTo>
                  <a:pt x="536339" y="12700"/>
                </a:lnTo>
                <a:lnTo>
                  <a:pt x="668065" y="12700"/>
                </a:lnTo>
                <a:lnTo>
                  <a:pt x="675791" y="25400"/>
                </a:lnTo>
                <a:close/>
              </a:path>
              <a:path w="1015364" h="1574800">
                <a:moveTo>
                  <a:pt x="708576" y="50800"/>
                </a:moveTo>
                <a:lnTo>
                  <a:pt x="538070" y="50800"/>
                </a:lnTo>
                <a:lnTo>
                  <a:pt x="535300" y="25400"/>
                </a:lnTo>
                <a:lnTo>
                  <a:pt x="683127" y="25400"/>
                </a:lnTo>
                <a:lnTo>
                  <a:pt x="690074" y="38100"/>
                </a:lnTo>
                <a:lnTo>
                  <a:pt x="702798" y="38100"/>
                </a:lnTo>
                <a:lnTo>
                  <a:pt x="708576" y="50800"/>
                </a:lnTo>
                <a:close/>
              </a:path>
              <a:path w="1015364" h="1574800">
                <a:moveTo>
                  <a:pt x="725954" y="63500"/>
                </a:moveTo>
                <a:lnTo>
                  <a:pt x="544303" y="63500"/>
                </a:lnTo>
                <a:lnTo>
                  <a:pt x="542918" y="50800"/>
                </a:lnTo>
                <a:lnTo>
                  <a:pt x="719359" y="50800"/>
                </a:lnTo>
                <a:lnTo>
                  <a:pt x="725954" y="63500"/>
                </a:lnTo>
                <a:close/>
              </a:path>
              <a:path w="1015364" h="1574800">
                <a:moveTo>
                  <a:pt x="741319" y="76200"/>
                </a:moveTo>
                <a:lnTo>
                  <a:pt x="556768" y="76200"/>
                </a:lnTo>
                <a:lnTo>
                  <a:pt x="553305" y="63500"/>
                </a:lnTo>
                <a:lnTo>
                  <a:pt x="733393" y="63500"/>
                </a:lnTo>
                <a:lnTo>
                  <a:pt x="741319" y="76200"/>
                </a:lnTo>
                <a:close/>
              </a:path>
              <a:path w="1015364" h="1574800">
                <a:moveTo>
                  <a:pt x="754476" y="88900"/>
                </a:moveTo>
                <a:lnTo>
                  <a:pt x="603512" y="88900"/>
                </a:lnTo>
                <a:lnTo>
                  <a:pt x="602819" y="76200"/>
                </a:lnTo>
                <a:lnTo>
                  <a:pt x="753091" y="76200"/>
                </a:lnTo>
                <a:lnTo>
                  <a:pt x="754476" y="88900"/>
                </a:lnTo>
                <a:close/>
              </a:path>
              <a:path w="1015364" h="1574800">
                <a:moveTo>
                  <a:pt x="769019" y="101600"/>
                </a:moveTo>
                <a:lnTo>
                  <a:pt x="631515" y="101600"/>
                </a:lnTo>
                <a:lnTo>
                  <a:pt x="620786" y="88900"/>
                </a:lnTo>
                <a:lnTo>
                  <a:pt x="767980" y="88900"/>
                </a:lnTo>
                <a:lnTo>
                  <a:pt x="769019" y="101600"/>
                </a:lnTo>
                <a:close/>
              </a:path>
              <a:path w="1015364" h="1574800">
                <a:moveTo>
                  <a:pt x="781830" y="114300"/>
                </a:moveTo>
                <a:lnTo>
                  <a:pt x="652679" y="114300"/>
                </a:lnTo>
                <a:lnTo>
                  <a:pt x="642178" y="101600"/>
                </a:lnTo>
                <a:lnTo>
                  <a:pt x="772135" y="101600"/>
                </a:lnTo>
                <a:lnTo>
                  <a:pt x="781830" y="114300"/>
                </a:lnTo>
                <a:close/>
              </a:path>
              <a:path w="1015364" h="1574800">
                <a:moveTo>
                  <a:pt x="812646" y="139700"/>
                </a:moveTo>
                <a:lnTo>
                  <a:pt x="683111" y="139700"/>
                </a:lnTo>
                <a:lnTo>
                  <a:pt x="673151" y="127000"/>
                </a:lnTo>
                <a:lnTo>
                  <a:pt x="662996" y="114300"/>
                </a:lnTo>
                <a:lnTo>
                  <a:pt x="791179" y="114300"/>
                </a:lnTo>
                <a:lnTo>
                  <a:pt x="793602" y="127000"/>
                </a:lnTo>
                <a:lnTo>
                  <a:pt x="800527" y="127000"/>
                </a:lnTo>
                <a:lnTo>
                  <a:pt x="812646" y="139700"/>
                </a:lnTo>
                <a:close/>
              </a:path>
              <a:path w="1015364" h="1574800">
                <a:moveTo>
                  <a:pt x="844501" y="177800"/>
                </a:moveTo>
                <a:lnTo>
                  <a:pt x="721713" y="177800"/>
                </a:lnTo>
                <a:lnTo>
                  <a:pt x="712234" y="165100"/>
                </a:lnTo>
                <a:lnTo>
                  <a:pt x="707386" y="152400"/>
                </a:lnTo>
                <a:lnTo>
                  <a:pt x="692844" y="139700"/>
                </a:lnTo>
                <a:lnTo>
                  <a:pt x="815762" y="139700"/>
                </a:lnTo>
                <a:lnTo>
                  <a:pt x="818186" y="152400"/>
                </a:lnTo>
                <a:lnTo>
                  <a:pt x="826496" y="152400"/>
                </a:lnTo>
                <a:lnTo>
                  <a:pt x="829266" y="165100"/>
                </a:lnTo>
                <a:lnTo>
                  <a:pt x="842423" y="165100"/>
                </a:lnTo>
                <a:lnTo>
                  <a:pt x="844501" y="177800"/>
                </a:lnTo>
                <a:close/>
              </a:path>
              <a:path w="1015364" h="1574800">
                <a:moveTo>
                  <a:pt x="850733" y="190500"/>
                </a:moveTo>
                <a:lnTo>
                  <a:pt x="730931" y="190500"/>
                </a:lnTo>
                <a:lnTo>
                  <a:pt x="726403" y="177800"/>
                </a:lnTo>
                <a:lnTo>
                  <a:pt x="849695" y="177800"/>
                </a:lnTo>
                <a:lnTo>
                  <a:pt x="850733" y="190500"/>
                </a:lnTo>
                <a:close/>
              </a:path>
              <a:path w="1015364" h="1574800">
                <a:moveTo>
                  <a:pt x="876702" y="228600"/>
                </a:moveTo>
                <a:lnTo>
                  <a:pt x="766595" y="228600"/>
                </a:lnTo>
                <a:lnTo>
                  <a:pt x="757955" y="215900"/>
                </a:lnTo>
                <a:lnTo>
                  <a:pt x="749153" y="203200"/>
                </a:lnTo>
                <a:lnTo>
                  <a:pt x="740156" y="190500"/>
                </a:lnTo>
                <a:lnTo>
                  <a:pt x="854147" y="190500"/>
                </a:lnTo>
                <a:lnTo>
                  <a:pt x="856923" y="203200"/>
                </a:lnTo>
                <a:lnTo>
                  <a:pt x="860932" y="203200"/>
                </a:lnTo>
                <a:lnTo>
                  <a:pt x="866661" y="215900"/>
                </a:lnTo>
                <a:lnTo>
                  <a:pt x="870470" y="215900"/>
                </a:lnTo>
                <a:lnTo>
                  <a:pt x="876702" y="228600"/>
                </a:lnTo>
                <a:close/>
              </a:path>
              <a:path w="1015364" h="1574800">
                <a:moveTo>
                  <a:pt x="867353" y="215900"/>
                </a:moveTo>
                <a:lnTo>
                  <a:pt x="866661" y="215900"/>
                </a:lnTo>
                <a:lnTo>
                  <a:pt x="864583" y="203200"/>
                </a:lnTo>
                <a:lnTo>
                  <a:pt x="865968" y="203200"/>
                </a:lnTo>
                <a:lnTo>
                  <a:pt x="867353" y="215900"/>
                </a:lnTo>
                <a:close/>
              </a:path>
              <a:path w="1015364" h="1574800">
                <a:moveTo>
                  <a:pt x="883627" y="241300"/>
                </a:moveTo>
                <a:lnTo>
                  <a:pt x="771096" y="241300"/>
                </a:lnTo>
                <a:lnTo>
                  <a:pt x="765903" y="228600"/>
                </a:lnTo>
                <a:lnTo>
                  <a:pt x="882588" y="228600"/>
                </a:lnTo>
                <a:lnTo>
                  <a:pt x="883627" y="241300"/>
                </a:lnTo>
                <a:close/>
              </a:path>
              <a:path w="1015364" h="1574800">
                <a:moveTo>
                  <a:pt x="949068" y="381000"/>
                </a:moveTo>
                <a:lnTo>
                  <a:pt x="850387" y="381000"/>
                </a:lnTo>
                <a:lnTo>
                  <a:pt x="848310" y="368300"/>
                </a:lnTo>
                <a:lnTo>
                  <a:pt x="845194" y="368300"/>
                </a:lnTo>
                <a:lnTo>
                  <a:pt x="842424" y="355600"/>
                </a:lnTo>
                <a:lnTo>
                  <a:pt x="837576" y="355600"/>
                </a:lnTo>
                <a:lnTo>
                  <a:pt x="836191" y="342900"/>
                </a:lnTo>
                <a:lnTo>
                  <a:pt x="827703" y="330200"/>
                </a:lnTo>
                <a:lnTo>
                  <a:pt x="822644" y="317500"/>
                </a:lnTo>
                <a:lnTo>
                  <a:pt x="817781" y="317500"/>
                </a:lnTo>
                <a:lnTo>
                  <a:pt x="813339" y="304800"/>
                </a:lnTo>
                <a:lnTo>
                  <a:pt x="810915" y="304800"/>
                </a:lnTo>
                <a:lnTo>
                  <a:pt x="808491" y="292100"/>
                </a:lnTo>
                <a:lnTo>
                  <a:pt x="803990" y="292100"/>
                </a:lnTo>
                <a:lnTo>
                  <a:pt x="803644" y="279400"/>
                </a:lnTo>
                <a:lnTo>
                  <a:pt x="797411" y="279400"/>
                </a:lnTo>
                <a:lnTo>
                  <a:pt x="795680" y="266700"/>
                </a:lnTo>
                <a:lnTo>
                  <a:pt x="789794" y="266700"/>
                </a:lnTo>
                <a:lnTo>
                  <a:pt x="787024" y="254000"/>
                </a:lnTo>
                <a:lnTo>
                  <a:pt x="781138" y="254000"/>
                </a:lnTo>
                <a:lnTo>
                  <a:pt x="777675" y="241300"/>
                </a:lnTo>
                <a:lnTo>
                  <a:pt x="888821" y="241300"/>
                </a:lnTo>
                <a:lnTo>
                  <a:pt x="896720" y="254000"/>
                </a:lnTo>
                <a:lnTo>
                  <a:pt x="904748" y="279400"/>
                </a:lnTo>
                <a:lnTo>
                  <a:pt x="912777" y="292100"/>
                </a:lnTo>
                <a:lnTo>
                  <a:pt x="920676" y="304800"/>
                </a:lnTo>
                <a:lnTo>
                  <a:pt x="928201" y="317500"/>
                </a:lnTo>
                <a:lnTo>
                  <a:pt x="935175" y="342900"/>
                </a:lnTo>
                <a:lnTo>
                  <a:pt x="941564" y="355600"/>
                </a:lnTo>
                <a:lnTo>
                  <a:pt x="947337" y="368300"/>
                </a:lnTo>
                <a:lnTo>
                  <a:pt x="949068" y="381000"/>
                </a:lnTo>
                <a:close/>
              </a:path>
              <a:path w="1015364" h="1574800">
                <a:moveTo>
                  <a:pt x="959110" y="406400"/>
                </a:moveTo>
                <a:lnTo>
                  <a:pt x="865379" y="406400"/>
                </a:lnTo>
                <a:lnTo>
                  <a:pt x="861814" y="393700"/>
                </a:lnTo>
                <a:lnTo>
                  <a:pt x="854542" y="393700"/>
                </a:lnTo>
                <a:lnTo>
                  <a:pt x="852465" y="381000"/>
                </a:lnTo>
                <a:lnTo>
                  <a:pt x="952185" y="381000"/>
                </a:lnTo>
                <a:lnTo>
                  <a:pt x="954955" y="393700"/>
                </a:lnTo>
                <a:lnTo>
                  <a:pt x="959110" y="406400"/>
                </a:lnTo>
                <a:close/>
              </a:path>
              <a:path w="1015364" h="1574800">
                <a:moveTo>
                  <a:pt x="968155" y="431800"/>
                </a:moveTo>
                <a:lnTo>
                  <a:pt x="868739" y="431800"/>
                </a:lnTo>
                <a:lnTo>
                  <a:pt x="865368" y="419100"/>
                </a:lnTo>
                <a:lnTo>
                  <a:pt x="865406" y="406400"/>
                </a:lnTo>
                <a:lnTo>
                  <a:pt x="960495" y="406400"/>
                </a:lnTo>
                <a:lnTo>
                  <a:pt x="964471" y="419100"/>
                </a:lnTo>
                <a:lnTo>
                  <a:pt x="968155" y="431800"/>
                </a:lnTo>
                <a:close/>
              </a:path>
              <a:path w="1015364" h="1574800">
                <a:moveTo>
                  <a:pt x="976768" y="457200"/>
                </a:moveTo>
                <a:lnTo>
                  <a:pt x="880165" y="457200"/>
                </a:lnTo>
                <a:lnTo>
                  <a:pt x="878780" y="444500"/>
                </a:lnTo>
                <a:lnTo>
                  <a:pt x="877395" y="444500"/>
                </a:lnTo>
                <a:lnTo>
                  <a:pt x="874625" y="431800"/>
                </a:lnTo>
                <a:lnTo>
                  <a:pt x="971645" y="431800"/>
                </a:lnTo>
                <a:lnTo>
                  <a:pt x="976768" y="457200"/>
                </a:lnTo>
                <a:close/>
              </a:path>
              <a:path w="1015364" h="1574800">
                <a:moveTo>
                  <a:pt x="980923" y="469900"/>
                </a:moveTo>
                <a:lnTo>
                  <a:pt x="883281" y="469900"/>
                </a:lnTo>
                <a:lnTo>
                  <a:pt x="882242" y="457200"/>
                </a:lnTo>
                <a:lnTo>
                  <a:pt x="979538" y="457200"/>
                </a:lnTo>
                <a:lnTo>
                  <a:pt x="980923" y="469900"/>
                </a:lnTo>
                <a:close/>
              </a:path>
              <a:path w="1015364" h="1574800">
                <a:moveTo>
                  <a:pt x="994427" y="520700"/>
                </a:moveTo>
                <a:lnTo>
                  <a:pt x="897824" y="520700"/>
                </a:lnTo>
                <a:lnTo>
                  <a:pt x="896439" y="508000"/>
                </a:lnTo>
                <a:lnTo>
                  <a:pt x="897477" y="508000"/>
                </a:lnTo>
                <a:lnTo>
                  <a:pt x="892284" y="495300"/>
                </a:lnTo>
                <a:lnTo>
                  <a:pt x="891591" y="495300"/>
                </a:lnTo>
                <a:lnTo>
                  <a:pt x="889167" y="482600"/>
                </a:lnTo>
                <a:lnTo>
                  <a:pt x="885359" y="469900"/>
                </a:lnTo>
                <a:lnTo>
                  <a:pt x="981962" y="469900"/>
                </a:lnTo>
                <a:lnTo>
                  <a:pt x="984040" y="482600"/>
                </a:lnTo>
                <a:lnTo>
                  <a:pt x="986463" y="482600"/>
                </a:lnTo>
                <a:lnTo>
                  <a:pt x="988887" y="495300"/>
                </a:lnTo>
                <a:lnTo>
                  <a:pt x="992734" y="508000"/>
                </a:lnTo>
                <a:lnTo>
                  <a:pt x="994427" y="520700"/>
                </a:lnTo>
                <a:close/>
              </a:path>
              <a:path w="1015364" h="1574800">
                <a:moveTo>
                  <a:pt x="999275" y="546100"/>
                </a:moveTo>
                <a:lnTo>
                  <a:pt x="904056" y="546100"/>
                </a:lnTo>
                <a:lnTo>
                  <a:pt x="901979" y="533400"/>
                </a:lnTo>
                <a:lnTo>
                  <a:pt x="900940" y="533400"/>
                </a:lnTo>
                <a:lnTo>
                  <a:pt x="898862" y="520700"/>
                </a:lnTo>
                <a:lnTo>
                  <a:pt x="995466" y="520700"/>
                </a:lnTo>
                <a:lnTo>
                  <a:pt x="996505" y="533400"/>
                </a:lnTo>
                <a:lnTo>
                  <a:pt x="999275" y="546100"/>
                </a:lnTo>
                <a:close/>
              </a:path>
              <a:path w="1015364" h="1574800">
                <a:moveTo>
                  <a:pt x="915136" y="774700"/>
                </a:moveTo>
                <a:lnTo>
                  <a:pt x="916386" y="762000"/>
                </a:lnTo>
                <a:lnTo>
                  <a:pt x="917863" y="749300"/>
                </a:lnTo>
                <a:lnTo>
                  <a:pt x="919275" y="736600"/>
                </a:lnTo>
                <a:lnTo>
                  <a:pt x="920330" y="723900"/>
                </a:lnTo>
                <a:lnTo>
                  <a:pt x="921022" y="711200"/>
                </a:lnTo>
                <a:lnTo>
                  <a:pt x="921022" y="685800"/>
                </a:lnTo>
                <a:lnTo>
                  <a:pt x="920676" y="685800"/>
                </a:lnTo>
                <a:lnTo>
                  <a:pt x="920297" y="673100"/>
                </a:lnTo>
                <a:lnTo>
                  <a:pt x="919724" y="660400"/>
                </a:lnTo>
                <a:lnTo>
                  <a:pt x="919021" y="647700"/>
                </a:lnTo>
                <a:lnTo>
                  <a:pt x="918252" y="635000"/>
                </a:lnTo>
                <a:lnTo>
                  <a:pt x="915877" y="622300"/>
                </a:lnTo>
                <a:lnTo>
                  <a:pt x="913015" y="596900"/>
                </a:lnTo>
                <a:lnTo>
                  <a:pt x="909829" y="571500"/>
                </a:lnTo>
                <a:lnTo>
                  <a:pt x="905441" y="546100"/>
                </a:lnTo>
                <a:lnTo>
                  <a:pt x="1000313" y="546100"/>
                </a:lnTo>
                <a:lnTo>
                  <a:pt x="1001698" y="558800"/>
                </a:lnTo>
                <a:lnTo>
                  <a:pt x="1005442" y="571500"/>
                </a:lnTo>
                <a:lnTo>
                  <a:pt x="1008797" y="596900"/>
                </a:lnTo>
                <a:lnTo>
                  <a:pt x="1011631" y="622300"/>
                </a:lnTo>
                <a:lnTo>
                  <a:pt x="1013817" y="647700"/>
                </a:lnTo>
                <a:lnTo>
                  <a:pt x="1015061" y="673100"/>
                </a:lnTo>
                <a:lnTo>
                  <a:pt x="1015202" y="698500"/>
                </a:lnTo>
                <a:lnTo>
                  <a:pt x="1014304" y="723900"/>
                </a:lnTo>
                <a:lnTo>
                  <a:pt x="1012432" y="749300"/>
                </a:lnTo>
                <a:lnTo>
                  <a:pt x="919291" y="749300"/>
                </a:lnTo>
                <a:lnTo>
                  <a:pt x="918599" y="762000"/>
                </a:lnTo>
                <a:lnTo>
                  <a:pt x="916521" y="762000"/>
                </a:lnTo>
                <a:lnTo>
                  <a:pt x="915136" y="774700"/>
                </a:lnTo>
                <a:close/>
              </a:path>
              <a:path w="1015364" h="1574800">
                <a:moveTo>
                  <a:pt x="1011740" y="762000"/>
                </a:moveTo>
                <a:lnTo>
                  <a:pt x="922061" y="762000"/>
                </a:lnTo>
                <a:lnTo>
                  <a:pt x="922061" y="749300"/>
                </a:lnTo>
                <a:lnTo>
                  <a:pt x="1012432" y="749300"/>
                </a:lnTo>
                <a:lnTo>
                  <a:pt x="1011740" y="762000"/>
                </a:lnTo>
                <a:close/>
              </a:path>
              <a:path w="1015364" h="1574800">
                <a:moveTo>
                  <a:pt x="1010355" y="774700"/>
                </a:moveTo>
                <a:lnTo>
                  <a:pt x="920330" y="774700"/>
                </a:lnTo>
                <a:lnTo>
                  <a:pt x="919984" y="762000"/>
                </a:lnTo>
                <a:lnTo>
                  <a:pt x="1010701" y="762000"/>
                </a:lnTo>
                <a:lnTo>
                  <a:pt x="1010355" y="774700"/>
                </a:lnTo>
                <a:close/>
              </a:path>
              <a:path w="1015364" h="1574800">
                <a:moveTo>
                  <a:pt x="1007585" y="787400"/>
                </a:moveTo>
                <a:lnTo>
                  <a:pt x="914790" y="787400"/>
                </a:lnTo>
                <a:lnTo>
                  <a:pt x="915482" y="774700"/>
                </a:lnTo>
                <a:lnTo>
                  <a:pt x="1008624" y="774700"/>
                </a:lnTo>
                <a:lnTo>
                  <a:pt x="1007585" y="787400"/>
                </a:lnTo>
                <a:close/>
              </a:path>
              <a:path w="1015364" h="1574800">
                <a:moveTo>
                  <a:pt x="1005854" y="800100"/>
                </a:moveTo>
                <a:lnTo>
                  <a:pt x="911328" y="800100"/>
                </a:lnTo>
                <a:lnTo>
                  <a:pt x="912366" y="787400"/>
                </a:lnTo>
                <a:lnTo>
                  <a:pt x="1006892" y="787400"/>
                </a:lnTo>
                <a:lnTo>
                  <a:pt x="1005854" y="800100"/>
                </a:lnTo>
                <a:close/>
              </a:path>
              <a:path w="1015364" h="1574800">
                <a:moveTo>
                  <a:pt x="1002737" y="812800"/>
                </a:moveTo>
                <a:lnTo>
                  <a:pt x="907173" y="812800"/>
                </a:lnTo>
                <a:lnTo>
                  <a:pt x="908211" y="800100"/>
                </a:lnTo>
                <a:lnTo>
                  <a:pt x="1004815" y="800100"/>
                </a:lnTo>
                <a:lnTo>
                  <a:pt x="1002737" y="812800"/>
                </a:lnTo>
                <a:close/>
              </a:path>
              <a:path w="1015364" h="1574800">
                <a:moveTo>
                  <a:pt x="1001006" y="825500"/>
                </a:moveTo>
                <a:lnTo>
                  <a:pt x="903710" y="825500"/>
                </a:lnTo>
                <a:lnTo>
                  <a:pt x="904403" y="812800"/>
                </a:lnTo>
                <a:lnTo>
                  <a:pt x="1001699" y="812800"/>
                </a:lnTo>
                <a:lnTo>
                  <a:pt x="1001006" y="825500"/>
                </a:lnTo>
                <a:close/>
              </a:path>
              <a:path w="1015364" h="1574800">
                <a:moveTo>
                  <a:pt x="998236" y="838200"/>
                </a:moveTo>
                <a:lnTo>
                  <a:pt x="900940" y="838200"/>
                </a:lnTo>
                <a:lnTo>
                  <a:pt x="901979" y="825500"/>
                </a:lnTo>
                <a:lnTo>
                  <a:pt x="998929" y="825500"/>
                </a:lnTo>
                <a:lnTo>
                  <a:pt x="998236" y="838200"/>
                </a:lnTo>
                <a:close/>
              </a:path>
              <a:path w="1015364" h="1574800">
                <a:moveTo>
                  <a:pt x="995120" y="850900"/>
                </a:moveTo>
                <a:lnTo>
                  <a:pt x="894015" y="850900"/>
                </a:lnTo>
                <a:lnTo>
                  <a:pt x="896785" y="838200"/>
                </a:lnTo>
                <a:lnTo>
                  <a:pt x="995466" y="838200"/>
                </a:lnTo>
                <a:lnTo>
                  <a:pt x="995120" y="850900"/>
                </a:lnTo>
                <a:close/>
              </a:path>
              <a:path w="1015364" h="1574800">
                <a:moveTo>
                  <a:pt x="992696" y="863600"/>
                </a:moveTo>
                <a:lnTo>
                  <a:pt x="889514" y="863600"/>
                </a:lnTo>
                <a:lnTo>
                  <a:pt x="890553" y="850900"/>
                </a:lnTo>
                <a:lnTo>
                  <a:pt x="993389" y="850900"/>
                </a:lnTo>
                <a:lnTo>
                  <a:pt x="992696" y="863600"/>
                </a:lnTo>
                <a:close/>
              </a:path>
              <a:path w="1015364" h="1574800">
                <a:moveTo>
                  <a:pt x="987156" y="876300"/>
                </a:moveTo>
                <a:lnTo>
                  <a:pt x="884667" y="876300"/>
                </a:lnTo>
                <a:lnTo>
                  <a:pt x="885359" y="863600"/>
                </a:lnTo>
                <a:lnTo>
                  <a:pt x="989234" y="863600"/>
                </a:lnTo>
                <a:lnTo>
                  <a:pt x="987156" y="876300"/>
                </a:lnTo>
                <a:close/>
              </a:path>
              <a:path w="1015364" h="1574800">
                <a:moveTo>
                  <a:pt x="984040" y="889000"/>
                </a:moveTo>
                <a:lnTo>
                  <a:pt x="877395" y="889000"/>
                </a:lnTo>
                <a:lnTo>
                  <a:pt x="881550" y="876300"/>
                </a:lnTo>
                <a:lnTo>
                  <a:pt x="984040" y="876300"/>
                </a:lnTo>
                <a:lnTo>
                  <a:pt x="984337" y="887185"/>
                </a:lnTo>
                <a:lnTo>
                  <a:pt x="984040" y="889000"/>
                </a:lnTo>
                <a:close/>
              </a:path>
              <a:path w="1015364" h="1574800">
                <a:moveTo>
                  <a:pt x="985079" y="882650"/>
                </a:moveTo>
                <a:lnTo>
                  <a:pt x="985771" y="876300"/>
                </a:lnTo>
                <a:lnTo>
                  <a:pt x="986117" y="876300"/>
                </a:lnTo>
                <a:lnTo>
                  <a:pt x="985079" y="882650"/>
                </a:lnTo>
                <a:close/>
              </a:path>
              <a:path w="1015364" h="1574800">
                <a:moveTo>
                  <a:pt x="984386" y="889000"/>
                </a:moveTo>
                <a:lnTo>
                  <a:pt x="984337" y="887185"/>
                </a:lnTo>
                <a:lnTo>
                  <a:pt x="985079" y="882650"/>
                </a:lnTo>
                <a:lnTo>
                  <a:pt x="984386" y="889000"/>
                </a:lnTo>
                <a:close/>
              </a:path>
              <a:path w="1015364" h="1574800">
                <a:moveTo>
                  <a:pt x="976076" y="901700"/>
                </a:moveTo>
                <a:lnTo>
                  <a:pt x="871163" y="901700"/>
                </a:lnTo>
                <a:lnTo>
                  <a:pt x="874972" y="889000"/>
                </a:lnTo>
                <a:lnTo>
                  <a:pt x="980231" y="889000"/>
                </a:lnTo>
                <a:lnTo>
                  <a:pt x="976076" y="901700"/>
                </a:lnTo>
                <a:close/>
              </a:path>
              <a:path w="1015364" h="1574800">
                <a:moveTo>
                  <a:pt x="973652" y="914400"/>
                </a:moveTo>
                <a:lnTo>
                  <a:pt x="868047" y="914400"/>
                </a:lnTo>
                <a:lnTo>
                  <a:pt x="870124" y="901700"/>
                </a:lnTo>
                <a:lnTo>
                  <a:pt x="975037" y="901700"/>
                </a:lnTo>
                <a:lnTo>
                  <a:pt x="973652" y="914400"/>
                </a:lnTo>
                <a:close/>
              </a:path>
              <a:path w="1015364" h="1574800">
                <a:moveTo>
                  <a:pt x="966727" y="927100"/>
                </a:moveTo>
                <a:lnTo>
                  <a:pt x="858422" y="927100"/>
                </a:lnTo>
                <a:lnTo>
                  <a:pt x="861814" y="914400"/>
                </a:lnTo>
                <a:lnTo>
                  <a:pt x="968112" y="914400"/>
                </a:lnTo>
                <a:lnTo>
                  <a:pt x="966727" y="927100"/>
                </a:lnTo>
                <a:close/>
              </a:path>
              <a:path w="1015364" h="1574800">
                <a:moveTo>
                  <a:pt x="952574" y="952500"/>
                </a:moveTo>
                <a:lnTo>
                  <a:pt x="841385" y="952500"/>
                </a:lnTo>
                <a:lnTo>
                  <a:pt x="844155" y="939800"/>
                </a:lnTo>
                <a:lnTo>
                  <a:pt x="851638" y="939800"/>
                </a:lnTo>
                <a:lnTo>
                  <a:pt x="854153" y="927100"/>
                </a:lnTo>
                <a:lnTo>
                  <a:pt x="962226" y="927100"/>
                </a:lnTo>
                <a:lnTo>
                  <a:pt x="957611" y="939800"/>
                </a:lnTo>
                <a:lnTo>
                  <a:pt x="952574" y="952500"/>
                </a:lnTo>
                <a:close/>
              </a:path>
              <a:path w="1015364" h="1574800">
                <a:moveTo>
                  <a:pt x="841385" y="952500"/>
                </a:moveTo>
                <a:lnTo>
                  <a:pt x="840347" y="952500"/>
                </a:lnTo>
                <a:lnTo>
                  <a:pt x="842078" y="939800"/>
                </a:lnTo>
                <a:lnTo>
                  <a:pt x="842770" y="939800"/>
                </a:lnTo>
                <a:lnTo>
                  <a:pt x="841385" y="952500"/>
                </a:lnTo>
                <a:close/>
              </a:path>
              <a:path w="1015364" h="1574800">
                <a:moveTo>
                  <a:pt x="841385" y="952500"/>
                </a:moveTo>
                <a:lnTo>
                  <a:pt x="842770" y="939800"/>
                </a:lnTo>
                <a:lnTo>
                  <a:pt x="844155" y="939800"/>
                </a:lnTo>
                <a:lnTo>
                  <a:pt x="841385" y="952500"/>
                </a:lnTo>
                <a:close/>
              </a:path>
              <a:path w="1015364" h="1574800">
                <a:moveTo>
                  <a:pt x="920508" y="1003300"/>
                </a:moveTo>
                <a:lnTo>
                  <a:pt x="799143" y="1003300"/>
                </a:lnTo>
                <a:lnTo>
                  <a:pt x="802606" y="990600"/>
                </a:lnTo>
                <a:lnTo>
                  <a:pt x="813339" y="990600"/>
                </a:lnTo>
                <a:lnTo>
                  <a:pt x="814378" y="984250"/>
                </a:lnTo>
                <a:lnTo>
                  <a:pt x="817494" y="977900"/>
                </a:lnTo>
                <a:lnTo>
                  <a:pt x="820957" y="977900"/>
                </a:lnTo>
                <a:lnTo>
                  <a:pt x="828228" y="965200"/>
                </a:lnTo>
                <a:lnTo>
                  <a:pt x="830998" y="965200"/>
                </a:lnTo>
                <a:lnTo>
                  <a:pt x="836538" y="952500"/>
                </a:lnTo>
                <a:lnTo>
                  <a:pt x="947083" y="952500"/>
                </a:lnTo>
                <a:lnTo>
                  <a:pt x="941105" y="965200"/>
                </a:lnTo>
                <a:lnTo>
                  <a:pt x="934672" y="977900"/>
                </a:lnTo>
                <a:lnTo>
                  <a:pt x="927818" y="990600"/>
                </a:lnTo>
                <a:lnTo>
                  <a:pt x="920508" y="1003300"/>
                </a:lnTo>
                <a:close/>
              </a:path>
              <a:path w="1015364" h="1574800">
                <a:moveTo>
                  <a:pt x="811262" y="990600"/>
                </a:moveTo>
                <a:lnTo>
                  <a:pt x="812993" y="977900"/>
                </a:lnTo>
                <a:lnTo>
                  <a:pt x="815417" y="977900"/>
                </a:lnTo>
                <a:lnTo>
                  <a:pt x="814378" y="984250"/>
                </a:lnTo>
                <a:lnTo>
                  <a:pt x="811262" y="990600"/>
                </a:lnTo>
                <a:close/>
              </a:path>
              <a:path w="1015364" h="1574800">
                <a:moveTo>
                  <a:pt x="814378" y="984250"/>
                </a:moveTo>
                <a:lnTo>
                  <a:pt x="815417" y="977900"/>
                </a:lnTo>
                <a:lnTo>
                  <a:pt x="817494" y="977900"/>
                </a:lnTo>
                <a:lnTo>
                  <a:pt x="814378" y="984250"/>
                </a:lnTo>
                <a:close/>
              </a:path>
              <a:path w="1015364" h="1574800">
                <a:moveTo>
                  <a:pt x="798376" y="994115"/>
                </a:moveTo>
                <a:lnTo>
                  <a:pt x="799143" y="990600"/>
                </a:lnTo>
                <a:lnTo>
                  <a:pt x="799673" y="990600"/>
                </a:lnTo>
                <a:lnTo>
                  <a:pt x="798376" y="994115"/>
                </a:lnTo>
                <a:close/>
              </a:path>
              <a:path w="1015364" h="1574800">
                <a:moveTo>
                  <a:pt x="796373" y="1003300"/>
                </a:moveTo>
                <a:lnTo>
                  <a:pt x="794988" y="1003300"/>
                </a:lnTo>
                <a:lnTo>
                  <a:pt x="798376" y="994115"/>
                </a:lnTo>
                <a:lnTo>
                  <a:pt x="796373" y="1003300"/>
                </a:lnTo>
                <a:close/>
              </a:path>
              <a:path w="1015364" h="1574800">
                <a:moveTo>
                  <a:pt x="679687" y="1206500"/>
                </a:moveTo>
                <a:lnTo>
                  <a:pt x="485095" y="1206500"/>
                </a:lnTo>
                <a:lnTo>
                  <a:pt x="526299" y="1181100"/>
                </a:lnTo>
                <a:lnTo>
                  <a:pt x="546879" y="1181100"/>
                </a:lnTo>
                <a:lnTo>
                  <a:pt x="566810" y="1168400"/>
                </a:lnTo>
                <a:lnTo>
                  <a:pt x="585702" y="1155700"/>
                </a:lnTo>
                <a:lnTo>
                  <a:pt x="603166" y="1155700"/>
                </a:lnTo>
                <a:lnTo>
                  <a:pt x="611211" y="1143000"/>
                </a:lnTo>
                <a:lnTo>
                  <a:pt x="618704" y="1143000"/>
                </a:lnTo>
                <a:lnTo>
                  <a:pt x="631905" y="1130300"/>
                </a:lnTo>
                <a:lnTo>
                  <a:pt x="652333" y="1130300"/>
                </a:lnTo>
                <a:lnTo>
                  <a:pt x="655796" y="1117600"/>
                </a:lnTo>
                <a:lnTo>
                  <a:pt x="667222" y="1117600"/>
                </a:lnTo>
                <a:lnTo>
                  <a:pt x="675532" y="1104900"/>
                </a:lnTo>
                <a:lnTo>
                  <a:pt x="687997" y="1104900"/>
                </a:lnTo>
                <a:lnTo>
                  <a:pt x="691113" y="1092200"/>
                </a:lnTo>
                <a:lnTo>
                  <a:pt x="698038" y="1092200"/>
                </a:lnTo>
                <a:lnTo>
                  <a:pt x="715351" y="1079500"/>
                </a:lnTo>
                <a:lnTo>
                  <a:pt x="725430" y="1066800"/>
                </a:lnTo>
                <a:lnTo>
                  <a:pt x="735217" y="1066800"/>
                </a:lnTo>
                <a:lnTo>
                  <a:pt x="744419" y="1054100"/>
                </a:lnTo>
                <a:lnTo>
                  <a:pt x="752746" y="1041400"/>
                </a:lnTo>
                <a:lnTo>
                  <a:pt x="769712" y="1028700"/>
                </a:lnTo>
                <a:lnTo>
                  <a:pt x="773521" y="1028700"/>
                </a:lnTo>
                <a:lnTo>
                  <a:pt x="773936" y="1023619"/>
                </a:lnTo>
                <a:lnTo>
                  <a:pt x="775598" y="1016000"/>
                </a:lnTo>
                <a:lnTo>
                  <a:pt x="780792" y="1016000"/>
                </a:lnTo>
                <a:lnTo>
                  <a:pt x="786332" y="1003300"/>
                </a:lnTo>
                <a:lnTo>
                  <a:pt x="912712" y="1003300"/>
                </a:lnTo>
                <a:lnTo>
                  <a:pt x="904673" y="1016000"/>
                </a:lnTo>
                <a:lnTo>
                  <a:pt x="896179" y="1028700"/>
                </a:lnTo>
                <a:lnTo>
                  <a:pt x="887295" y="1041400"/>
                </a:lnTo>
                <a:lnTo>
                  <a:pt x="878087" y="1054100"/>
                </a:lnTo>
                <a:lnTo>
                  <a:pt x="868609" y="1054100"/>
                </a:lnTo>
                <a:lnTo>
                  <a:pt x="858871" y="1066800"/>
                </a:lnTo>
                <a:lnTo>
                  <a:pt x="848873" y="1079500"/>
                </a:lnTo>
                <a:lnTo>
                  <a:pt x="838615" y="1092200"/>
                </a:lnTo>
                <a:lnTo>
                  <a:pt x="817770" y="1104900"/>
                </a:lnTo>
                <a:lnTo>
                  <a:pt x="796502" y="1130300"/>
                </a:lnTo>
                <a:lnTo>
                  <a:pt x="754130" y="1155700"/>
                </a:lnTo>
                <a:lnTo>
                  <a:pt x="733929" y="1168400"/>
                </a:lnTo>
                <a:lnTo>
                  <a:pt x="714571" y="1181100"/>
                </a:lnTo>
                <a:lnTo>
                  <a:pt x="696382" y="1193800"/>
                </a:lnTo>
                <a:lnTo>
                  <a:pt x="679687" y="1206500"/>
                </a:lnTo>
                <a:close/>
              </a:path>
              <a:path w="1015364" h="1574800">
                <a:moveTo>
                  <a:pt x="772828" y="1028700"/>
                </a:moveTo>
                <a:lnTo>
                  <a:pt x="770058" y="1028700"/>
                </a:lnTo>
                <a:lnTo>
                  <a:pt x="774559" y="1016000"/>
                </a:lnTo>
                <a:lnTo>
                  <a:pt x="773936" y="1023619"/>
                </a:lnTo>
                <a:lnTo>
                  <a:pt x="772828" y="1028700"/>
                </a:lnTo>
                <a:close/>
              </a:path>
              <a:path w="1015364" h="1574800">
                <a:moveTo>
                  <a:pt x="225976" y="1041400"/>
                </a:moveTo>
                <a:lnTo>
                  <a:pt x="194245" y="1041400"/>
                </a:lnTo>
                <a:lnTo>
                  <a:pt x="196323" y="1028700"/>
                </a:lnTo>
                <a:lnTo>
                  <a:pt x="215064" y="1028700"/>
                </a:lnTo>
                <a:lnTo>
                  <a:pt x="225976" y="1041400"/>
                </a:lnTo>
                <a:close/>
              </a:path>
              <a:path w="1015364" h="1574800">
                <a:moveTo>
                  <a:pt x="269187" y="1066800"/>
                </a:moveTo>
                <a:lnTo>
                  <a:pt x="183858" y="1066800"/>
                </a:lnTo>
                <a:lnTo>
                  <a:pt x="185243" y="1054100"/>
                </a:lnTo>
                <a:lnTo>
                  <a:pt x="186974" y="1054100"/>
                </a:lnTo>
                <a:lnTo>
                  <a:pt x="189052" y="1041400"/>
                </a:lnTo>
                <a:lnTo>
                  <a:pt x="238219" y="1041400"/>
                </a:lnTo>
                <a:lnTo>
                  <a:pt x="250403" y="1054100"/>
                </a:lnTo>
                <a:lnTo>
                  <a:pt x="269187" y="1066800"/>
                </a:lnTo>
                <a:close/>
              </a:path>
              <a:path w="1015364" h="1574800">
                <a:moveTo>
                  <a:pt x="271459" y="1079500"/>
                </a:moveTo>
                <a:lnTo>
                  <a:pt x="175548" y="1079500"/>
                </a:lnTo>
                <a:lnTo>
                  <a:pt x="177972" y="1066800"/>
                </a:lnTo>
                <a:lnTo>
                  <a:pt x="272498" y="1066800"/>
                </a:lnTo>
                <a:lnTo>
                  <a:pt x="271459" y="1079500"/>
                </a:lnTo>
                <a:close/>
              </a:path>
              <a:path w="1015364" h="1574800">
                <a:moveTo>
                  <a:pt x="266265" y="1092200"/>
                </a:moveTo>
                <a:lnTo>
                  <a:pt x="170008" y="1092200"/>
                </a:lnTo>
                <a:lnTo>
                  <a:pt x="171393" y="1079500"/>
                </a:lnTo>
                <a:lnTo>
                  <a:pt x="269381" y="1079500"/>
                </a:lnTo>
                <a:lnTo>
                  <a:pt x="266265" y="1092200"/>
                </a:lnTo>
                <a:close/>
              </a:path>
              <a:path w="1015364" h="1574800">
                <a:moveTo>
                  <a:pt x="270766" y="1092200"/>
                </a:moveTo>
                <a:lnTo>
                  <a:pt x="270420" y="1092200"/>
                </a:lnTo>
                <a:lnTo>
                  <a:pt x="270420" y="1079500"/>
                </a:lnTo>
                <a:lnTo>
                  <a:pt x="271113" y="1079500"/>
                </a:lnTo>
                <a:lnTo>
                  <a:pt x="270766" y="1092200"/>
                </a:lnTo>
                <a:close/>
              </a:path>
              <a:path w="1015364" h="1574800">
                <a:moveTo>
                  <a:pt x="260379" y="1104900"/>
                </a:moveTo>
                <a:lnTo>
                  <a:pt x="162737" y="1104900"/>
                </a:lnTo>
                <a:lnTo>
                  <a:pt x="165160" y="1092200"/>
                </a:lnTo>
                <a:lnTo>
                  <a:pt x="263841" y="1092200"/>
                </a:lnTo>
                <a:lnTo>
                  <a:pt x="260379" y="1104900"/>
                </a:lnTo>
                <a:close/>
              </a:path>
              <a:path w="1015364" h="1574800">
                <a:moveTo>
                  <a:pt x="239604" y="1143000"/>
                </a:moveTo>
                <a:lnTo>
                  <a:pt x="137807" y="1143000"/>
                </a:lnTo>
                <a:lnTo>
                  <a:pt x="144039" y="1130300"/>
                </a:lnTo>
                <a:lnTo>
                  <a:pt x="147155" y="1130300"/>
                </a:lnTo>
                <a:lnTo>
                  <a:pt x="155465" y="1117600"/>
                </a:lnTo>
                <a:lnTo>
                  <a:pt x="156504" y="1104900"/>
                </a:lnTo>
                <a:lnTo>
                  <a:pt x="259687" y="1104900"/>
                </a:lnTo>
                <a:lnTo>
                  <a:pt x="260696" y="1110191"/>
                </a:lnTo>
                <a:lnTo>
                  <a:pt x="259687" y="1117600"/>
                </a:lnTo>
                <a:lnTo>
                  <a:pt x="254147" y="1117600"/>
                </a:lnTo>
                <a:lnTo>
                  <a:pt x="249299" y="1130300"/>
                </a:lnTo>
                <a:lnTo>
                  <a:pt x="239604" y="1143000"/>
                </a:lnTo>
                <a:close/>
              </a:path>
              <a:path w="1015364" h="1574800">
                <a:moveTo>
                  <a:pt x="262110" y="1117600"/>
                </a:moveTo>
                <a:lnTo>
                  <a:pt x="260696" y="1110191"/>
                </a:lnTo>
                <a:lnTo>
                  <a:pt x="261418" y="1104900"/>
                </a:lnTo>
                <a:lnTo>
                  <a:pt x="262110" y="1104900"/>
                </a:lnTo>
                <a:lnTo>
                  <a:pt x="262759" y="1112837"/>
                </a:lnTo>
                <a:lnTo>
                  <a:pt x="262110" y="1117600"/>
                </a:lnTo>
                <a:close/>
              </a:path>
              <a:path w="1015364" h="1574800">
                <a:moveTo>
                  <a:pt x="263495" y="1117600"/>
                </a:moveTo>
                <a:lnTo>
                  <a:pt x="263149" y="1117600"/>
                </a:lnTo>
                <a:lnTo>
                  <a:pt x="262759" y="1112837"/>
                </a:lnTo>
                <a:lnTo>
                  <a:pt x="263841" y="1104900"/>
                </a:lnTo>
                <a:lnTo>
                  <a:pt x="264880" y="1104900"/>
                </a:lnTo>
                <a:lnTo>
                  <a:pt x="263495" y="1117600"/>
                </a:lnTo>
                <a:close/>
              </a:path>
              <a:path w="1015364" h="1574800">
                <a:moveTo>
                  <a:pt x="235795" y="1155700"/>
                </a:moveTo>
                <a:lnTo>
                  <a:pt x="129497" y="1155700"/>
                </a:lnTo>
                <a:lnTo>
                  <a:pt x="130882" y="1143000"/>
                </a:lnTo>
                <a:lnTo>
                  <a:pt x="237180" y="1143000"/>
                </a:lnTo>
                <a:lnTo>
                  <a:pt x="235795" y="1155700"/>
                </a:lnTo>
                <a:close/>
              </a:path>
              <a:path w="1015364" h="1574800">
                <a:moveTo>
                  <a:pt x="227485" y="1168400"/>
                </a:moveTo>
                <a:lnTo>
                  <a:pt x="119109" y="1168400"/>
                </a:lnTo>
                <a:lnTo>
                  <a:pt x="123264" y="1155700"/>
                </a:lnTo>
                <a:lnTo>
                  <a:pt x="228178" y="1155700"/>
                </a:lnTo>
                <a:lnTo>
                  <a:pt x="227485" y="1168400"/>
                </a:lnTo>
                <a:close/>
              </a:path>
              <a:path w="1015364" h="1574800">
                <a:moveTo>
                  <a:pt x="222984" y="1181100"/>
                </a:moveTo>
                <a:lnTo>
                  <a:pt x="112877" y="1181100"/>
                </a:lnTo>
                <a:lnTo>
                  <a:pt x="115647" y="1168400"/>
                </a:lnTo>
                <a:lnTo>
                  <a:pt x="224023" y="1168400"/>
                </a:lnTo>
                <a:lnTo>
                  <a:pt x="222984" y="1181100"/>
                </a:lnTo>
                <a:close/>
              </a:path>
              <a:path w="1015364" h="1574800">
                <a:moveTo>
                  <a:pt x="218829" y="1193800"/>
                </a:moveTo>
                <a:lnTo>
                  <a:pt x="98681" y="1193800"/>
                </a:lnTo>
                <a:lnTo>
                  <a:pt x="100758" y="1181100"/>
                </a:lnTo>
                <a:lnTo>
                  <a:pt x="218829" y="1181100"/>
                </a:lnTo>
                <a:lnTo>
                  <a:pt x="218829" y="1193800"/>
                </a:lnTo>
                <a:close/>
              </a:path>
              <a:path w="1015364" h="1574800">
                <a:moveTo>
                  <a:pt x="207403" y="1206500"/>
                </a:moveTo>
                <a:lnTo>
                  <a:pt x="83446" y="1206500"/>
                </a:lnTo>
                <a:lnTo>
                  <a:pt x="85177" y="1193800"/>
                </a:lnTo>
                <a:lnTo>
                  <a:pt x="209480" y="1193800"/>
                </a:lnTo>
                <a:lnTo>
                  <a:pt x="207403" y="1206500"/>
                </a:lnTo>
                <a:close/>
              </a:path>
              <a:path w="1015364" h="1574800">
                <a:moveTo>
                  <a:pt x="201170" y="1219200"/>
                </a:moveTo>
                <a:lnTo>
                  <a:pt x="70634" y="1219200"/>
                </a:lnTo>
                <a:lnTo>
                  <a:pt x="72712" y="1206500"/>
                </a:lnTo>
                <a:lnTo>
                  <a:pt x="199439" y="1206500"/>
                </a:lnTo>
                <a:lnTo>
                  <a:pt x="201170" y="1219200"/>
                </a:lnTo>
                <a:close/>
              </a:path>
              <a:path w="1015364" h="1574800">
                <a:moveTo>
                  <a:pt x="201863" y="1219200"/>
                </a:moveTo>
                <a:lnTo>
                  <a:pt x="199785" y="1206500"/>
                </a:lnTo>
                <a:lnTo>
                  <a:pt x="200478" y="1206500"/>
                </a:lnTo>
                <a:lnTo>
                  <a:pt x="201863" y="1219200"/>
                </a:lnTo>
                <a:close/>
              </a:path>
              <a:path w="1015364" h="1574800">
                <a:moveTo>
                  <a:pt x="669553" y="1219200"/>
                </a:moveTo>
                <a:lnTo>
                  <a:pt x="447007" y="1219200"/>
                </a:lnTo>
                <a:lnTo>
                  <a:pt x="465434" y="1206500"/>
                </a:lnTo>
                <a:lnTo>
                  <a:pt x="681764" y="1206500"/>
                </a:lnTo>
                <a:lnTo>
                  <a:pt x="669553" y="1219200"/>
                </a:lnTo>
                <a:close/>
              </a:path>
              <a:path w="1015364" h="1574800">
                <a:moveTo>
                  <a:pt x="193207" y="1231900"/>
                </a:moveTo>
                <a:lnTo>
                  <a:pt x="54361" y="1231900"/>
                </a:lnTo>
                <a:lnTo>
                  <a:pt x="56784" y="1219200"/>
                </a:lnTo>
                <a:lnTo>
                  <a:pt x="193899" y="1219200"/>
                </a:lnTo>
                <a:lnTo>
                  <a:pt x="193207" y="1231900"/>
                </a:lnTo>
                <a:close/>
              </a:path>
              <a:path w="1015364" h="1574800">
                <a:moveTo>
                  <a:pt x="194592" y="1231900"/>
                </a:moveTo>
                <a:lnTo>
                  <a:pt x="193899" y="1219200"/>
                </a:lnTo>
                <a:lnTo>
                  <a:pt x="197362" y="1219200"/>
                </a:lnTo>
                <a:lnTo>
                  <a:pt x="194592" y="1231900"/>
                </a:lnTo>
                <a:close/>
              </a:path>
              <a:path w="1015364" h="1574800">
                <a:moveTo>
                  <a:pt x="390796" y="1231900"/>
                </a:moveTo>
                <a:lnTo>
                  <a:pt x="383990" y="1231900"/>
                </a:lnTo>
                <a:lnTo>
                  <a:pt x="392300" y="1219200"/>
                </a:lnTo>
                <a:lnTo>
                  <a:pt x="390796" y="1231900"/>
                </a:lnTo>
                <a:close/>
              </a:path>
              <a:path w="1015364" h="1574800">
                <a:moveTo>
                  <a:pt x="538233" y="1282700"/>
                </a:moveTo>
                <a:lnTo>
                  <a:pt x="7617" y="1282700"/>
                </a:lnTo>
                <a:lnTo>
                  <a:pt x="9002" y="1270000"/>
                </a:lnTo>
                <a:lnTo>
                  <a:pt x="10733" y="1270000"/>
                </a:lnTo>
                <a:lnTo>
                  <a:pt x="12464" y="1257300"/>
                </a:lnTo>
                <a:lnTo>
                  <a:pt x="299067" y="1257300"/>
                </a:lnTo>
                <a:lnTo>
                  <a:pt x="323396" y="1244600"/>
                </a:lnTo>
                <a:lnTo>
                  <a:pt x="363908" y="1244600"/>
                </a:lnTo>
                <a:lnTo>
                  <a:pt x="370140" y="1231900"/>
                </a:lnTo>
                <a:lnTo>
                  <a:pt x="411344" y="1231900"/>
                </a:lnTo>
                <a:lnTo>
                  <a:pt x="415845" y="1219200"/>
                </a:lnTo>
                <a:lnTo>
                  <a:pt x="653934" y="1219200"/>
                </a:lnTo>
                <a:lnTo>
                  <a:pt x="635264" y="1231900"/>
                </a:lnTo>
                <a:lnTo>
                  <a:pt x="613899" y="1244600"/>
                </a:lnTo>
                <a:lnTo>
                  <a:pt x="590279" y="1257300"/>
                </a:lnTo>
                <a:lnTo>
                  <a:pt x="564905" y="1270000"/>
                </a:lnTo>
                <a:lnTo>
                  <a:pt x="538233" y="1282700"/>
                </a:lnTo>
                <a:close/>
              </a:path>
              <a:path w="1015364" h="1574800">
                <a:moveTo>
                  <a:pt x="182473" y="1244600"/>
                </a:moveTo>
                <a:lnTo>
                  <a:pt x="43281" y="1244600"/>
                </a:lnTo>
                <a:lnTo>
                  <a:pt x="45012" y="1231900"/>
                </a:lnTo>
                <a:lnTo>
                  <a:pt x="179703" y="1231900"/>
                </a:lnTo>
                <a:lnTo>
                  <a:pt x="182473" y="1244600"/>
                </a:lnTo>
                <a:close/>
              </a:path>
              <a:path w="1015364" h="1574800">
                <a:moveTo>
                  <a:pt x="183858" y="1244600"/>
                </a:moveTo>
                <a:lnTo>
                  <a:pt x="182473" y="1244600"/>
                </a:lnTo>
                <a:lnTo>
                  <a:pt x="183165" y="1231900"/>
                </a:lnTo>
                <a:lnTo>
                  <a:pt x="184897" y="1231900"/>
                </a:lnTo>
                <a:lnTo>
                  <a:pt x="183858" y="1244600"/>
                </a:lnTo>
                <a:close/>
              </a:path>
              <a:path w="1015364" h="1574800">
                <a:moveTo>
                  <a:pt x="24583" y="1257300"/>
                </a:moveTo>
                <a:lnTo>
                  <a:pt x="13157" y="1257300"/>
                </a:lnTo>
                <a:lnTo>
                  <a:pt x="16619" y="1244600"/>
                </a:lnTo>
                <a:lnTo>
                  <a:pt x="22159" y="1244600"/>
                </a:lnTo>
                <a:lnTo>
                  <a:pt x="24583" y="1257300"/>
                </a:lnTo>
                <a:close/>
              </a:path>
              <a:path w="1015364" h="1574800">
                <a:moveTo>
                  <a:pt x="166545" y="1257300"/>
                </a:moveTo>
                <a:lnTo>
                  <a:pt x="32893" y="1257300"/>
                </a:lnTo>
                <a:lnTo>
                  <a:pt x="34624" y="1244600"/>
                </a:lnTo>
                <a:lnTo>
                  <a:pt x="174855" y="1244600"/>
                </a:lnTo>
                <a:lnTo>
                  <a:pt x="166545" y="1257300"/>
                </a:lnTo>
                <a:close/>
              </a:path>
              <a:path w="1015364" h="1574800">
                <a:moveTo>
                  <a:pt x="10733" y="1270000"/>
                </a:moveTo>
                <a:lnTo>
                  <a:pt x="5539" y="1270000"/>
                </a:lnTo>
                <a:lnTo>
                  <a:pt x="3808" y="1257300"/>
                </a:lnTo>
                <a:lnTo>
                  <a:pt x="4154" y="1257300"/>
                </a:lnTo>
                <a:lnTo>
                  <a:pt x="10733" y="1270000"/>
                </a:lnTo>
                <a:close/>
              </a:path>
              <a:path w="1015364" h="1574800">
                <a:moveTo>
                  <a:pt x="403380" y="1320800"/>
                </a:moveTo>
                <a:lnTo>
                  <a:pt x="346" y="1320800"/>
                </a:lnTo>
                <a:lnTo>
                  <a:pt x="1384" y="1308100"/>
                </a:lnTo>
                <a:lnTo>
                  <a:pt x="2348" y="1295400"/>
                </a:lnTo>
                <a:lnTo>
                  <a:pt x="3635" y="1295400"/>
                </a:lnTo>
                <a:lnTo>
                  <a:pt x="5182" y="1282700"/>
                </a:lnTo>
                <a:lnTo>
                  <a:pt x="510717" y="1282700"/>
                </a:lnTo>
                <a:lnTo>
                  <a:pt x="455360" y="1308100"/>
                </a:lnTo>
                <a:lnTo>
                  <a:pt x="428672" y="1308100"/>
                </a:lnTo>
                <a:lnTo>
                  <a:pt x="403380" y="1320800"/>
                </a:lnTo>
                <a:close/>
              </a:path>
              <a:path w="1015364" h="1574800">
                <a:moveTo>
                  <a:pt x="359406" y="1333500"/>
                </a:moveTo>
                <a:lnTo>
                  <a:pt x="1384" y="1333500"/>
                </a:lnTo>
                <a:lnTo>
                  <a:pt x="0" y="1320800"/>
                </a:lnTo>
                <a:lnTo>
                  <a:pt x="380094" y="1320800"/>
                </a:lnTo>
                <a:lnTo>
                  <a:pt x="359406" y="1333500"/>
                </a:lnTo>
                <a:close/>
              </a:path>
              <a:path w="1015364" h="1574800">
                <a:moveTo>
                  <a:pt x="288425" y="1346200"/>
                </a:moveTo>
                <a:lnTo>
                  <a:pt x="21467" y="1346200"/>
                </a:lnTo>
                <a:lnTo>
                  <a:pt x="15927" y="1333500"/>
                </a:lnTo>
                <a:lnTo>
                  <a:pt x="302275" y="1333500"/>
                </a:lnTo>
                <a:lnTo>
                  <a:pt x="288425" y="1346200"/>
                </a:lnTo>
                <a:close/>
              </a:path>
              <a:path w="1015364" h="1574800">
                <a:moveTo>
                  <a:pt x="186898" y="1358900"/>
                </a:moveTo>
                <a:lnTo>
                  <a:pt x="38779" y="1358900"/>
                </a:lnTo>
                <a:lnTo>
                  <a:pt x="32893" y="1346200"/>
                </a:lnTo>
                <a:lnTo>
                  <a:pt x="179703" y="1346200"/>
                </a:lnTo>
                <a:lnTo>
                  <a:pt x="186898" y="1358900"/>
                </a:lnTo>
                <a:close/>
              </a:path>
              <a:path w="1015364" h="1574800">
                <a:moveTo>
                  <a:pt x="54361" y="1371600"/>
                </a:moveTo>
                <a:lnTo>
                  <a:pt x="54707" y="1358900"/>
                </a:lnTo>
                <a:lnTo>
                  <a:pt x="55007" y="1359746"/>
                </a:lnTo>
                <a:lnTo>
                  <a:pt x="54361" y="1371600"/>
                </a:lnTo>
                <a:close/>
              </a:path>
              <a:path w="1015364" h="1574800">
                <a:moveTo>
                  <a:pt x="199471" y="1371600"/>
                </a:moveTo>
                <a:lnTo>
                  <a:pt x="59208" y="1371600"/>
                </a:lnTo>
                <a:lnTo>
                  <a:pt x="55007" y="1359746"/>
                </a:lnTo>
                <a:lnTo>
                  <a:pt x="55053" y="1358900"/>
                </a:lnTo>
                <a:lnTo>
                  <a:pt x="193639" y="1358900"/>
                </a:lnTo>
                <a:lnTo>
                  <a:pt x="199471" y="1371600"/>
                </a:lnTo>
                <a:close/>
              </a:path>
              <a:path w="1015364" h="1574800">
                <a:moveTo>
                  <a:pt x="73404" y="1384300"/>
                </a:moveTo>
                <a:lnTo>
                  <a:pt x="72366" y="1371600"/>
                </a:lnTo>
                <a:lnTo>
                  <a:pt x="75828" y="1371600"/>
                </a:lnTo>
                <a:lnTo>
                  <a:pt x="73404" y="1384300"/>
                </a:lnTo>
                <a:close/>
              </a:path>
              <a:path w="1015364" h="1574800">
                <a:moveTo>
                  <a:pt x="214327" y="1384300"/>
                </a:moveTo>
                <a:lnTo>
                  <a:pt x="79291" y="1384300"/>
                </a:lnTo>
                <a:lnTo>
                  <a:pt x="75828" y="1371600"/>
                </a:lnTo>
                <a:lnTo>
                  <a:pt x="210124" y="1371600"/>
                </a:lnTo>
                <a:lnTo>
                  <a:pt x="214327" y="1384300"/>
                </a:lnTo>
                <a:close/>
              </a:path>
              <a:path w="1015364" h="1574800">
                <a:moveTo>
                  <a:pt x="227496" y="1397000"/>
                </a:moveTo>
                <a:lnTo>
                  <a:pt x="92102" y="1397000"/>
                </a:lnTo>
                <a:lnTo>
                  <a:pt x="93141" y="1384300"/>
                </a:lnTo>
                <a:lnTo>
                  <a:pt x="220906" y="1384300"/>
                </a:lnTo>
                <a:lnTo>
                  <a:pt x="227496" y="1397000"/>
                </a:lnTo>
                <a:close/>
              </a:path>
              <a:path w="1015364" h="1574800">
                <a:moveTo>
                  <a:pt x="242233" y="1409700"/>
                </a:moveTo>
                <a:lnTo>
                  <a:pt x="103723" y="1409700"/>
                </a:lnTo>
                <a:lnTo>
                  <a:pt x="98334" y="1397000"/>
                </a:lnTo>
                <a:lnTo>
                  <a:pt x="234670" y="1397000"/>
                </a:lnTo>
                <a:lnTo>
                  <a:pt x="242233" y="1409700"/>
                </a:lnTo>
                <a:close/>
              </a:path>
              <a:path w="1015364" h="1574800">
                <a:moveTo>
                  <a:pt x="264966" y="1435100"/>
                </a:moveTo>
                <a:lnTo>
                  <a:pt x="131228" y="1435100"/>
                </a:lnTo>
                <a:lnTo>
                  <a:pt x="132267" y="1422400"/>
                </a:lnTo>
                <a:lnTo>
                  <a:pt x="115771" y="1422400"/>
                </a:lnTo>
                <a:lnTo>
                  <a:pt x="109761" y="1409700"/>
                </a:lnTo>
                <a:lnTo>
                  <a:pt x="249991" y="1409700"/>
                </a:lnTo>
                <a:lnTo>
                  <a:pt x="257674" y="1422400"/>
                </a:lnTo>
                <a:lnTo>
                  <a:pt x="264966" y="1435100"/>
                </a:lnTo>
                <a:close/>
              </a:path>
              <a:path w="1015364" h="1574800">
                <a:moveTo>
                  <a:pt x="127419" y="1435100"/>
                </a:moveTo>
                <a:lnTo>
                  <a:pt x="126364" y="1435100"/>
                </a:lnTo>
                <a:lnTo>
                  <a:pt x="121490" y="1422400"/>
                </a:lnTo>
                <a:lnTo>
                  <a:pt x="129150" y="1422400"/>
                </a:lnTo>
                <a:lnTo>
                  <a:pt x="127419" y="1435100"/>
                </a:lnTo>
                <a:close/>
              </a:path>
              <a:path w="1015364" h="1574800">
                <a:moveTo>
                  <a:pt x="281159" y="1447800"/>
                </a:moveTo>
                <a:lnTo>
                  <a:pt x="140695" y="1447800"/>
                </a:lnTo>
                <a:lnTo>
                  <a:pt x="136075" y="1435100"/>
                </a:lnTo>
                <a:lnTo>
                  <a:pt x="276652" y="1435100"/>
                </a:lnTo>
                <a:lnTo>
                  <a:pt x="281159" y="1447800"/>
                </a:lnTo>
                <a:close/>
              </a:path>
              <a:path w="1015364" h="1574800">
                <a:moveTo>
                  <a:pt x="155119" y="1460500"/>
                </a:moveTo>
                <a:lnTo>
                  <a:pt x="153734" y="1447800"/>
                </a:lnTo>
                <a:lnTo>
                  <a:pt x="155465" y="1447800"/>
                </a:lnTo>
                <a:lnTo>
                  <a:pt x="155119" y="1460500"/>
                </a:lnTo>
                <a:close/>
              </a:path>
              <a:path w="1015364" h="1574800">
                <a:moveTo>
                  <a:pt x="295106" y="1460500"/>
                </a:moveTo>
                <a:lnTo>
                  <a:pt x="155119" y="1460500"/>
                </a:lnTo>
                <a:lnTo>
                  <a:pt x="156850" y="1447800"/>
                </a:lnTo>
                <a:lnTo>
                  <a:pt x="287516" y="1447800"/>
                </a:lnTo>
                <a:lnTo>
                  <a:pt x="295106" y="1460500"/>
                </a:lnTo>
                <a:close/>
              </a:path>
              <a:path w="1015364" h="1574800">
                <a:moveTo>
                  <a:pt x="308854" y="1473200"/>
                </a:moveTo>
                <a:lnTo>
                  <a:pt x="170008" y="1473200"/>
                </a:lnTo>
                <a:lnTo>
                  <a:pt x="166199" y="1460500"/>
                </a:lnTo>
                <a:lnTo>
                  <a:pt x="303314" y="1460500"/>
                </a:lnTo>
                <a:lnTo>
                  <a:pt x="308854" y="1473200"/>
                </a:lnTo>
                <a:close/>
              </a:path>
              <a:path w="1015364" h="1574800">
                <a:moveTo>
                  <a:pt x="327897" y="1485900"/>
                </a:moveTo>
                <a:lnTo>
                  <a:pt x="179010" y="1485900"/>
                </a:lnTo>
                <a:lnTo>
                  <a:pt x="173470" y="1473200"/>
                </a:lnTo>
                <a:lnTo>
                  <a:pt x="327205" y="1473200"/>
                </a:lnTo>
                <a:lnTo>
                  <a:pt x="327897" y="1485900"/>
                </a:lnTo>
                <a:close/>
              </a:path>
              <a:path w="1015364" h="1574800">
                <a:moveTo>
                  <a:pt x="353866" y="1498600"/>
                </a:moveTo>
                <a:lnTo>
                  <a:pt x="205671" y="1498600"/>
                </a:lnTo>
                <a:lnTo>
                  <a:pt x="191821" y="1485900"/>
                </a:lnTo>
                <a:lnTo>
                  <a:pt x="354212" y="1485900"/>
                </a:lnTo>
                <a:lnTo>
                  <a:pt x="353866" y="1498600"/>
                </a:lnTo>
                <a:close/>
              </a:path>
              <a:path w="1015364" h="1574800">
                <a:moveTo>
                  <a:pt x="361056" y="1511300"/>
                </a:moveTo>
                <a:lnTo>
                  <a:pt x="217428" y="1511300"/>
                </a:lnTo>
                <a:lnTo>
                  <a:pt x="213635" y="1498600"/>
                </a:lnTo>
                <a:lnTo>
                  <a:pt x="363215" y="1498600"/>
                </a:lnTo>
                <a:lnTo>
                  <a:pt x="361056" y="1511300"/>
                </a:lnTo>
                <a:close/>
              </a:path>
              <a:path w="1015364" h="1574800">
                <a:moveTo>
                  <a:pt x="329499" y="1562100"/>
                </a:moveTo>
                <a:lnTo>
                  <a:pt x="287732" y="1562100"/>
                </a:lnTo>
                <a:lnTo>
                  <a:pt x="281846" y="1549400"/>
                </a:lnTo>
                <a:lnTo>
                  <a:pt x="263149" y="1549400"/>
                </a:lnTo>
                <a:lnTo>
                  <a:pt x="261764" y="1536700"/>
                </a:lnTo>
                <a:lnTo>
                  <a:pt x="249299" y="1536700"/>
                </a:lnTo>
                <a:lnTo>
                  <a:pt x="238219" y="1524000"/>
                </a:lnTo>
                <a:lnTo>
                  <a:pt x="230336" y="1511300"/>
                </a:lnTo>
                <a:lnTo>
                  <a:pt x="356593" y="1511300"/>
                </a:lnTo>
                <a:lnTo>
                  <a:pt x="350506" y="1524000"/>
                </a:lnTo>
                <a:lnTo>
                  <a:pt x="343479" y="1536700"/>
                </a:lnTo>
                <a:lnTo>
                  <a:pt x="336180" y="1549400"/>
                </a:lnTo>
                <a:lnTo>
                  <a:pt x="329499" y="1562100"/>
                </a:lnTo>
                <a:close/>
              </a:path>
              <a:path w="1015364" h="1574800">
                <a:moveTo>
                  <a:pt x="322011" y="1574800"/>
                </a:moveTo>
                <a:lnTo>
                  <a:pt x="313355" y="1574800"/>
                </a:lnTo>
                <a:lnTo>
                  <a:pt x="310585" y="1562100"/>
                </a:lnTo>
                <a:lnTo>
                  <a:pt x="324440" y="1562100"/>
                </a:lnTo>
                <a:lnTo>
                  <a:pt x="322011" y="157480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41325">
              <a:lnSpc>
                <a:spcPct val="100000"/>
              </a:lnSpc>
              <a:spcBef>
                <a:spcPts val="114"/>
              </a:spcBef>
            </a:pPr>
            <a:r>
              <a:rPr spc="-315" dirty="0"/>
              <a:t>L</a:t>
            </a:r>
            <a:r>
              <a:rPr spc="-295" dirty="0"/>
              <a:t>E</a:t>
            </a:r>
            <a:r>
              <a:rPr spc="75" dirty="0"/>
              <a:t>N</a:t>
            </a:r>
            <a:r>
              <a:rPr spc="15" dirty="0"/>
              <a:t>D</a:t>
            </a:r>
            <a:r>
              <a:rPr spc="40" dirty="0"/>
              <a:t>I</a:t>
            </a:r>
            <a:r>
              <a:rPr spc="75" dirty="0"/>
              <a:t>N</a:t>
            </a:r>
            <a:r>
              <a:rPr spc="-30" dirty="0"/>
              <a:t>G</a:t>
            </a:r>
            <a:r>
              <a:rPr spc="-155" dirty="0"/>
              <a:t> </a:t>
            </a:r>
            <a:r>
              <a:rPr spc="-100" dirty="0"/>
              <a:t>P</a:t>
            </a:r>
            <a:r>
              <a:rPr spc="-160" dirty="0"/>
              <a:t>R</a:t>
            </a:r>
            <a:r>
              <a:rPr spc="25" dirty="0"/>
              <a:t>O</a:t>
            </a:r>
            <a:r>
              <a:rPr spc="100" dirty="0"/>
              <a:t>C</a:t>
            </a:r>
            <a:r>
              <a:rPr spc="-295" dirty="0"/>
              <a:t>E</a:t>
            </a:r>
            <a:r>
              <a:rPr spc="-120" dirty="0"/>
              <a:t>S</a:t>
            </a:r>
            <a:r>
              <a:rPr spc="-114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31296" y="1885906"/>
            <a:ext cx="3649979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b="1" spc="5" dirty="0">
                <a:latin typeface="Tahoma"/>
                <a:cs typeface="Tahoma"/>
              </a:rPr>
              <a:t>Mobile</a:t>
            </a:r>
            <a:r>
              <a:rPr sz="1500" b="1" spc="-95" dirty="0">
                <a:latin typeface="Tahoma"/>
                <a:cs typeface="Tahoma"/>
              </a:rPr>
              <a:t> </a:t>
            </a:r>
            <a:r>
              <a:rPr sz="1500" b="1" spc="-15" dirty="0">
                <a:latin typeface="Tahoma"/>
                <a:cs typeface="Tahoma"/>
              </a:rPr>
              <a:t>number</a:t>
            </a:r>
            <a:r>
              <a:rPr sz="1500" b="1" spc="-95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OTP</a:t>
            </a:r>
            <a:r>
              <a:rPr sz="1500" b="1" spc="-95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based</a:t>
            </a:r>
            <a:r>
              <a:rPr sz="1500" b="1" spc="-95" dirty="0">
                <a:latin typeface="Tahoma"/>
                <a:cs typeface="Tahoma"/>
              </a:rPr>
              <a:t> </a:t>
            </a:r>
            <a:r>
              <a:rPr sz="1500" b="1" spc="-20" dirty="0">
                <a:latin typeface="Tahoma"/>
                <a:cs typeface="Tahoma"/>
              </a:rPr>
              <a:t>verification: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2360" y="1875116"/>
            <a:ext cx="17843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b="1" spc="-114" dirty="0">
                <a:latin typeface="Tahoma"/>
                <a:cs typeface="Tahoma"/>
              </a:rPr>
              <a:t>1.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7305" y="6243805"/>
            <a:ext cx="603885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0370" marR="5080" indent="-1678305">
              <a:lnSpc>
                <a:spcPct val="116599"/>
              </a:lnSpc>
              <a:spcBef>
                <a:spcPts val="100"/>
              </a:spcBef>
            </a:pPr>
            <a:r>
              <a:rPr sz="2250" b="1" spc="-135" baseline="3703" dirty="0">
                <a:latin typeface="Tahoma"/>
                <a:cs typeface="Tahoma"/>
              </a:rPr>
              <a:t>2.</a:t>
            </a:r>
            <a:r>
              <a:rPr sz="2250" b="1" spc="225" baseline="3703" dirty="0">
                <a:latin typeface="Tahoma"/>
                <a:cs typeface="Tahoma"/>
              </a:rPr>
              <a:t> </a:t>
            </a:r>
            <a:r>
              <a:rPr sz="1500" b="1" spc="-20" dirty="0">
                <a:latin typeface="Tahoma"/>
                <a:cs typeface="Tahoma"/>
              </a:rPr>
              <a:t>Email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5" dirty="0">
                <a:latin typeface="Tahoma"/>
                <a:cs typeface="Tahoma"/>
              </a:rPr>
              <a:t>to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be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provided</a:t>
            </a:r>
            <a:r>
              <a:rPr sz="1500" b="1" spc="-85" dirty="0">
                <a:latin typeface="Tahoma"/>
                <a:cs typeface="Tahoma"/>
              </a:rPr>
              <a:t> </a:t>
            </a:r>
            <a:r>
              <a:rPr sz="1500" b="1" spc="-35" dirty="0">
                <a:latin typeface="Tahoma"/>
                <a:cs typeface="Tahoma"/>
              </a:rPr>
              <a:t>which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-25" dirty="0">
                <a:latin typeface="Tahoma"/>
                <a:cs typeface="Tahoma"/>
              </a:rPr>
              <a:t>is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-20" dirty="0">
                <a:latin typeface="Tahoma"/>
                <a:cs typeface="Tahoma"/>
              </a:rPr>
              <a:t>registered</a:t>
            </a:r>
            <a:r>
              <a:rPr sz="1500" b="1" spc="-85" dirty="0">
                <a:latin typeface="Tahoma"/>
                <a:cs typeface="Tahoma"/>
              </a:rPr>
              <a:t> </a:t>
            </a:r>
            <a:r>
              <a:rPr sz="1500" b="1" spc="-50" dirty="0">
                <a:latin typeface="Tahoma"/>
                <a:cs typeface="Tahoma"/>
              </a:rPr>
              <a:t>with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the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15" dirty="0">
                <a:latin typeface="Tahoma"/>
                <a:cs typeface="Tahoma"/>
              </a:rPr>
              <a:t>MF</a:t>
            </a:r>
            <a:r>
              <a:rPr sz="1500" b="1" spc="-85" dirty="0">
                <a:latin typeface="Tahoma"/>
                <a:cs typeface="Tahoma"/>
              </a:rPr>
              <a:t> </a:t>
            </a:r>
            <a:r>
              <a:rPr sz="1500" b="1" spc="-15" dirty="0">
                <a:latin typeface="Tahoma"/>
                <a:cs typeface="Tahoma"/>
              </a:rPr>
              <a:t>Schemes </a:t>
            </a:r>
            <a:r>
              <a:rPr sz="1500" b="1" spc="-425" dirty="0">
                <a:latin typeface="Tahoma"/>
                <a:cs typeface="Tahoma"/>
              </a:rPr>
              <a:t> </a:t>
            </a:r>
            <a:r>
              <a:rPr sz="1500" b="1" spc="-15" dirty="0">
                <a:latin typeface="Tahoma"/>
                <a:cs typeface="Tahoma"/>
              </a:rPr>
              <a:t>and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5" dirty="0">
                <a:latin typeface="Tahoma"/>
                <a:cs typeface="Tahoma"/>
              </a:rPr>
              <a:t>to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be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verified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-40" dirty="0">
                <a:latin typeface="Tahoma"/>
                <a:cs typeface="Tahoma"/>
              </a:rPr>
              <a:t>using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-35" dirty="0">
                <a:latin typeface="Tahoma"/>
                <a:cs typeface="Tahoma"/>
              </a:rPr>
              <a:t>an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-45" dirty="0">
                <a:latin typeface="Tahoma"/>
                <a:cs typeface="Tahoma"/>
              </a:rPr>
              <a:t>OTP: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8964" y="1771993"/>
            <a:ext cx="5501005" cy="3083560"/>
            <a:chOff x="878964" y="1771993"/>
            <a:chExt cx="5501005" cy="30835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8964" y="1771993"/>
              <a:ext cx="5500826" cy="30835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832614" y="4007895"/>
              <a:ext cx="1314450" cy="567055"/>
            </a:xfrm>
            <a:custGeom>
              <a:avLst/>
              <a:gdLst/>
              <a:ahLst/>
              <a:cxnLst/>
              <a:rect l="l" t="t" r="r" b="b"/>
              <a:pathLst>
                <a:path w="1314450" h="567054">
                  <a:moveTo>
                    <a:pt x="1314442" y="566938"/>
                  </a:moveTo>
                  <a:lnTo>
                    <a:pt x="0" y="566938"/>
                  </a:lnTo>
                  <a:lnTo>
                    <a:pt x="0" y="0"/>
                  </a:lnTo>
                  <a:lnTo>
                    <a:pt x="1314442" y="0"/>
                  </a:lnTo>
                  <a:lnTo>
                    <a:pt x="1314442" y="566938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494" y="5812716"/>
            <a:ext cx="3730664" cy="21032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6889" y="8273889"/>
            <a:ext cx="3816317" cy="214132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239051" y="7151728"/>
            <a:ext cx="1314450" cy="567055"/>
          </a:xfrm>
          <a:custGeom>
            <a:avLst/>
            <a:gdLst/>
            <a:ahLst/>
            <a:cxnLst/>
            <a:rect l="l" t="t" r="r" b="b"/>
            <a:pathLst>
              <a:path w="1314450" h="567054">
                <a:moveTo>
                  <a:pt x="1314442" y="566938"/>
                </a:moveTo>
                <a:lnTo>
                  <a:pt x="0" y="566938"/>
                </a:lnTo>
                <a:lnTo>
                  <a:pt x="0" y="0"/>
                </a:lnTo>
                <a:lnTo>
                  <a:pt x="1314442" y="0"/>
                </a:lnTo>
                <a:lnTo>
                  <a:pt x="1314442" y="566938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03670" y="9644188"/>
            <a:ext cx="1314450" cy="567055"/>
          </a:xfrm>
          <a:custGeom>
            <a:avLst/>
            <a:gdLst/>
            <a:ahLst/>
            <a:cxnLst/>
            <a:rect l="l" t="t" r="r" b="b"/>
            <a:pathLst>
              <a:path w="1314450" h="567054">
                <a:moveTo>
                  <a:pt x="1314442" y="566938"/>
                </a:moveTo>
                <a:lnTo>
                  <a:pt x="0" y="566938"/>
                </a:lnTo>
                <a:lnTo>
                  <a:pt x="0" y="0"/>
                </a:lnTo>
                <a:lnTo>
                  <a:pt x="1314442" y="0"/>
                </a:lnTo>
                <a:lnTo>
                  <a:pt x="1314442" y="56693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3513" y="6777456"/>
            <a:ext cx="1232255" cy="23749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66264" y="1299958"/>
            <a:ext cx="449961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b="1" spc="-97" baseline="3703" dirty="0">
                <a:latin typeface="Tahoma"/>
                <a:cs typeface="Tahoma"/>
              </a:rPr>
              <a:t>3.  </a:t>
            </a:r>
            <a:r>
              <a:rPr sz="1500" b="1" spc="-20" dirty="0">
                <a:latin typeface="Tahoma"/>
                <a:cs typeface="Tahoma"/>
              </a:rPr>
              <a:t>KYC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-40" dirty="0">
                <a:latin typeface="Tahoma"/>
                <a:cs typeface="Tahoma"/>
              </a:rPr>
              <a:t>using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-25" dirty="0">
                <a:latin typeface="Tahoma"/>
                <a:cs typeface="Tahoma"/>
              </a:rPr>
              <a:t>Pan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-175" dirty="0">
                <a:latin typeface="Tahoma"/>
                <a:cs typeface="Tahoma"/>
              </a:rPr>
              <a:t>&amp;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-15" dirty="0">
                <a:latin typeface="Tahoma"/>
                <a:cs typeface="Tahoma"/>
              </a:rPr>
              <a:t>Adhaar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-50" dirty="0">
                <a:latin typeface="Tahoma"/>
                <a:cs typeface="Tahoma"/>
              </a:rPr>
              <a:t>with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OTP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verification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6264" y="5326487"/>
            <a:ext cx="445389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0675" algn="l"/>
              </a:tabLst>
            </a:pPr>
            <a:r>
              <a:rPr sz="2250" b="1" spc="-60" baseline="1851" dirty="0">
                <a:latin typeface="Tahoma"/>
                <a:cs typeface="Tahoma"/>
              </a:rPr>
              <a:t>4.	</a:t>
            </a:r>
            <a:r>
              <a:rPr sz="1500" b="1" spc="-5" dirty="0">
                <a:latin typeface="Tahoma"/>
                <a:cs typeface="Tahoma"/>
              </a:rPr>
              <a:t>Selection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-175" dirty="0">
                <a:latin typeface="Tahoma"/>
                <a:cs typeface="Tahoma"/>
              </a:rPr>
              <a:t>&amp;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-20" dirty="0">
                <a:latin typeface="Tahoma"/>
                <a:cs typeface="Tahoma"/>
              </a:rPr>
              <a:t>Fetching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10" dirty="0">
                <a:latin typeface="Tahoma"/>
                <a:cs typeface="Tahoma"/>
              </a:rPr>
              <a:t>of</a:t>
            </a:r>
            <a:r>
              <a:rPr sz="1500" b="1" spc="-85" dirty="0">
                <a:latin typeface="Tahoma"/>
                <a:cs typeface="Tahoma"/>
              </a:rPr>
              <a:t> </a:t>
            </a:r>
            <a:r>
              <a:rPr sz="1500" b="1" spc="-15" dirty="0">
                <a:latin typeface="Tahoma"/>
                <a:cs typeface="Tahoma"/>
              </a:rPr>
              <a:t>Assets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5" dirty="0">
                <a:latin typeface="Tahoma"/>
                <a:cs typeface="Tahoma"/>
              </a:rPr>
              <a:t>to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be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-15" dirty="0">
                <a:latin typeface="Tahoma"/>
                <a:cs typeface="Tahoma"/>
              </a:rPr>
              <a:t>Pledged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7312" y="6430545"/>
            <a:ext cx="1773555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6225" marR="5080" indent="-264160">
              <a:lnSpc>
                <a:spcPct val="116300"/>
              </a:lnSpc>
              <a:spcBef>
                <a:spcPts val="90"/>
              </a:spcBef>
            </a:pPr>
            <a:r>
              <a:rPr sz="1450" b="1" spc="-15" dirty="0">
                <a:latin typeface="Tahoma"/>
                <a:cs typeface="Tahoma"/>
              </a:rPr>
              <a:t>S</a:t>
            </a:r>
            <a:r>
              <a:rPr sz="1450" b="1" dirty="0">
                <a:latin typeface="Tahoma"/>
                <a:cs typeface="Tahoma"/>
              </a:rPr>
              <a:t>e</a:t>
            </a:r>
            <a:r>
              <a:rPr sz="1450" b="1" spc="15" dirty="0">
                <a:latin typeface="Tahoma"/>
                <a:cs typeface="Tahoma"/>
              </a:rPr>
              <a:t>l</a:t>
            </a:r>
            <a:r>
              <a:rPr sz="1450" b="1" dirty="0">
                <a:latin typeface="Tahoma"/>
                <a:cs typeface="Tahoma"/>
              </a:rPr>
              <a:t>e</a:t>
            </a:r>
            <a:r>
              <a:rPr sz="1450" b="1" spc="50" dirty="0">
                <a:latin typeface="Tahoma"/>
                <a:cs typeface="Tahoma"/>
              </a:rPr>
              <a:t>c</a:t>
            </a:r>
            <a:r>
              <a:rPr sz="1450" b="1" spc="10" dirty="0">
                <a:latin typeface="Tahoma"/>
                <a:cs typeface="Tahoma"/>
              </a:rPr>
              <a:t>t</a:t>
            </a:r>
            <a:r>
              <a:rPr sz="1450" b="1" spc="-15" dirty="0">
                <a:latin typeface="Tahoma"/>
                <a:cs typeface="Tahoma"/>
              </a:rPr>
              <a:t>i</a:t>
            </a:r>
            <a:r>
              <a:rPr sz="1450" b="1" spc="25" dirty="0">
                <a:latin typeface="Tahoma"/>
                <a:cs typeface="Tahoma"/>
              </a:rPr>
              <a:t>o</a:t>
            </a:r>
            <a:r>
              <a:rPr sz="1450" b="1" spc="5" dirty="0">
                <a:latin typeface="Tahoma"/>
                <a:cs typeface="Tahoma"/>
              </a:rPr>
              <a:t>n</a:t>
            </a:r>
            <a:r>
              <a:rPr sz="1450" b="1" spc="-80" dirty="0">
                <a:latin typeface="Tahoma"/>
                <a:cs typeface="Tahoma"/>
              </a:rPr>
              <a:t> </a:t>
            </a:r>
            <a:r>
              <a:rPr sz="1450" b="1" spc="25" dirty="0">
                <a:latin typeface="Tahoma"/>
                <a:cs typeface="Tahoma"/>
              </a:rPr>
              <a:t>o</a:t>
            </a:r>
            <a:r>
              <a:rPr sz="1450" b="1" spc="20" dirty="0">
                <a:latin typeface="Tahoma"/>
                <a:cs typeface="Tahoma"/>
              </a:rPr>
              <a:t>f</a:t>
            </a:r>
            <a:r>
              <a:rPr sz="1450" b="1" spc="-80" dirty="0">
                <a:latin typeface="Tahoma"/>
                <a:cs typeface="Tahoma"/>
              </a:rPr>
              <a:t> </a:t>
            </a:r>
            <a:r>
              <a:rPr sz="1450" b="1" spc="30" dirty="0">
                <a:latin typeface="Tahoma"/>
                <a:cs typeface="Tahoma"/>
              </a:rPr>
              <a:t>A</a:t>
            </a:r>
            <a:r>
              <a:rPr sz="1450" b="1" spc="-20" dirty="0">
                <a:latin typeface="Tahoma"/>
                <a:cs typeface="Tahoma"/>
              </a:rPr>
              <a:t>ss</a:t>
            </a:r>
            <a:r>
              <a:rPr sz="1450" b="1" dirty="0">
                <a:latin typeface="Tahoma"/>
                <a:cs typeface="Tahoma"/>
              </a:rPr>
              <a:t>e</a:t>
            </a:r>
            <a:r>
              <a:rPr sz="1450" b="1" spc="10" dirty="0">
                <a:latin typeface="Tahoma"/>
                <a:cs typeface="Tahoma"/>
              </a:rPr>
              <a:t>t</a:t>
            </a:r>
            <a:r>
              <a:rPr sz="1450" b="1" spc="-10" dirty="0">
                <a:latin typeface="Tahoma"/>
                <a:cs typeface="Tahoma"/>
              </a:rPr>
              <a:t>s  </a:t>
            </a:r>
            <a:r>
              <a:rPr sz="1450" b="1" spc="20" dirty="0">
                <a:latin typeface="Tahoma"/>
                <a:cs typeface="Tahoma"/>
              </a:rPr>
              <a:t>to</a:t>
            </a:r>
            <a:r>
              <a:rPr sz="1450" b="1" spc="-95" dirty="0">
                <a:latin typeface="Tahoma"/>
                <a:cs typeface="Tahoma"/>
              </a:rPr>
              <a:t> </a:t>
            </a:r>
            <a:r>
              <a:rPr sz="1450" b="1" spc="20" dirty="0">
                <a:latin typeface="Tahoma"/>
                <a:cs typeface="Tahoma"/>
              </a:rPr>
              <a:t>be</a:t>
            </a:r>
            <a:r>
              <a:rPr sz="1450" b="1" spc="-90" dirty="0">
                <a:latin typeface="Tahoma"/>
                <a:cs typeface="Tahoma"/>
              </a:rPr>
              <a:t> </a:t>
            </a:r>
            <a:r>
              <a:rPr sz="1450" b="1" spc="5" dirty="0">
                <a:latin typeface="Tahoma"/>
                <a:cs typeface="Tahoma"/>
              </a:rPr>
              <a:t>pledged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1117" y="9210536"/>
            <a:ext cx="1700530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spc="5" dirty="0">
                <a:latin typeface="Tahoma"/>
                <a:cs typeface="Tahoma"/>
              </a:rPr>
              <a:t>F</a:t>
            </a:r>
            <a:r>
              <a:rPr sz="1450" b="1" spc="-5" dirty="0">
                <a:latin typeface="Tahoma"/>
                <a:cs typeface="Tahoma"/>
              </a:rPr>
              <a:t>e</a:t>
            </a:r>
            <a:r>
              <a:rPr sz="1450" b="1" spc="10" dirty="0">
                <a:latin typeface="Tahoma"/>
                <a:cs typeface="Tahoma"/>
              </a:rPr>
              <a:t>t</a:t>
            </a:r>
            <a:r>
              <a:rPr sz="1450" b="1" spc="50" dirty="0">
                <a:latin typeface="Tahoma"/>
                <a:cs typeface="Tahoma"/>
              </a:rPr>
              <a:t>c</a:t>
            </a:r>
            <a:r>
              <a:rPr sz="1450" b="1" spc="-5" dirty="0">
                <a:latin typeface="Tahoma"/>
                <a:cs typeface="Tahoma"/>
              </a:rPr>
              <a:t>h</a:t>
            </a:r>
            <a:r>
              <a:rPr sz="1450" b="1" spc="-15" dirty="0">
                <a:latin typeface="Tahoma"/>
                <a:cs typeface="Tahoma"/>
              </a:rPr>
              <a:t>i</a:t>
            </a:r>
            <a:r>
              <a:rPr sz="1450" b="1" spc="-5" dirty="0">
                <a:latin typeface="Tahoma"/>
                <a:cs typeface="Tahoma"/>
              </a:rPr>
              <a:t>n</a:t>
            </a:r>
            <a:r>
              <a:rPr sz="1450" b="1" spc="-85" dirty="0">
                <a:latin typeface="Tahoma"/>
                <a:cs typeface="Tahoma"/>
              </a:rPr>
              <a:t>g</a:t>
            </a:r>
            <a:r>
              <a:rPr sz="1450" b="1" spc="-80" dirty="0">
                <a:latin typeface="Tahoma"/>
                <a:cs typeface="Tahoma"/>
              </a:rPr>
              <a:t> </a:t>
            </a:r>
            <a:r>
              <a:rPr sz="1450" b="1" spc="25" dirty="0">
                <a:latin typeface="Tahoma"/>
                <a:cs typeface="Tahoma"/>
              </a:rPr>
              <a:t>o</a:t>
            </a:r>
            <a:r>
              <a:rPr sz="1450" b="1" spc="20" dirty="0">
                <a:latin typeface="Tahoma"/>
                <a:cs typeface="Tahoma"/>
              </a:rPr>
              <a:t>f</a:t>
            </a:r>
            <a:r>
              <a:rPr sz="1450" b="1" spc="-80" dirty="0">
                <a:latin typeface="Tahoma"/>
                <a:cs typeface="Tahoma"/>
              </a:rPr>
              <a:t> </a:t>
            </a:r>
            <a:r>
              <a:rPr sz="1450" b="1" spc="30" dirty="0">
                <a:latin typeface="Tahoma"/>
                <a:cs typeface="Tahoma"/>
              </a:rPr>
              <a:t>A</a:t>
            </a:r>
            <a:r>
              <a:rPr sz="1450" b="1" spc="-20" dirty="0">
                <a:latin typeface="Tahoma"/>
                <a:cs typeface="Tahoma"/>
              </a:rPr>
              <a:t>ss</a:t>
            </a:r>
            <a:r>
              <a:rPr sz="1450" b="1" spc="-5" dirty="0">
                <a:latin typeface="Tahoma"/>
                <a:cs typeface="Tahoma"/>
              </a:rPr>
              <a:t>e</a:t>
            </a:r>
            <a:r>
              <a:rPr sz="1450" b="1" spc="10" dirty="0">
                <a:latin typeface="Tahoma"/>
                <a:cs typeface="Tahoma"/>
              </a:rPr>
              <a:t>t</a:t>
            </a:r>
            <a:r>
              <a:rPr sz="1450" b="1" spc="-15" dirty="0">
                <a:latin typeface="Tahoma"/>
                <a:cs typeface="Tahoma"/>
              </a:rPr>
              <a:t>s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950" y="2115371"/>
            <a:ext cx="4301684" cy="24173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5479" y="4986694"/>
            <a:ext cx="4358786" cy="245538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55365" y="7849975"/>
            <a:ext cx="4577715" cy="2569845"/>
            <a:chOff x="755365" y="7849975"/>
            <a:chExt cx="4577715" cy="256984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5365" y="7849975"/>
              <a:ext cx="4577677" cy="256959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865797" y="9644190"/>
              <a:ext cx="1314450" cy="567055"/>
            </a:xfrm>
            <a:custGeom>
              <a:avLst/>
              <a:gdLst/>
              <a:ahLst/>
              <a:cxnLst/>
              <a:rect l="l" t="t" r="r" b="b"/>
              <a:pathLst>
                <a:path w="1314450" h="567054">
                  <a:moveTo>
                    <a:pt x="1314442" y="566938"/>
                  </a:moveTo>
                  <a:lnTo>
                    <a:pt x="0" y="566938"/>
                  </a:lnTo>
                  <a:lnTo>
                    <a:pt x="0" y="0"/>
                  </a:lnTo>
                  <a:lnTo>
                    <a:pt x="1314442" y="0"/>
                  </a:lnTo>
                  <a:lnTo>
                    <a:pt x="1314442" y="566938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65250" y="1299958"/>
            <a:ext cx="3821429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b="1" spc="-82" baseline="3703" dirty="0">
                <a:latin typeface="Tahoma"/>
                <a:cs typeface="Tahoma"/>
              </a:rPr>
              <a:t>5.</a:t>
            </a:r>
            <a:r>
              <a:rPr sz="2250" b="1" spc="89" baseline="3703" dirty="0">
                <a:latin typeface="Tahoma"/>
                <a:cs typeface="Tahoma"/>
              </a:rPr>
              <a:t> </a:t>
            </a:r>
            <a:r>
              <a:rPr sz="1500" b="1" spc="-30" dirty="0">
                <a:latin typeface="Tahoma"/>
                <a:cs typeface="Tahoma"/>
              </a:rPr>
              <a:t>Pledging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10" dirty="0">
                <a:latin typeface="Tahoma"/>
                <a:cs typeface="Tahoma"/>
              </a:rPr>
              <a:t>of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-25" dirty="0">
                <a:latin typeface="Tahoma"/>
                <a:cs typeface="Tahoma"/>
              </a:rPr>
              <a:t>asset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-50" dirty="0">
                <a:latin typeface="Tahoma"/>
                <a:cs typeface="Tahoma"/>
              </a:rPr>
              <a:t>with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10" dirty="0">
                <a:latin typeface="Tahoma"/>
                <a:cs typeface="Tahoma"/>
              </a:rPr>
              <a:t>otp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-20" dirty="0">
                <a:latin typeface="Tahoma"/>
                <a:cs typeface="Tahoma"/>
              </a:rPr>
              <a:t>verification: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76826" y="4019582"/>
            <a:ext cx="1314450" cy="290830"/>
          </a:xfrm>
          <a:custGeom>
            <a:avLst/>
            <a:gdLst/>
            <a:ahLst/>
            <a:cxnLst/>
            <a:rect l="l" t="t" r="r" b="b"/>
            <a:pathLst>
              <a:path w="1314450" h="290829">
                <a:moveTo>
                  <a:pt x="1314442" y="290501"/>
                </a:moveTo>
                <a:lnTo>
                  <a:pt x="0" y="290501"/>
                </a:lnTo>
                <a:lnTo>
                  <a:pt x="0" y="0"/>
                </a:lnTo>
                <a:lnTo>
                  <a:pt x="1314442" y="0"/>
                </a:lnTo>
                <a:lnTo>
                  <a:pt x="1314442" y="290501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3160" y="6641094"/>
            <a:ext cx="1314450" cy="567055"/>
          </a:xfrm>
          <a:custGeom>
            <a:avLst/>
            <a:gdLst/>
            <a:ahLst/>
            <a:cxnLst/>
            <a:rect l="l" t="t" r="r" b="b"/>
            <a:pathLst>
              <a:path w="1314450" h="567054">
                <a:moveTo>
                  <a:pt x="1314442" y="566938"/>
                </a:moveTo>
                <a:lnTo>
                  <a:pt x="0" y="566938"/>
                </a:lnTo>
                <a:lnTo>
                  <a:pt x="0" y="0"/>
                </a:lnTo>
                <a:lnTo>
                  <a:pt x="1314442" y="0"/>
                </a:lnTo>
                <a:lnTo>
                  <a:pt x="1314442" y="566938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87317" y="3086755"/>
            <a:ext cx="1521460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6210" marR="5080" indent="-144145">
              <a:lnSpc>
                <a:spcPct val="116300"/>
              </a:lnSpc>
              <a:spcBef>
                <a:spcPts val="90"/>
              </a:spcBef>
            </a:pPr>
            <a:r>
              <a:rPr sz="1450" b="1" spc="5" dirty="0">
                <a:latin typeface="Tahoma"/>
                <a:cs typeface="Tahoma"/>
              </a:rPr>
              <a:t>P</a:t>
            </a:r>
            <a:r>
              <a:rPr sz="1450" b="1" spc="15" dirty="0">
                <a:latin typeface="Tahoma"/>
                <a:cs typeface="Tahoma"/>
              </a:rPr>
              <a:t>l</a:t>
            </a:r>
            <a:r>
              <a:rPr sz="1450" b="1" spc="-5" dirty="0">
                <a:latin typeface="Tahoma"/>
                <a:cs typeface="Tahoma"/>
              </a:rPr>
              <a:t>e</a:t>
            </a:r>
            <a:r>
              <a:rPr sz="1450" b="1" spc="35" dirty="0">
                <a:latin typeface="Tahoma"/>
                <a:cs typeface="Tahoma"/>
              </a:rPr>
              <a:t>d</a:t>
            </a:r>
            <a:r>
              <a:rPr sz="1450" b="1" spc="-90" dirty="0">
                <a:latin typeface="Tahoma"/>
                <a:cs typeface="Tahoma"/>
              </a:rPr>
              <a:t>g</a:t>
            </a:r>
            <a:r>
              <a:rPr sz="1450" b="1" spc="-15" dirty="0">
                <a:latin typeface="Tahoma"/>
                <a:cs typeface="Tahoma"/>
              </a:rPr>
              <a:t>i</a:t>
            </a:r>
            <a:r>
              <a:rPr sz="1450" b="1" spc="-5" dirty="0">
                <a:latin typeface="Tahoma"/>
                <a:cs typeface="Tahoma"/>
              </a:rPr>
              <a:t>n</a:t>
            </a:r>
            <a:r>
              <a:rPr sz="1450" b="1" spc="-85" dirty="0">
                <a:latin typeface="Tahoma"/>
                <a:cs typeface="Tahoma"/>
              </a:rPr>
              <a:t>g</a:t>
            </a:r>
            <a:r>
              <a:rPr sz="1450" b="1" spc="-80" dirty="0">
                <a:latin typeface="Tahoma"/>
                <a:cs typeface="Tahoma"/>
              </a:rPr>
              <a:t> </a:t>
            </a:r>
            <a:r>
              <a:rPr sz="1450" b="1" spc="25" dirty="0">
                <a:latin typeface="Tahoma"/>
                <a:cs typeface="Tahoma"/>
              </a:rPr>
              <a:t>o</a:t>
            </a:r>
            <a:r>
              <a:rPr sz="1450" b="1" spc="20" dirty="0">
                <a:latin typeface="Tahoma"/>
                <a:cs typeface="Tahoma"/>
              </a:rPr>
              <a:t>f</a:t>
            </a:r>
            <a:r>
              <a:rPr sz="1450" b="1" spc="-80" dirty="0">
                <a:latin typeface="Tahoma"/>
                <a:cs typeface="Tahoma"/>
              </a:rPr>
              <a:t> </a:t>
            </a:r>
            <a:r>
              <a:rPr sz="1450" b="1" spc="15" dirty="0">
                <a:latin typeface="Tahoma"/>
                <a:cs typeface="Tahoma"/>
              </a:rPr>
              <a:t>y</a:t>
            </a:r>
            <a:r>
              <a:rPr sz="1450" b="1" spc="25" dirty="0">
                <a:latin typeface="Tahoma"/>
                <a:cs typeface="Tahoma"/>
              </a:rPr>
              <a:t>o</a:t>
            </a:r>
            <a:r>
              <a:rPr sz="1450" b="1" spc="-15" dirty="0">
                <a:latin typeface="Tahoma"/>
                <a:cs typeface="Tahoma"/>
              </a:rPr>
              <a:t>u</a:t>
            </a:r>
            <a:r>
              <a:rPr sz="1450" b="1" spc="-5" dirty="0">
                <a:latin typeface="Tahoma"/>
                <a:cs typeface="Tahoma"/>
              </a:rPr>
              <a:t>r  </a:t>
            </a:r>
            <a:r>
              <a:rPr sz="1450" b="1" spc="5" dirty="0">
                <a:latin typeface="Tahoma"/>
                <a:cs typeface="Tahoma"/>
              </a:rPr>
              <a:t>Mutual</a:t>
            </a:r>
            <a:r>
              <a:rPr sz="1450" b="1" spc="-105" dirty="0">
                <a:latin typeface="Tahoma"/>
                <a:cs typeface="Tahoma"/>
              </a:rPr>
              <a:t> </a:t>
            </a:r>
            <a:r>
              <a:rPr sz="1450" b="1" dirty="0">
                <a:latin typeface="Tahoma"/>
                <a:cs typeface="Tahoma"/>
              </a:rPr>
              <a:t>Funds</a:t>
            </a:r>
            <a:endParaRPr sz="145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9951" y="3753970"/>
            <a:ext cx="1131578" cy="26439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89078" y="6233736"/>
            <a:ext cx="1083809" cy="28723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58470" y="6066174"/>
            <a:ext cx="1886585" cy="464184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29845" algn="ctr">
              <a:lnSpc>
                <a:spcPct val="100000"/>
              </a:lnSpc>
              <a:spcBef>
                <a:spcPts val="320"/>
              </a:spcBef>
            </a:pPr>
            <a:r>
              <a:rPr sz="1250" b="1" spc="10" dirty="0">
                <a:latin typeface="Tahoma"/>
                <a:cs typeface="Tahoma"/>
              </a:rPr>
              <a:t>O</a:t>
            </a:r>
            <a:r>
              <a:rPr sz="1250" b="1" spc="-25" dirty="0">
                <a:latin typeface="Tahoma"/>
                <a:cs typeface="Tahoma"/>
              </a:rPr>
              <a:t>T</a:t>
            </a:r>
            <a:r>
              <a:rPr sz="1250" b="1" dirty="0">
                <a:latin typeface="Tahoma"/>
                <a:cs typeface="Tahoma"/>
              </a:rPr>
              <a:t>P</a:t>
            </a:r>
            <a:r>
              <a:rPr sz="1250" b="1" spc="-70" dirty="0">
                <a:latin typeface="Tahoma"/>
                <a:cs typeface="Tahoma"/>
              </a:rPr>
              <a:t> </a:t>
            </a:r>
            <a:r>
              <a:rPr sz="1250" b="1" spc="5" dirty="0">
                <a:latin typeface="Tahoma"/>
                <a:cs typeface="Tahoma"/>
              </a:rPr>
              <a:t>V</a:t>
            </a:r>
            <a:r>
              <a:rPr sz="1250" b="1" spc="-10" dirty="0">
                <a:latin typeface="Tahoma"/>
                <a:cs typeface="Tahoma"/>
              </a:rPr>
              <a:t>e</a:t>
            </a:r>
            <a:r>
              <a:rPr sz="1250" b="1" spc="-15" dirty="0">
                <a:latin typeface="Tahoma"/>
                <a:cs typeface="Tahoma"/>
              </a:rPr>
              <a:t>r</a:t>
            </a:r>
            <a:r>
              <a:rPr sz="1250" b="1" spc="-20" dirty="0">
                <a:latin typeface="Tahoma"/>
                <a:cs typeface="Tahoma"/>
              </a:rPr>
              <a:t>i</a:t>
            </a:r>
            <a:r>
              <a:rPr sz="1250" b="1" spc="5" dirty="0">
                <a:latin typeface="Tahoma"/>
                <a:cs typeface="Tahoma"/>
              </a:rPr>
              <a:t>f</a:t>
            </a:r>
            <a:r>
              <a:rPr sz="1250" b="1" spc="-20" dirty="0">
                <a:latin typeface="Tahoma"/>
                <a:cs typeface="Tahoma"/>
              </a:rPr>
              <a:t>i</a:t>
            </a:r>
            <a:r>
              <a:rPr sz="1250" b="1" spc="35" dirty="0">
                <a:latin typeface="Tahoma"/>
                <a:cs typeface="Tahoma"/>
              </a:rPr>
              <a:t>c</a:t>
            </a:r>
            <a:r>
              <a:rPr sz="1250" b="1" spc="-40" dirty="0">
                <a:latin typeface="Tahoma"/>
                <a:cs typeface="Tahoma"/>
              </a:rPr>
              <a:t>a</a:t>
            </a:r>
            <a:r>
              <a:rPr sz="1250" b="1" dirty="0">
                <a:latin typeface="Tahoma"/>
                <a:cs typeface="Tahoma"/>
              </a:rPr>
              <a:t>t</a:t>
            </a:r>
            <a:r>
              <a:rPr sz="1250" b="1" spc="-20" dirty="0">
                <a:latin typeface="Tahoma"/>
                <a:cs typeface="Tahoma"/>
              </a:rPr>
              <a:t>i</a:t>
            </a:r>
            <a:r>
              <a:rPr sz="1250" b="1" spc="10" dirty="0">
                <a:latin typeface="Tahoma"/>
                <a:cs typeface="Tahoma"/>
              </a:rPr>
              <a:t>o</a:t>
            </a:r>
            <a:r>
              <a:rPr sz="1250" b="1" spc="-5" dirty="0">
                <a:latin typeface="Tahoma"/>
                <a:cs typeface="Tahoma"/>
              </a:rPr>
              <a:t>n</a:t>
            </a:r>
            <a:endParaRPr sz="12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250" b="1" spc="5" dirty="0">
                <a:latin typeface="Tahoma"/>
                <a:cs typeface="Tahoma"/>
              </a:rPr>
              <a:t>f</a:t>
            </a:r>
            <a:r>
              <a:rPr sz="1250" b="1" spc="10" dirty="0">
                <a:latin typeface="Tahoma"/>
                <a:cs typeface="Tahoma"/>
              </a:rPr>
              <a:t>o</a:t>
            </a:r>
            <a:r>
              <a:rPr sz="1250" b="1" spc="-10" dirty="0">
                <a:latin typeface="Tahoma"/>
                <a:cs typeface="Tahoma"/>
              </a:rPr>
              <a:t>r</a:t>
            </a:r>
            <a:r>
              <a:rPr sz="1250" b="1" spc="-70" dirty="0">
                <a:latin typeface="Tahoma"/>
                <a:cs typeface="Tahoma"/>
              </a:rPr>
              <a:t> </a:t>
            </a:r>
            <a:r>
              <a:rPr sz="1250" b="1" spc="-5" dirty="0">
                <a:latin typeface="Tahoma"/>
                <a:cs typeface="Tahoma"/>
              </a:rPr>
              <a:t>P</a:t>
            </a:r>
            <a:r>
              <a:rPr sz="1250" b="1" spc="5" dirty="0">
                <a:latin typeface="Tahoma"/>
                <a:cs typeface="Tahoma"/>
              </a:rPr>
              <a:t>l</a:t>
            </a:r>
            <a:r>
              <a:rPr sz="1250" b="1" spc="-10" dirty="0">
                <a:latin typeface="Tahoma"/>
                <a:cs typeface="Tahoma"/>
              </a:rPr>
              <a:t>e</a:t>
            </a:r>
            <a:r>
              <a:rPr sz="1250" b="1" spc="20" dirty="0">
                <a:latin typeface="Tahoma"/>
                <a:cs typeface="Tahoma"/>
              </a:rPr>
              <a:t>d</a:t>
            </a:r>
            <a:r>
              <a:rPr sz="1250" b="1" spc="-90" dirty="0">
                <a:latin typeface="Tahoma"/>
                <a:cs typeface="Tahoma"/>
              </a:rPr>
              <a:t>g</a:t>
            </a:r>
            <a:r>
              <a:rPr sz="1250" b="1" spc="-5" dirty="0">
                <a:latin typeface="Tahoma"/>
                <a:cs typeface="Tahoma"/>
              </a:rPr>
              <a:t>e</a:t>
            </a:r>
            <a:r>
              <a:rPr sz="1250" b="1" spc="-70" dirty="0">
                <a:latin typeface="Tahoma"/>
                <a:cs typeface="Tahoma"/>
              </a:rPr>
              <a:t> </a:t>
            </a:r>
            <a:r>
              <a:rPr sz="1250" b="1" spc="35" dirty="0">
                <a:latin typeface="Tahoma"/>
                <a:cs typeface="Tahoma"/>
              </a:rPr>
              <a:t>c</a:t>
            </a:r>
            <a:r>
              <a:rPr sz="1250" b="1" spc="10" dirty="0">
                <a:latin typeface="Tahoma"/>
                <a:cs typeface="Tahoma"/>
              </a:rPr>
              <a:t>o</a:t>
            </a:r>
            <a:r>
              <a:rPr sz="1250" b="1" spc="-10" dirty="0">
                <a:latin typeface="Tahoma"/>
                <a:cs typeface="Tahoma"/>
              </a:rPr>
              <a:t>n</a:t>
            </a:r>
            <a:r>
              <a:rPr sz="1250" b="1" spc="5" dirty="0">
                <a:latin typeface="Tahoma"/>
                <a:cs typeface="Tahoma"/>
              </a:rPr>
              <a:t>f</a:t>
            </a:r>
            <a:r>
              <a:rPr sz="1250" b="1" spc="-20" dirty="0">
                <a:latin typeface="Tahoma"/>
                <a:cs typeface="Tahoma"/>
              </a:rPr>
              <a:t>i</a:t>
            </a:r>
            <a:r>
              <a:rPr sz="1250" b="1" spc="-15" dirty="0">
                <a:latin typeface="Tahoma"/>
                <a:cs typeface="Tahoma"/>
              </a:rPr>
              <a:t>r</a:t>
            </a:r>
            <a:r>
              <a:rPr sz="1250" b="1" spc="-25" dirty="0">
                <a:latin typeface="Tahoma"/>
                <a:cs typeface="Tahoma"/>
              </a:rPr>
              <a:t>m</a:t>
            </a:r>
            <a:r>
              <a:rPr sz="1250" b="1" spc="-40" dirty="0">
                <a:latin typeface="Tahoma"/>
                <a:cs typeface="Tahoma"/>
              </a:rPr>
              <a:t>a</a:t>
            </a:r>
            <a:r>
              <a:rPr sz="1250" b="1" dirty="0">
                <a:latin typeface="Tahoma"/>
                <a:cs typeface="Tahoma"/>
              </a:rPr>
              <a:t>t</a:t>
            </a:r>
            <a:r>
              <a:rPr sz="1250" b="1" spc="-20" dirty="0">
                <a:latin typeface="Tahoma"/>
                <a:cs typeface="Tahoma"/>
              </a:rPr>
              <a:t>i</a:t>
            </a:r>
            <a:r>
              <a:rPr sz="1250" b="1" spc="10" dirty="0">
                <a:latin typeface="Tahoma"/>
                <a:cs typeface="Tahoma"/>
              </a:rPr>
              <a:t>o</a:t>
            </a:r>
            <a:r>
              <a:rPr sz="1250" b="1" spc="-5" dirty="0">
                <a:latin typeface="Tahoma"/>
                <a:cs typeface="Tahoma"/>
              </a:rPr>
              <a:t>n</a:t>
            </a:r>
            <a:endParaRPr sz="1250">
              <a:latin typeface="Tahoma"/>
              <a:cs typeface="Tahoma"/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8951" y="1770060"/>
            <a:ext cx="4825365" cy="2712720"/>
            <a:chOff x="1338951" y="1770060"/>
            <a:chExt cx="4825365" cy="27127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8951" y="1770060"/>
              <a:ext cx="4825119" cy="271234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37176" y="3940900"/>
              <a:ext cx="1314450" cy="290830"/>
            </a:xfrm>
            <a:custGeom>
              <a:avLst/>
              <a:gdLst/>
              <a:ahLst/>
              <a:cxnLst/>
              <a:rect l="l" t="t" r="r" b="b"/>
              <a:pathLst>
                <a:path w="1314450" h="290829">
                  <a:moveTo>
                    <a:pt x="1314442" y="290501"/>
                  </a:moveTo>
                  <a:lnTo>
                    <a:pt x="0" y="290501"/>
                  </a:lnTo>
                  <a:lnTo>
                    <a:pt x="0" y="0"/>
                  </a:lnTo>
                  <a:lnTo>
                    <a:pt x="1314442" y="0"/>
                  </a:lnTo>
                  <a:lnTo>
                    <a:pt x="1314442" y="290501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370" y="5539638"/>
            <a:ext cx="3978106" cy="22364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3912" y="8066659"/>
            <a:ext cx="4101827" cy="230311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643638" y="7292479"/>
            <a:ext cx="1314450" cy="290830"/>
          </a:xfrm>
          <a:custGeom>
            <a:avLst/>
            <a:gdLst/>
            <a:ahLst/>
            <a:cxnLst/>
            <a:rect l="l" t="t" r="r" b="b"/>
            <a:pathLst>
              <a:path w="1314450" h="290829">
                <a:moveTo>
                  <a:pt x="1314442" y="290501"/>
                </a:moveTo>
                <a:lnTo>
                  <a:pt x="0" y="290501"/>
                </a:lnTo>
                <a:lnTo>
                  <a:pt x="0" y="0"/>
                </a:lnTo>
                <a:lnTo>
                  <a:pt x="1314442" y="0"/>
                </a:lnTo>
                <a:lnTo>
                  <a:pt x="1314442" y="290501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64338" y="9868730"/>
            <a:ext cx="918844" cy="290830"/>
          </a:xfrm>
          <a:custGeom>
            <a:avLst/>
            <a:gdLst/>
            <a:ahLst/>
            <a:cxnLst/>
            <a:rect l="l" t="t" r="r" b="b"/>
            <a:pathLst>
              <a:path w="918845" h="290829">
                <a:moveTo>
                  <a:pt x="918774" y="290501"/>
                </a:moveTo>
                <a:lnTo>
                  <a:pt x="0" y="290501"/>
                </a:lnTo>
                <a:lnTo>
                  <a:pt x="0" y="0"/>
                </a:lnTo>
                <a:lnTo>
                  <a:pt x="918774" y="0"/>
                </a:lnTo>
                <a:lnTo>
                  <a:pt x="918774" y="290501"/>
                </a:lnTo>
                <a:close/>
              </a:path>
            </a:pathLst>
          </a:custGeom>
          <a:solidFill>
            <a:srgbClr val="EC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99372" y="7135431"/>
            <a:ext cx="1039907" cy="2184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68485" y="9026607"/>
            <a:ext cx="1158738" cy="6661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38281" y="1299958"/>
            <a:ext cx="265176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b="1" spc="-30" baseline="3703" dirty="0">
                <a:latin typeface="Tahoma"/>
                <a:cs typeface="Tahoma"/>
              </a:rPr>
              <a:t>6. </a:t>
            </a:r>
            <a:r>
              <a:rPr sz="2250" b="1" spc="172" baseline="3703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Selection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10" dirty="0">
                <a:latin typeface="Tahoma"/>
                <a:cs typeface="Tahoma"/>
              </a:rPr>
              <a:t>of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-70" dirty="0">
                <a:latin typeface="Tahoma"/>
                <a:cs typeface="Tahoma"/>
              </a:rPr>
              <a:t>EMI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-20" dirty="0">
                <a:latin typeface="Tahoma"/>
                <a:cs typeface="Tahoma"/>
              </a:rPr>
              <a:t>options: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4307" y="5080124"/>
            <a:ext cx="3399154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b="1" spc="-130" dirty="0">
                <a:latin typeface="Tahoma"/>
                <a:cs typeface="Tahoma"/>
              </a:rPr>
              <a:t>7.</a:t>
            </a:r>
            <a:r>
              <a:rPr sz="1500" b="1" spc="275" dirty="0">
                <a:latin typeface="Tahoma"/>
                <a:cs typeface="Tahoma"/>
              </a:rPr>
              <a:t> </a:t>
            </a:r>
            <a:r>
              <a:rPr sz="1500" b="1" spc="-45" dirty="0">
                <a:latin typeface="Tahoma"/>
                <a:cs typeface="Tahoma"/>
              </a:rPr>
              <a:t>E-Signing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10" dirty="0">
                <a:latin typeface="Tahoma"/>
                <a:cs typeface="Tahoma"/>
              </a:rPr>
              <a:t>of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-40" dirty="0">
                <a:latin typeface="Tahoma"/>
                <a:cs typeface="Tahoma"/>
              </a:rPr>
              <a:t>Lark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-15" dirty="0">
                <a:latin typeface="Tahoma"/>
                <a:cs typeface="Tahoma"/>
              </a:rPr>
              <a:t>Loan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-25" dirty="0">
                <a:latin typeface="Tahoma"/>
                <a:cs typeface="Tahoma"/>
              </a:rPr>
              <a:t>Agreement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86962" y="6336893"/>
            <a:ext cx="1284605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5575" marR="5080" indent="-143510">
              <a:lnSpc>
                <a:spcPct val="116300"/>
              </a:lnSpc>
              <a:spcBef>
                <a:spcPts val="90"/>
              </a:spcBef>
            </a:pPr>
            <a:r>
              <a:rPr sz="1450" b="1" spc="60" dirty="0">
                <a:latin typeface="Tahoma"/>
                <a:cs typeface="Tahoma"/>
              </a:rPr>
              <a:t>C</a:t>
            </a:r>
            <a:r>
              <a:rPr sz="1450" b="1" spc="15" dirty="0">
                <a:latin typeface="Tahoma"/>
                <a:cs typeface="Tahoma"/>
              </a:rPr>
              <a:t>l</a:t>
            </a:r>
            <a:r>
              <a:rPr sz="1450" b="1" spc="-15" dirty="0">
                <a:latin typeface="Tahoma"/>
                <a:cs typeface="Tahoma"/>
              </a:rPr>
              <a:t>i</a:t>
            </a:r>
            <a:r>
              <a:rPr sz="1450" b="1" spc="50" dirty="0">
                <a:latin typeface="Tahoma"/>
                <a:cs typeface="Tahoma"/>
              </a:rPr>
              <a:t>c</a:t>
            </a:r>
            <a:r>
              <a:rPr sz="1450" b="1" spc="-75" dirty="0">
                <a:latin typeface="Tahoma"/>
                <a:cs typeface="Tahoma"/>
              </a:rPr>
              <a:t>k</a:t>
            </a:r>
            <a:r>
              <a:rPr sz="1450" b="1" spc="-80" dirty="0">
                <a:latin typeface="Tahoma"/>
                <a:cs typeface="Tahoma"/>
              </a:rPr>
              <a:t> </a:t>
            </a:r>
            <a:r>
              <a:rPr sz="1450" b="1" spc="15" dirty="0">
                <a:latin typeface="Tahoma"/>
                <a:cs typeface="Tahoma"/>
              </a:rPr>
              <a:t>f</a:t>
            </a:r>
            <a:r>
              <a:rPr sz="1450" b="1" spc="25" dirty="0">
                <a:latin typeface="Tahoma"/>
                <a:cs typeface="Tahoma"/>
              </a:rPr>
              <a:t>o</a:t>
            </a:r>
            <a:r>
              <a:rPr sz="1450" b="1" spc="-5" dirty="0">
                <a:latin typeface="Tahoma"/>
                <a:cs typeface="Tahoma"/>
              </a:rPr>
              <a:t>r</a:t>
            </a:r>
            <a:r>
              <a:rPr sz="1450" b="1" spc="-80" dirty="0">
                <a:latin typeface="Tahoma"/>
                <a:cs typeface="Tahoma"/>
              </a:rPr>
              <a:t> </a:t>
            </a:r>
            <a:r>
              <a:rPr sz="1450" b="1" spc="20" dirty="0">
                <a:latin typeface="Tahoma"/>
                <a:cs typeface="Tahoma"/>
              </a:rPr>
              <a:t>L</a:t>
            </a:r>
            <a:r>
              <a:rPr sz="1450" b="1" spc="25" dirty="0">
                <a:latin typeface="Tahoma"/>
                <a:cs typeface="Tahoma"/>
              </a:rPr>
              <a:t>o</a:t>
            </a:r>
            <a:r>
              <a:rPr sz="1450" b="1" spc="-35" dirty="0">
                <a:latin typeface="Tahoma"/>
                <a:cs typeface="Tahoma"/>
              </a:rPr>
              <a:t>a</a:t>
            </a:r>
            <a:r>
              <a:rPr sz="1450" b="1" dirty="0">
                <a:latin typeface="Tahoma"/>
                <a:cs typeface="Tahoma"/>
              </a:rPr>
              <a:t>n  </a:t>
            </a:r>
            <a:r>
              <a:rPr sz="1450" b="1" spc="-10" dirty="0">
                <a:latin typeface="Tahoma"/>
                <a:cs typeface="Tahoma"/>
              </a:rPr>
              <a:t>Agreement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226" y="222009"/>
            <a:ext cx="1379965" cy="5805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365" y="1584084"/>
            <a:ext cx="4082793" cy="22935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1066" y="4332250"/>
            <a:ext cx="4139895" cy="23221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673372" y="7633186"/>
            <a:ext cx="4720590" cy="2655570"/>
            <a:chOff x="1673372" y="7633186"/>
            <a:chExt cx="4720590" cy="265557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3372" y="7633186"/>
              <a:ext cx="4720432" cy="265524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91816" y="9829246"/>
              <a:ext cx="944880" cy="212090"/>
            </a:xfrm>
            <a:custGeom>
              <a:avLst/>
              <a:gdLst/>
              <a:ahLst/>
              <a:cxnLst/>
              <a:rect l="l" t="t" r="r" b="b"/>
              <a:pathLst>
                <a:path w="944879" h="212090">
                  <a:moveTo>
                    <a:pt x="944294" y="211481"/>
                  </a:moveTo>
                  <a:lnTo>
                    <a:pt x="0" y="211481"/>
                  </a:lnTo>
                  <a:lnTo>
                    <a:pt x="0" y="0"/>
                  </a:lnTo>
                  <a:lnTo>
                    <a:pt x="944294" y="0"/>
                  </a:lnTo>
                  <a:lnTo>
                    <a:pt x="944294" y="211481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75546" y="7087560"/>
            <a:ext cx="615251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b="1" spc="-75" baseline="3703" dirty="0">
                <a:latin typeface="Tahoma"/>
                <a:cs typeface="Tahoma"/>
              </a:rPr>
              <a:t>8.</a:t>
            </a:r>
            <a:r>
              <a:rPr sz="2250" b="1" spc="719" baseline="3703" dirty="0">
                <a:latin typeface="Tahoma"/>
                <a:cs typeface="Tahoma"/>
              </a:rPr>
              <a:t> </a:t>
            </a:r>
            <a:r>
              <a:rPr sz="1500" b="1" spc="-20" dirty="0">
                <a:latin typeface="Tahoma"/>
                <a:cs typeface="Tahoma"/>
              </a:rPr>
              <a:t>Payment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options-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-75" dirty="0">
                <a:latin typeface="Tahoma"/>
                <a:cs typeface="Tahoma"/>
              </a:rPr>
              <a:t>UPI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-15" dirty="0">
                <a:latin typeface="Tahoma"/>
                <a:cs typeface="Tahoma"/>
              </a:rPr>
              <a:t>E-Mandate</a:t>
            </a:r>
            <a:r>
              <a:rPr sz="1500" b="1" spc="-85" dirty="0">
                <a:latin typeface="Tahoma"/>
                <a:cs typeface="Tahoma"/>
              </a:rPr>
              <a:t> </a:t>
            </a:r>
            <a:r>
              <a:rPr sz="1500" b="1" spc="-15" dirty="0">
                <a:latin typeface="Tahoma"/>
                <a:cs typeface="Tahoma"/>
              </a:rPr>
              <a:t>and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Net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-40" dirty="0">
                <a:latin typeface="Tahoma"/>
                <a:cs typeface="Tahoma"/>
              </a:rPr>
              <a:t>Banking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-240" dirty="0">
                <a:latin typeface="Tahoma"/>
                <a:cs typeface="Tahoma"/>
              </a:rPr>
              <a:t>/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spc="-5" dirty="0">
                <a:latin typeface="Tahoma"/>
                <a:cs typeface="Tahoma"/>
              </a:rPr>
              <a:t>Debit</a:t>
            </a:r>
            <a:r>
              <a:rPr sz="1500" b="1" spc="-90" dirty="0">
                <a:latin typeface="Tahoma"/>
                <a:cs typeface="Tahoma"/>
              </a:rPr>
              <a:t> </a:t>
            </a:r>
            <a:r>
              <a:rPr sz="1500" b="1" dirty="0">
                <a:latin typeface="Tahoma"/>
                <a:cs typeface="Tahoma"/>
              </a:rPr>
              <a:t>Card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46569" y="3512516"/>
            <a:ext cx="886460" cy="153670"/>
          </a:xfrm>
          <a:custGeom>
            <a:avLst/>
            <a:gdLst/>
            <a:ahLst/>
            <a:cxnLst/>
            <a:rect l="l" t="t" r="r" b="b"/>
            <a:pathLst>
              <a:path w="886460" h="153670">
                <a:moveTo>
                  <a:pt x="886069" y="153255"/>
                </a:moveTo>
                <a:lnTo>
                  <a:pt x="0" y="153255"/>
                </a:lnTo>
                <a:lnTo>
                  <a:pt x="0" y="0"/>
                </a:lnTo>
                <a:lnTo>
                  <a:pt x="886069" y="0"/>
                </a:lnTo>
                <a:lnTo>
                  <a:pt x="886069" y="153255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86556" y="6138358"/>
            <a:ext cx="886460" cy="153670"/>
          </a:xfrm>
          <a:custGeom>
            <a:avLst/>
            <a:gdLst/>
            <a:ahLst/>
            <a:cxnLst/>
            <a:rect l="l" t="t" r="r" b="b"/>
            <a:pathLst>
              <a:path w="886459" h="153670">
                <a:moveTo>
                  <a:pt x="886069" y="153255"/>
                </a:moveTo>
                <a:lnTo>
                  <a:pt x="0" y="153255"/>
                </a:lnTo>
                <a:lnTo>
                  <a:pt x="0" y="0"/>
                </a:lnTo>
                <a:lnTo>
                  <a:pt x="886069" y="0"/>
                </a:lnTo>
                <a:lnTo>
                  <a:pt x="886069" y="153255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2724" y="4996670"/>
            <a:ext cx="1837055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marR="5080" indent="-172085">
              <a:lnSpc>
                <a:spcPct val="116300"/>
              </a:lnSpc>
              <a:spcBef>
                <a:spcPts val="90"/>
              </a:spcBef>
            </a:pPr>
            <a:r>
              <a:rPr sz="1450" b="1" spc="25" dirty="0">
                <a:latin typeface="Tahoma"/>
                <a:cs typeface="Tahoma"/>
              </a:rPr>
              <a:t>D</a:t>
            </a:r>
            <a:r>
              <a:rPr sz="1450" b="1" spc="-15" dirty="0">
                <a:latin typeface="Tahoma"/>
                <a:cs typeface="Tahoma"/>
              </a:rPr>
              <a:t>i</a:t>
            </a:r>
            <a:r>
              <a:rPr sz="1450" b="1" spc="-90" dirty="0">
                <a:latin typeface="Tahoma"/>
                <a:cs typeface="Tahoma"/>
              </a:rPr>
              <a:t>g</a:t>
            </a:r>
            <a:r>
              <a:rPr sz="1450" b="1" spc="-15" dirty="0">
                <a:latin typeface="Tahoma"/>
                <a:cs typeface="Tahoma"/>
              </a:rPr>
              <a:t>i</a:t>
            </a:r>
            <a:r>
              <a:rPr sz="1450" b="1" spc="10" dirty="0">
                <a:latin typeface="Tahoma"/>
                <a:cs typeface="Tahoma"/>
              </a:rPr>
              <a:t>t</a:t>
            </a:r>
            <a:r>
              <a:rPr sz="1450" b="1" spc="-35" dirty="0">
                <a:latin typeface="Tahoma"/>
                <a:cs typeface="Tahoma"/>
              </a:rPr>
              <a:t>a</a:t>
            </a:r>
            <a:r>
              <a:rPr sz="1450" b="1" spc="15" dirty="0">
                <a:latin typeface="Tahoma"/>
                <a:cs typeface="Tahoma"/>
              </a:rPr>
              <a:t>ll</a:t>
            </a:r>
            <a:r>
              <a:rPr sz="1450" b="1" spc="20" dirty="0">
                <a:latin typeface="Tahoma"/>
                <a:cs typeface="Tahoma"/>
              </a:rPr>
              <a:t>y</a:t>
            </a:r>
            <a:r>
              <a:rPr sz="1450" b="1" spc="-80" dirty="0">
                <a:latin typeface="Tahoma"/>
                <a:cs typeface="Tahoma"/>
              </a:rPr>
              <a:t> </a:t>
            </a:r>
            <a:r>
              <a:rPr sz="1450" b="1" spc="-20" dirty="0">
                <a:latin typeface="Tahoma"/>
                <a:cs typeface="Tahoma"/>
              </a:rPr>
              <a:t>s</a:t>
            </a:r>
            <a:r>
              <a:rPr sz="1450" b="1" spc="-15" dirty="0">
                <a:latin typeface="Tahoma"/>
                <a:cs typeface="Tahoma"/>
              </a:rPr>
              <a:t>i</a:t>
            </a:r>
            <a:r>
              <a:rPr sz="1450" b="1" spc="-90" dirty="0">
                <a:latin typeface="Tahoma"/>
                <a:cs typeface="Tahoma"/>
              </a:rPr>
              <a:t>g</a:t>
            </a:r>
            <a:r>
              <a:rPr sz="1450" b="1" spc="-5" dirty="0">
                <a:latin typeface="Tahoma"/>
                <a:cs typeface="Tahoma"/>
              </a:rPr>
              <a:t>n</a:t>
            </a:r>
            <a:r>
              <a:rPr sz="1450" b="1" spc="-15" dirty="0">
                <a:latin typeface="Tahoma"/>
                <a:cs typeface="Tahoma"/>
              </a:rPr>
              <a:t>i</a:t>
            </a:r>
            <a:r>
              <a:rPr sz="1450" b="1" spc="-5" dirty="0">
                <a:latin typeface="Tahoma"/>
                <a:cs typeface="Tahoma"/>
              </a:rPr>
              <a:t>n</a:t>
            </a:r>
            <a:r>
              <a:rPr sz="1450" b="1" spc="-85" dirty="0">
                <a:latin typeface="Tahoma"/>
                <a:cs typeface="Tahoma"/>
              </a:rPr>
              <a:t>g</a:t>
            </a:r>
            <a:r>
              <a:rPr sz="1450" b="1" spc="-80" dirty="0">
                <a:latin typeface="Tahoma"/>
                <a:cs typeface="Tahoma"/>
              </a:rPr>
              <a:t> </a:t>
            </a:r>
            <a:r>
              <a:rPr sz="1450" b="1" spc="10" dirty="0">
                <a:latin typeface="Tahoma"/>
                <a:cs typeface="Tahoma"/>
              </a:rPr>
              <a:t>t</a:t>
            </a:r>
            <a:r>
              <a:rPr sz="1450" b="1" spc="-5" dirty="0">
                <a:latin typeface="Tahoma"/>
                <a:cs typeface="Tahoma"/>
              </a:rPr>
              <a:t>h</a:t>
            </a:r>
            <a:r>
              <a:rPr sz="1450" b="1" dirty="0">
                <a:latin typeface="Tahoma"/>
                <a:cs typeface="Tahoma"/>
              </a:rPr>
              <a:t>e  Loan</a:t>
            </a:r>
            <a:r>
              <a:rPr sz="1450" b="1" spc="-95" dirty="0">
                <a:latin typeface="Tahoma"/>
                <a:cs typeface="Tahoma"/>
              </a:rPr>
              <a:t> </a:t>
            </a:r>
            <a:r>
              <a:rPr sz="1450" b="1" spc="-10" dirty="0">
                <a:latin typeface="Tahoma"/>
                <a:cs typeface="Tahoma"/>
              </a:rPr>
              <a:t>Agreement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07143" y="5343131"/>
            <a:ext cx="1188720" cy="361315"/>
          </a:xfrm>
          <a:custGeom>
            <a:avLst/>
            <a:gdLst/>
            <a:ahLst/>
            <a:cxnLst/>
            <a:rect l="l" t="t" r="r" b="b"/>
            <a:pathLst>
              <a:path w="1188720" h="361314">
                <a:moveTo>
                  <a:pt x="764404" y="361119"/>
                </a:moveTo>
                <a:lnTo>
                  <a:pt x="769948" y="353106"/>
                </a:lnTo>
                <a:lnTo>
                  <a:pt x="776896" y="343315"/>
                </a:lnTo>
                <a:lnTo>
                  <a:pt x="804931" y="298851"/>
                </a:lnTo>
                <a:lnTo>
                  <a:pt x="823954" y="257627"/>
                </a:lnTo>
                <a:lnTo>
                  <a:pt x="832800" y="230444"/>
                </a:lnTo>
                <a:lnTo>
                  <a:pt x="0" y="57635"/>
                </a:lnTo>
                <a:lnTo>
                  <a:pt x="11959" y="0"/>
                </a:lnTo>
                <a:lnTo>
                  <a:pt x="844760" y="172809"/>
                </a:lnTo>
                <a:lnTo>
                  <a:pt x="845802" y="167783"/>
                </a:lnTo>
                <a:lnTo>
                  <a:pt x="846770" y="158734"/>
                </a:lnTo>
                <a:lnTo>
                  <a:pt x="847460" y="144349"/>
                </a:lnTo>
                <a:lnTo>
                  <a:pt x="847751" y="128362"/>
                </a:lnTo>
                <a:lnTo>
                  <a:pt x="847523" y="114504"/>
                </a:lnTo>
                <a:lnTo>
                  <a:pt x="841759" y="64640"/>
                </a:lnTo>
                <a:lnTo>
                  <a:pt x="835899" y="35263"/>
                </a:lnTo>
                <a:lnTo>
                  <a:pt x="833989" y="25676"/>
                </a:lnTo>
                <a:lnTo>
                  <a:pt x="834135" y="25706"/>
                </a:lnTo>
                <a:lnTo>
                  <a:pt x="846782" y="34292"/>
                </a:lnTo>
                <a:lnTo>
                  <a:pt x="1176182" y="265203"/>
                </a:lnTo>
                <a:lnTo>
                  <a:pt x="1188283" y="273963"/>
                </a:lnTo>
                <a:lnTo>
                  <a:pt x="1173850" y="277229"/>
                </a:lnTo>
                <a:lnTo>
                  <a:pt x="815148" y="351254"/>
                </a:lnTo>
                <a:lnTo>
                  <a:pt x="779709" y="358348"/>
                </a:lnTo>
                <a:lnTo>
                  <a:pt x="764612" y="361162"/>
                </a:lnTo>
                <a:lnTo>
                  <a:pt x="764404" y="361119"/>
                </a:lnTo>
                <a:close/>
              </a:path>
              <a:path w="1188720" h="361314">
                <a:moveTo>
                  <a:pt x="776894" y="343316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3062" y="4564153"/>
            <a:ext cx="4787900" cy="920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850" u="none" spc="-495" dirty="0">
                <a:latin typeface="Verdana"/>
                <a:cs typeface="Verdana"/>
              </a:rPr>
              <a:t>T</a:t>
            </a:r>
            <a:r>
              <a:rPr sz="5850" u="none" spc="-430" dirty="0">
                <a:latin typeface="Verdana"/>
                <a:cs typeface="Verdana"/>
              </a:rPr>
              <a:t>H</a:t>
            </a:r>
            <a:r>
              <a:rPr sz="5850" u="none" spc="55" dirty="0">
                <a:latin typeface="Verdana"/>
                <a:cs typeface="Verdana"/>
              </a:rPr>
              <a:t>A</a:t>
            </a:r>
            <a:r>
              <a:rPr sz="5850" u="none" spc="-110" dirty="0">
                <a:latin typeface="Verdana"/>
                <a:cs typeface="Verdana"/>
              </a:rPr>
              <a:t>N</a:t>
            </a:r>
            <a:r>
              <a:rPr sz="5850" u="none" spc="110" dirty="0">
                <a:latin typeface="Verdana"/>
                <a:cs typeface="Verdana"/>
              </a:rPr>
              <a:t>K</a:t>
            </a:r>
            <a:r>
              <a:rPr sz="5850" u="none" spc="-400" dirty="0">
                <a:latin typeface="Verdana"/>
                <a:cs typeface="Verdana"/>
              </a:rPr>
              <a:t> </a:t>
            </a:r>
            <a:r>
              <a:rPr sz="5850" u="none" spc="5" dirty="0">
                <a:latin typeface="Verdana"/>
                <a:cs typeface="Verdana"/>
              </a:rPr>
              <a:t>Y</a:t>
            </a:r>
            <a:r>
              <a:rPr sz="5850" u="none" spc="170" dirty="0">
                <a:latin typeface="Verdana"/>
                <a:cs typeface="Verdana"/>
              </a:rPr>
              <a:t>O</a:t>
            </a:r>
            <a:r>
              <a:rPr sz="5850" u="none" spc="-385" dirty="0">
                <a:latin typeface="Verdana"/>
                <a:cs typeface="Verdana"/>
              </a:rPr>
              <a:t>U</a:t>
            </a:r>
            <a:endParaRPr sz="585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06062" y="0"/>
            <a:ext cx="2950210" cy="3189605"/>
            <a:chOff x="4606062" y="0"/>
            <a:chExt cx="2950210" cy="3189605"/>
          </a:xfrm>
        </p:grpSpPr>
        <p:sp>
          <p:nvSpPr>
            <p:cNvPr id="4" name="object 4"/>
            <p:cNvSpPr/>
            <p:nvPr/>
          </p:nvSpPr>
          <p:spPr>
            <a:xfrm>
              <a:off x="4606061" y="12"/>
              <a:ext cx="2950210" cy="3189605"/>
            </a:xfrm>
            <a:custGeom>
              <a:avLst/>
              <a:gdLst/>
              <a:ahLst/>
              <a:cxnLst/>
              <a:rect l="l" t="t" r="r" b="b"/>
              <a:pathLst>
                <a:path w="2950209" h="3189605">
                  <a:moveTo>
                    <a:pt x="440613" y="169824"/>
                  </a:moveTo>
                  <a:lnTo>
                    <a:pt x="286385" y="0"/>
                  </a:lnTo>
                  <a:lnTo>
                    <a:pt x="207137" y="0"/>
                  </a:lnTo>
                  <a:lnTo>
                    <a:pt x="0" y="163817"/>
                  </a:lnTo>
                  <a:lnTo>
                    <a:pt x="440613" y="169824"/>
                  </a:lnTo>
                  <a:close/>
                </a:path>
                <a:path w="2950209" h="3189605">
                  <a:moveTo>
                    <a:pt x="2949918" y="2930969"/>
                  </a:moveTo>
                  <a:lnTo>
                    <a:pt x="2872409" y="2845663"/>
                  </a:lnTo>
                  <a:lnTo>
                    <a:pt x="2775547" y="2739059"/>
                  </a:lnTo>
                  <a:lnTo>
                    <a:pt x="2769120" y="3189211"/>
                  </a:lnTo>
                  <a:lnTo>
                    <a:pt x="2909684" y="3012465"/>
                  </a:lnTo>
                  <a:lnTo>
                    <a:pt x="2949918" y="2961817"/>
                  </a:lnTo>
                  <a:lnTo>
                    <a:pt x="2949918" y="2930969"/>
                  </a:lnTo>
                  <a:close/>
                </a:path>
              </a:pathLst>
            </a:custGeom>
            <a:solidFill>
              <a:srgbClr val="0038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93195" y="0"/>
              <a:ext cx="2663190" cy="2931795"/>
            </a:xfrm>
            <a:custGeom>
              <a:avLst/>
              <a:gdLst/>
              <a:ahLst/>
              <a:cxnLst/>
              <a:rect l="l" t="t" r="r" b="b"/>
              <a:pathLst>
                <a:path w="2663190" h="2931795">
                  <a:moveTo>
                    <a:pt x="2091667" y="636234"/>
                  </a:moveTo>
                  <a:lnTo>
                    <a:pt x="2662796" y="1283244"/>
                  </a:lnTo>
                  <a:lnTo>
                    <a:pt x="2662796" y="2931375"/>
                  </a:lnTo>
                  <a:lnTo>
                    <a:pt x="2585398" y="2846171"/>
                  </a:lnTo>
                  <a:lnTo>
                    <a:pt x="2091667" y="636234"/>
                  </a:lnTo>
                  <a:close/>
                </a:path>
                <a:path w="2663190" h="2931795">
                  <a:moveTo>
                    <a:pt x="1746969" y="245740"/>
                  </a:moveTo>
                  <a:lnTo>
                    <a:pt x="2091667" y="636234"/>
                  </a:lnTo>
                  <a:lnTo>
                    <a:pt x="2585398" y="2846171"/>
                  </a:lnTo>
                  <a:lnTo>
                    <a:pt x="1071542" y="1179622"/>
                  </a:lnTo>
                  <a:lnTo>
                    <a:pt x="1746969" y="245740"/>
                  </a:lnTo>
                  <a:close/>
                </a:path>
                <a:path w="2663190" h="2931795">
                  <a:moveTo>
                    <a:pt x="1370635" y="0"/>
                  </a:moveTo>
                  <a:lnTo>
                    <a:pt x="1533789" y="4238"/>
                  </a:lnTo>
                  <a:lnTo>
                    <a:pt x="1746969" y="245740"/>
                  </a:lnTo>
                  <a:lnTo>
                    <a:pt x="1071542" y="1179622"/>
                  </a:lnTo>
                  <a:lnTo>
                    <a:pt x="0" y="0"/>
                  </a:lnTo>
                  <a:lnTo>
                    <a:pt x="1370635" y="0"/>
                  </a:lnTo>
                  <a:close/>
                </a:path>
              </a:pathLst>
            </a:custGeom>
            <a:solidFill>
              <a:srgbClr val="23C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124</Words>
  <Application>Microsoft Office PowerPoint</Application>
  <PresentationFormat>Custom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Tahoma</vt:lpstr>
      <vt:lpstr>Verdana</vt:lpstr>
      <vt:lpstr>Office Theme</vt:lpstr>
      <vt:lpstr>LARK FINSERV</vt:lpstr>
      <vt:lpstr>LENDING PROCESS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&amp; Gym center</dc:title>
  <dc:creator>naman</dc:creator>
  <cp:keywords>DAFuTVKi7_c,BAFuTWYqDHE</cp:keywords>
  <cp:lastModifiedBy>Lenovo</cp:lastModifiedBy>
  <cp:revision>1</cp:revision>
  <dcterms:created xsi:type="dcterms:W3CDTF">2023-12-08T15:22:07Z</dcterms:created>
  <dcterms:modified xsi:type="dcterms:W3CDTF">2023-12-08T15:40:41Z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2023-09-13T00:00:00Z</vt:filetime>
  </property>
  <property fmtid="{D5CDD505-2E9C-101B-9397-08002B2CF9AE}" pid="3" name="Creator">
    <vt:lpwstr>Canva</vt:lpwstr>
  </property>
  <property fmtid="{D5CDD505-2E9C-101B-9397-08002B2CF9AE}" pid="4" name="LastSaved">
    <vt:filetime>2023-12-08T00:00:00Z</vt:filetime>
  </property>
</Properties>
</file>