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4893-3D2F-FDE2-1EB7-C3AEF196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F6B8-3DE1-0770-E54A-74B8F08A4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C7C2-7F2B-94D9-7848-06ED59F8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B0A3-512B-D463-9927-14F5D81E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A198-42FA-C893-217D-35B34E5E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207F-4E75-1FDC-AF0F-E912DEF9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DD6A0-D943-8173-BD80-01D31CB7B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09D7-877B-3463-EFAF-6CE53948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43B-2F0E-4983-F30D-46705368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4D694-90C0-7839-568A-2C5D608A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0C9F1-A32B-C525-F47A-C749C0CA3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80D7-1E47-894F-1D60-8187A47A8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73D2E-F774-1676-DC10-4FF7C553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B4DC-F086-2E23-158B-D419BED6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2C2-1FC0-3AE5-1E94-8F84A2D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1DC0-27B3-9723-DDB4-E86840FB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7841-8046-76E7-7EE5-612CF44A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512D-EE74-B564-2ABF-05EAE7A8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0E5C-4CD9-D982-545D-2285677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4BD9-ED93-7DD4-52BF-83FD4D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C3DD-30DB-5ACB-9969-DE20791D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5E23-A902-497B-854F-EE421D5B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115-D326-A9A9-2E36-49EA3F26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27C3-54DD-4AC8-81E6-99344C62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F5036-34B0-B1CC-65A7-97515DBF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F44B-CA09-EF78-18AE-BD67964F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9586-217E-22A9-A417-54D04C36D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5F4E2-D7DD-90D1-670E-0B3ED5BB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D025-D4CD-0B76-9766-C2F414A3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DCE83-EF64-CEF2-470D-5C278C37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3705-C4DE-EEEE-A24C-E2CC964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D20-4E3D-5E9B-DC45-3E5651C9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EC42-F43E-379B-0279-C44B1C14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0EFA-AA8D-5987-2393-9E03B399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8C0E5-FFDE-74D7-0DFB-13EBCB532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CBCEC-BEFE-A3DD-73B2-99AD61E4E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CD930-3038-F7A6-DA80-BE42CD8B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2205-20DE-334A-E566-14EA9623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35A12-F107-B2E8-C685-D2D51FA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86CA-FD10-FE48-F747-4E067C24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A961D-DAF7-87DC-B540-FD38B920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7698C-4409-7769-E175-849195C4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CB44-42B7-FAC6-3FD4-3829E416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F43DA-B5F9-2E3C-6CBC-3996918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73F12-8201-B96F-70AD-01CE5338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DD6F0-FADE-E82D-FFBD-7D07ED62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D8D6-7BE1-871D-D2FC-7D679B0B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8BE1-525D-EE71-8344-2017AD21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F44A-D858-3243-D763-3CCD0C037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6CB5F-786B-EB01-DACC-8C8A8E07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2182-7B5C-A493-0234-49D17808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75A8D-BB0D-FCBA-2AE9-973E7C3C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367B-B9D3-52ED-989B-F6995537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C014F-90DD-38A5-6CEA-1DCCBCDA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02E10-DE59-CCAA-B712-1F55E29E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EFAF-615C-737B-7B2E-A8E43EFC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AF9F-511A-D198-6A98-02914B7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DB5B-E0B4-46B4-256E-FC4AD5CB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32061-D602-C058-8D8E-64A34D38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77EC-BA2E-D26D-59CF-279D10BC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5E3F-809B-C480-51A0-732C5CD2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AE46-BA48-4904-8621-711DD00B5CBA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A0AB-C9C4-8D81-868E-846D7641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F6F3-11C6-083A-0CE4-D225FA4AF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E4F7-2C2F-4FC6-A43A-57148F79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FCF63-66DF-86E3-5D27-58E8114F8392}"/>
              </a:ext>
            </a:extLst>
          </p:cNvPr>
          <p:cNvSpPr/>
          <p:nvPr/>
        </p:nvSpPr>
        <p:spPr>
          <a:xfrm>
            <a:off x="0" y="0"/>
            <a:ext cx="12191999" cy="286748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BAD03-2184-637B-0CD7-461308854047}"/>
              </a:ext>
            </a:extLst>
          </p:cNvPr>
          <p:cNvSpPr/>
          <p:nvPr/>
        </p:nvSpPr>
        <p:spPr>
          <a:xfrm>
            <a:off x="0" y="2867488"/>
            <a:ext cx="12192000" cy="39905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2023-12-17T11:00:33Z</dcterms:created>
  <dcterms:modified xsi:type="dcterms:W3CDTF">2023-12-17T11:09:26Z</dcterms:modified>
</cp:coreProperties>
</file>