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K.Sonali</a:t>
            </a:r>
            <a:r>
              <a:rPr lang="en-US" sz="2400" dirty="0"/>
              <a:t> </a:t>
            </a:r>
          </a:p>
          <a:p>
            <a:r>
              <a:rPr lang="en-US" sz="2400" dirty="0"/>
              <a:t>REGISTER NO AND NMID: 222404467 and asunm1301222404467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88568" y="6641800"/>
            <a:ext cx="45719" cy="4571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623297" y="2398821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38794AC-1D27-002F-5441-693D52A1AD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120" y="4410090"/>
            <a:ext cx="3143819" cy="12271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F62A385-1F6C-C9B8-70DB-E01264C70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352528"/>
            <a:ext cx="3962401" cy="25863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551F456-4974-9FD5-ECFA-AFADD36E15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256" y="1341659"/>
            <a:ext cx="5486400" cy="14252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FD2659-4ED6-09FA-CD2C-16F90C281A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19" y="3732449"/>
            <a:ext cx="3459481" cy="269798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8B6571-D08C-5AB4-8FFC-7112E63E0199}"/>
              </a:ext>
            </a:extLst>
          </p:cNvPr>
          <p:cNvSpPr txBox="1"/>
          <p:nvPr/>
        </p:nvSpPr>
        <p:spPr>
          <a:xfrm>
            <a:off x="777744" y="1524000"/>
            <a:ext cx="6255123" cy="34461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18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275074" y="-13462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102069" cy="134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b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AF21725-454B-F4B7-44A7-1329B8B2CA80}"/>
              </a:ext>
            </a:extLst>
          </p:cNvPr>
          <p:cNvSpPr txBox="1"/>
          <p:nvPr/>
        </p:nvSpPr>
        <p:spPr>
          <a:xfrm>
            <a:off x="381000" y="1371600"/>
            <a:ext cx="8767572" cy="4724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177D0E-CCC7-FF2B-8976-149325919B8B}"/>
              </a:ext>
            </a:extLst>
          </p:cNvPr>
          <p:cNvSpPr txBox="1"/>
          <p:nvPr/>
        </p:nvSpPr>
        <p:spPr>
          <a:xfrm>
            <a:off x="304800" y="1905000"/>
            <a:ext cx="884377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18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66E9DA-B80D-AB13-E4F1-7B3583A98B9B}"/>
              </a:ext>
            </a:extLst>
          </p:cNvPr>
          <p:cNvSpPr txBox="1"/>
          <p:nvPr/>
        </p:nvSpPr>
        <p:spPr>
          <a:xfrm>
            <a:off x="609600" y="1752600"/>
            <a:ext cx="85411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B8D80F-E492-29C0-A790-4B871FC9D854}"/>
              </a:ext>
            </a:extLst>
          </p:cNvPr>
          <p:cNvSpPr txBox="1"/>
          <p:nvPr/>
        </p:nvSpPr>
        <p:spPr>
          <a:xfrm>
            <a:off x="2590800" y="1600200"/>
            <a:ext cx="65599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TECHNOLOGIES :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E586-BC9E-22DB-BC83-E7384E02A896}"/>
              </a:ext>
            </a:extLst>
          </p:cNvPr>
          <p:cNvSpPr txBox="1"/>
          <p:nvPr/>
        </p:nvSpPr>
        <p:spPr>
          <a:xfrm>
            <a:off x="609600" y="1219199"/>
            <a:ext cx="85411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5D66C-4C17-FA34-BC28-885A1E0F9775}"/>
              </a:ext>
            </a:extLst>
          </p:cNvPr>
          <p:cNvSpPr txBox="1"/>
          <p:nvPr/>
        </p:nvSpPr>
        <p:spPr>
          <a:xfrm>
            <a:off x="457200" y="1447800"/>
            <a:ext cx="869352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402</TotalTime>
  <Words>574</Words>
  <Application>Microsoft Office PowerPoint</Application>
  <PresentationFormat>Widescreen</PresentationFormat>
  <Paragraphs>129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STUDENT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dhanush s</cp:lastModifiedBy>
  <cp:revision>23</cp:revision>
  <dcterms:created xsi:type="dcterms:W3CDTF">2024-03-29T15:07:22Z</dcterms:created>
  <dcterms:modified xsi:type="dcterms:W3CDTF">2025-09-12T07:29:34Z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