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D666-C9A9-6DEB-4BCF-259CEC6B1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844104"/>
          </a:xfrm>
        </p:spPr>
        <p:txBody>
          <a:bodyPr/>
          <a:lstStyle/>
          <a:p>
            <a:r>
              <a:rPr lang="en-US" dirty="0"/>
              <a:t>[TITLE]</a:t>
            </a:r>
          </a:p>
        </p:txBody>
      </p:sp>
      <p:pic>
        <p:nvPicPr>
          <p:cNvPr id="5" name="Picture 4" descr="A mountain range reflected in water&#10;&#10;Description automatically generated">
            <a:extLst>
              <a:ext uri="{FF2B5EF4-FFF2-40B4-BE49-F238E27FC236}">
                <a16:creationId xmlns:a16="http://schemas.microsoft.com/office/drawing/2014/main" id="{2D78D0D5-DA80-D3DD-F289-2516C150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560014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57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[TITLE]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Soumya Singh</dc:creator>
  <cp:lastModifiedBy>Soumya Singh</cp:lastModifiedBy>
  <cp:revision>1</cp:revision>
  <dcterms:created xsi:type="dcterms:W3CDTF">2024-03-21T13:57:42Z</dcterms:created>
  <dcterms:modified xsi:type="dcterms:W3CDTF">2024-03-21T13:59:06Z</dcterms:modified>
</cp:coreProperties>
</file>