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6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90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9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3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2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0A0067-C7FB-4EEB-8818-137DB9CD7DB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00B1-8F54-4555-86EC-8FF80C55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3870DD-374B-46B1-911B-E3AF1CD1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Machine Learning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D5352-1DFE-4678-BE61-79C7741A1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1628" y="3604208"/>
            <a:ext cx="8825659" cy="1676400"/>
          </a:xfrm>
        </p:spPr>
        <p:txBody>
          <a:bodyPr>
            <a:normAutofit/>
          </a:bodyPr>
          <a:lstStyle/>
          <a:p>
            <a:r>
              <a:rPr lang="en-US" sz="4400" b="1" dirty="0"/>
              <a:t>Overfitting and Underfitting</a:t>
            </a:r>
          </a:p>
        </p:txBody>
      </p:sp>
    </p:spTree>
    <p:extLst>
      <p:ext uri="{BB962C8B-B14F-4D97-AF65-F5344CB8AC3E}">
        <p14:creationId xmlns:p14="http://schemas.microsoft.com/office/powerpoint/2010/main" val="335578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8DF8-450C-4AF6-83C9-467FBA4C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Goodness of Fit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F2F9-7DCF-42D8-A628-7A1E8760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with a good fit is between underfitting and overfitting model. </a:t>
            </a:r>
          </a:p>
          <a:p>
            <a:r>
              <a:rPr lang="en-US" dirty="0"/>
              <a:t>It makes predictions with 0 error but in practice, it is difficult to achieve it.</a:t>
            </a:r>
          </a:p>
          <a:p>
            <a:r>
              <a:rPr lang="en-US" dirty="0"/>
              <a:t>There are two other methods by which we can get a good point for our model, which are the </a:t>
            </a:r>
            <a:r>
              <a:rPr lang="en-US" b="1" i="1" dirty="0"/>
              <a:t>resampling method </a:t>
            </a:r>
            <a:r>
              <a:rPr lang="en-US" dirty="0"/>
              <a:t>to estimate model accuracy and </a:t>
            </a:r>
            <a:r>
              <a:rPr lang="en-US" b="1" i="1" dirty="0"/>
              <a:t>validation dataset.  </a:t>
            </a:r>
          </a:p>
        </p:txBody>
      </p:sp>
    </p:spTree>
    <p:extLst>
      <p:ext uri="{BB962C8B-B14F-4D97-AF65-F5344CB8AC3E}">
        <p14:creationId xmlns:p14="http://schemas.microsoft.com/office/powerpoint/2010/main" val="165402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F1E1-21CF-4C03-B97E-A671E2B1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Bias Variance Tradeoff: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CBBB-A5EF-411D-B539-0CC45A05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a huge bias it means the model has not learned the relevant relationship between the features and the target values. This is called as Underfitting. And, when there is a high variance it means that the model has learned the data well so that it includes the noise. This  is also called Overfitting.</a:t>
            </a:r>
          </a:p>
          <a:p>
            <a:r>
              <a:rPr lang="en-US" dirty="0"/>
              <a:t>We need to have a model that is neither underfitting and nor overfitting . Which is called Bias-Variance trade-off.</a:t>
            </a:r>
          </a:p>
          <a:p>
            <a:r>
              <a:rPr lang="en-US" dirty="0"/>
              <a:t> if there is no balance between variance and bias then the model will not be able to generalize a failure to perform well on the new data.</a:t>
            </a:r>
          </a:p>
        </p:txBody>
      </p:sp>
    </p:spTree>
    <p:extLst>
      <p:ext uri="{BB962C8B-B14F-4D97-AF65-F5344CB8AC3E}">
        <p14:creationId xmlns:p14="http://schemas.microsoft.com/office/powerpoint/2010/main" val="30341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F2BCFED7-AD5D-4F45-A006-659DC57E6C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651518"/>
            <a:ext cx="8947150" cy="358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7652-F247-4E73-80C2-BFE6A319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Bias: Assumptions made by a model to make a function easier to learn.</a:t>
            </a:r>
          </a:p>
          <a:p>
            <a:r>
              <a:rPr lang="en-US" dirty="0"/>
              <a:t>Variance: If you train your data on training data and obtain very low error, upon changing the data and then training the same previous model which experience high error, this is variance.</a:t>
            </a:r>
          </a:p>
        </p:txBody>
      </p:sp>
    </p:spTree>
    <p:extLst>
      <p:ext uri="{BB962C8B-B14F-4D97-AF65-F5344CB8AC3E}">
        <p14:creationId xmlns:p14="http://schemas.microsoft.com/office/powerpoint/2010/main" val="179151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74F3-AB95-45CC-9C50-6AD2BA24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Good Model or Generalized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973E-4ADE-4FB2-B540-E37C04E9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is high for both training and testing.</a:t>
            </a:r>
          </a:p>
          <a:p>
            <a:r>
              <a:rPr lang="en-US" dirty="0"/>
              <a:t>It performs well on both dataset.</a:t>
            </a:r>
          </a:p>
          <a:p>
            <a:r>
              <a:rPr lang="en-US" dirty="0"/>
              <a:t>Low training error</a:t>
            </a:r>
          </a:p>
          <a:p>
            <a:r>
              <a:rPr lang="en-US" dirty="0"/>
              <a:t>Low testing error</a:t>
            </a:r>
          </a:p>
          <a:p>
            <a:endParaRPr lang="en-US" dirty="0"/>
          </a:p>
          <a:p>
            <a:r>
              <a:rPr lang="en-US" dirty="0"/>
              <a:t>Low Bias </a:t>
            </a:r>
          </a:p>
          <a:p>
            <a:r>
              <a:rPr lang="en-US" dirty="0"/>
              <a:t>Low Variance</a:t>
            </a:r>
          </a:p>
        </p:txBody>
      </p:sp>
    </p:spTree>
    <p:extLst>
      <p:ext uri="{BB962C8B-B14F-4D97-AF65-F5344CB8AC3E}">
        <p14:creationId xmlns:p14="http://schemas.microsoft.com/office/powerpoint/2010/main" val="205698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34E3-0DF1-4DD4-8940-4A0C33E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Overfitting: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EB0A-A55C-44E4-A50E-1A593A93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Overfitting occurs when ML model tries to cover all data points or more than required data.</a:t>
            </a:r>
          </a:p>
          <a:p>
            <a:r>
              <a:rPr lang="en-US" dirty="0">
                <a:latin typeface="+mn-lt"/>
              </a:rPr>
              <a:t>So model start caching noise and inaccurate values present in the dataset.</a:t>
            </a:r>
          </a:p>
          <a:p>
            <a:pPr marL="0" fontAlgn="t">
              <a:spcBef>
                <a:spcPts val="0"/>
              </a:spcBef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Accuracy during training is very high but accuracy during testing is  very low then this condition is called overfitting.</a:t>
            </a:r>
          </a:p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+mn-lt"/>
              </a:rPr>
              <a:t>Model has low bias and high variance.</a:t>
            </a:r>
          </a:p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+mn-lt"/>
              </a:rPr>
              <a:t>This is the </a:t>
            </a:r>
            <a:r>
              <a:rPr lang="en-US" dirty="0">
                <a:latin typeface="+mn-lt"/>
              </a:rPr>
              <a:t>main problem that occurs in supervised learning.</a:t>
            </a:r>
            <a:endParaRPr lang="en-US" b="0" i="0" u="none" strike="noStrike" dirty="0">
              <a:effectLst/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640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F5F8-D678-4C61-BBC9-B00658AD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avoid the Overfitting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CDF1-1234-4440-A2D0-7D5E554B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</a:t>
            </a:r>
          </a:p>
          <a:p>
            <a:r>
              <a:rPr lang="en-US" dirty="0"/>
              <a:t>Training with more data</a:t>
            </a:r>
          </a:p>
          <a:p>
            <a:r>
              <a:rPr lang="en-US" dirty="0"/>
              <a:t>Removing features </a:t>
            </a:r>
          </a:p>
          <a:p>
            <a:r>
              <a:rPr lang="en-US" dirty="0"/>
              <a:t>Early stopping the training </a:t>
            </a:r>
          </a:p>
          <a:p>
            <a:r>
              <a:rPr lang="en-US" dirty="0"/>
              <a:t>Regularization</a:t>
            </a:r>
          </a:p>
          <a:p>
            <a:r>
              <a:rPr lang="en-US" dirty="0" err="1"/>
              <a:t>ensembling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9E03-E2F2-47E3-89E2-40D97370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Underfitting: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4E94-4C03-4BC0-975E-A8A981ED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occurs when our ML model is not able to capture the underlying trend of the data.</a:t>
            </a:r>
          </a:p>
          <a:p>
            <a:r>
              <a:rPr lang="en-US" dirty="0"/>
              <a:t>Model has high bias and low variance</a:t>
            </a:r>
          </a:p>
          <a:p>
            <a:r>
              <a:rPr lang="en-US" dirty="0"/>
              <a:t>Accuracy during training the model is very low but accuracy during testing is very high then this condition is called underfitting.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8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0294-9595-4A3B-846D-B406386B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avoid underfitting: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BC52-8E6A-431B-B051-EF952FCD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increasing the training time of the model.</a:t>
            </a:r>
          </a:p>
          <a:p>
            <a:r>
              <a:rPr lang="en-US" dirty="0"/>
              <a:t>By increasing the number of features.</a:t>
            </a:r>
          </a:p>
        </p:txBody>
      </p:sp>
    </p:spTree>
    <p:extLst>
      <p:ext uri="{BB962C8B-B14F-4D97-AF65-F5344CB8AC3E}">
        <p14:creationId xmlns:p14="http://schemas.microsoft.com/office/powerpoint/2010/main" val="70174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8248-39B9-4D8A-A29B-FE4C1C11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BA4F-4606-42C3-A19E-BA040368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Training error: 1%</a:t>
            </a:r>
          </a:p>
          <a:p>
            <a:r>
              <a:rPr lang="en-US" dirty="0"/>
              <a:t>Testing error: 1%</a:t>
            </a:r>
          </a:p>
          <a:p>
            <a:r>
              <a:rPr lang="en-US" dirty="0"/>
              <a:t>Good model or Most generalized model.</a:t>
            </a:r>
          </a:p>
          <a:p>
            <a:endParaRPr lang="en-US" dirty="0"/>
          </a:p>
          <a:p>
            <a:r>
              <a:rPr lang="en-US" dirty="0"/>
              <a:t>Training error: 1%</a:t>
            </a:r>
          </a:p>
          <a:p>
            <a:r>
              <a:rPr lang="en-US" dirty="0"/>
              <a:t>Testing error: 25%</a:t>
            </a:r>
          </a:p>
          <a:p>
            <a:r>
              <a:rPr lang="en-US" dirty="0"/>
              <a:t>Overfitting</a:t>
            </a:r>
          </a:p>
          <a:p>
            <a:endParaRPr lang="en-US" dirty="0"/>
          </a:p>
          <a:p>
            <a:r>
              <a:rPr lang="en-US" dirty="0"/>
              <a:t>Training error: 20%</a:t>
            </a:r>
          </a:p>
          <a:p>
            <a:r>
              <a:rPr lang="en-US" dirty="0"/>
              <a:t>Testing error: 20%</a:t>
            </a:r>
          </a:p>
          <a:p>
            <a:r>
              <a:rPr lang="en-US" dirty="0"/>
              <a:t>Underfitting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190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471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Machine Learning </vt:lpstr>
      <vt:lpstr>PowerPoint Presentation</vt:lpstr>
      <vt:lpstr>PowerPoint Presentation</vt:lpstr>
      <vt:lpstr>Good Model or Generalized Model:</vt:lpstr>
      <vt:lpstr>Overfitting:</vt:lpstr>
      <vt:lpstr>How to avoid the Overfitting model:</vt:lpstr>
      <vt:lpstr>Underfitting:</vt:lpstr>
      <vt:lpstr>How to avoid underfitting:</vt:lpstr>
      <vt:lpstr>Example:</vt:lpstr>
      <vt:lpstr>Goodness of Fit Model:</vt:lpstr>
      <vt:lpstr>Bias Variance Tradeoff: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ER. SONALI</dc:creator>
  <cp:lastModifiedBy>ER. SONALI</cp:lastModifiedBy>
  <cp:revision>17</cp:revision>
  <dcterms:created xsi:type="dcterms:W3CDTF">2021-06-23T05:16:30Z</dcterms:created>
  <dcterms:modified xsi:type="dcterms:W3CDTF">2021-07-05T07:42:25Z</dcterms:modified>
</cp:coreProperties>
</file>