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4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5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011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0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580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6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1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3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2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7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6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9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3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B7-6ED6-41D4-8354-AA68F6438A3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2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3EDB7-6ED6-41D4-8354-AA68F6438A3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649E82-0560-4B6B-87B8-7273AB3A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9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9C29-2981-41AF-AAAF-11859E7DA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422918"/>
            <a:ext cx="8915399" cy="2262781"/>
          </a:xfrm>
        </p:spPr>
        <p:txBody>
          <a:bodyPr/>
          <a:lstStyle/>
          <a:p>
            <a:r>
              <a:rPr lang="en-US" dirty="0"/>
              <a:t>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32162-F3AD-4755-8A90-5556BF4F2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06891"/>
            <a:ext cx="8915399" cy="2096772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41029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8FB4-1FA8-4AE9-8207-EB547ABE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12A66-BCCB-4835-8251-AE4F4EBC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2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1336-141A-481B-9017-3D440609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4760-B7BE-47F8-BE53-B4BF24EBC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1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4173-B267-4B61-8F2F-D5217A55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0156D-E17E-4C97-97C0-DF91918E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most important technique used in creating machine learning models.</a:t>
            </a:r>
          </a:p>
          <a:p>
            <a:r>
              <a:rPr lang="en-US" dirty="0"/>
              <a:t>It helps to increase accuracy of the models.</a:t>
            </a:r>
          </a:p>
          <a:p>
            <a:r>
              <a:rPr lang="en-US" dirty="0"/>
              <a:t>It performs better on data than basic machine learning </a:t>
            </a:r>
            <a:r>
              <a:rPr lang="en-US" dirty="0" err="1"/>
              <a:t>odels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670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5A76-A098-44B6-A0AB-53EDE866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two types of techniques of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90E7-0A54-456E-9B04-4D139E48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Imputation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Encoding </a:t>
            </a:r>
          </a:p>
        </p:txBody>
      </p:sp>
    </p:spTree>
    <p:extLst>
      <p:ext uri="{BB962C8B-B14F-4D97-AF65-F5344CB8AC3E}">
        <p14:creationId xmlns:p14="http://schemas.microsoft.com/office/powerpoint/2010/main" val="97571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9E98-4E19-4EE1-BC62-D8B4F53B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90C1-B4CE-4B96-928B-57CCF5F8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missing value.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mputation is a method of correcting errors and estimating and filling in missing values in a data set.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We use mean, median, mode for handling missing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6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EBD5-AC0D-4ED1-B78E-F151E313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D52BC-EA4A-48B0-9E31-E4967B856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process of transforming a categorical variable into a continuous variable and using them in the model.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5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B3C0-B699-4695-89FF-E233F19F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D0AD-0C51-4C9D-88B4-6EA7B5057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30963"/>
            <a:ext cx="8915400" cy="3777622"/>
          </a:xfrm>
        </p:spPr>
        <p:txBody>
          <a:bodyPr/>
          <a:lstStyle/>
          <a:p>
            <a:r>
              <a:rPr lang="en-US" dirty="0"/>
              <a:t>It used to convert the labels into numeric form.</a:t>
            </a:r>
          </a:p>
          <a:p>
            <a:r>
              <a:rPr lang="en-US" dirty="0"/>
              <a:t>Which can be easily understood by machine learning algorithm.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E.g.: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2BABD1-409C-4D01-A4A2-685052DAB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31" y="3429000"/>
            <a:ext cx="34385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EFC8E3F-76E2-4A31-9AC5-1ED2D40B9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67" y="3298371"/>
            <a:ext cx="3870014" cy="19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59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8021-210E-4CAD-9ADA-9B1E28D8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028D-F473-466C-AAC2-06C46890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en-US" dirty="0"/>
              <a:t>To overcome the disadvantages of label encoding.</a:t>
            </a:r>
          </a:p>
          <a:p>
            <a:r>
              <a:rPr lang="en-US" dirty="0"/>
              <a:t>There are two steps to proceed One-hot encoding</a:t>
            </a:r>
          </a:p>
          <a:p>
            <a:pPr>
              <a:buFont typeface="+mj-lt"/>
              <a:buAutoNum type="arabicPeriod"/>
            </a:pPr>
            <a:r>
              <a:rPr lang="en-US" dirty="0"/>
              <a:t>Splitting of categories to different columns.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</a:rPr>
              <a:t>Put ‘0 for others and ‘1’ as an indicator for the appropriate column</a:t>
            </a:r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.</a:t>
            </a:r>
          </a:p>
          <a:p>
            <a:r>
              <a:rPr lang="en-US" dirty="0"/>
              <a:t>The presence of a class will be represented in binary format.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556A4F-D43D-4A27-A71A-20BFB6577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05" y="4124326"/>
            <a:ext cx="98393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92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D573-2013-4111-8910-27C26098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DA62-C712-4A72-8A2A-77C9F7A1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8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56EA-2B6D-4D6F-A490-8C7D3470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79E5-9E38-43FB-8BB4-B6E6832C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14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189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Helvetica Neue</vt:lpstr>
      <vt:lpstr>ui-monospace</vt:lpstr>
      <vt:lpstr>Wingdings 3</vt:lpstr>
      <vt:lpstr>Wisp</vt:lpstr>
      <vt:lpstr>MACHINE LEARNING </vt:lpstr>
      <vt:lpstr>Feature Engineering</vt:lpstr>
      <vt:lpstr>There are two types of techniques of feature engineering</vt:lpstr>
      <vt:lpstr>Imputation </vt:lpstr>
      <vt:lpstr>Feature encoding </vt:lpstr>
      <vt:lpstr>Label encoding:</vt:lpstr>
      <vt:lpstr>One hot encoding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ER. SONALI</dc:creator>
  <cp:lastModifiedBy>ER. SONALI</cp:lastModifiedBy>
  <cp:revision>5</cp:revision>
  <dcterms:created xsi:type="dcterms:W3CDTF">2021-06-23T11:59:21Z</dcterms:created>
  <dcterms:modified xsi:type="dcterms:W3CDTF">2021-06-23T12:37:14Z</dcterms:modified>
</cp:coreProperties>
</file>