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47C0C6-9B98-4D00-B104-04475100823D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64745B-CA3D-4C5A-A5C5-8D6126292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E1B9-6EE4-42E7-9348-29E83CA5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1318618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MACHINE LEARNING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844F8-8E17-46F1-845E-7AFF2658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6335" y="3429000"/>
            <a:ext cx="8930748" cy="8604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96871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51FC-5C9D-42A5-AF46-25FD80E5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D7F0-0980-4990-B843-1DD526AD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437C-D498-429E-9B9F-C4F66E5B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898B-084B-49EA-ABDE-21F94966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6670"/>
            <a:ext cx="10018713" cy="4086807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</a:rPr>
              <a:t>Cross-validation is a technique in which we train our model using the subset of the data-set and then evaluate using the complementary subset of the data-set.</a:t>
            </a:r>
          </a:p>
          <a:p>
            <a:r>
              <a:rPr lang="en-US" sz="1800" dirty="0">
                <a:solidFill>
                  <a:srgbClr val="333333"/>
                </a:solidFill>
                <a:effectLst/>
              </a:rPr>
              <a:t>We can also say that it is a technique to check how a statistical model generalizes to an independent dataset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  <a:endParaRPr lang="en-US" sz="1800" dirty="0">
              <a:solidFill>
                <a:srgbClr val="273239"/>
              </a:solidFill>
            </a:endParaRPr>
          </a:p>
          <a:p>
            <a:r>
              <a:rPr lang="en-US" sz="1800" b="0" i="0" dirty="0">
                <a:solidFill>
                  <a:srgbClr val="273239"/>
                </a:solidFill>
                <a:effectLst/>
              </a:rPr>
              <a:t>The three steps involved in cross-validation are as follows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273239"/>
                </a:solidFill>
              </a:rPr>
              <a:t>Reverse a subset of the dataset as a validation 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 Provide the training to the model using the training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Now, evaluate model performance using the validation set. If the model    performs well with the validation set, perform the further step, else check for the issues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0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5784-F93A-4254-A82E-227EB587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EB2E-6745-42DF-9D5E-A0B8BDDB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CEB3-1715-478B-8BC8-100F8872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D7D2-F8F2-4435-84FF-86628309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CE3-A9BA-44EC-A133-340C5D7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BE3A-FA9E-4ED3-9BA5-FA5DC960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A9CB-A707-418C-AB29-56DB8D7C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00DA-8E3C-4AD5-A241-8B8DB2CB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AD56-E6B4-4EBD-940F-AF836CE7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1C50-9F7E-44E3-8A7D-2528CF54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45DD-33CE-411C-BF0C-0A6E2792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FC21-193F-4862-B443-0E81520A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4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66C9-48FB-4DF5-99B2-161C7DAC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D0AD-4FD7-4394-AD3D-716A3BD9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1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118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</vt:lpstr>
      <vt:lpstr>Cross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ER. SONALI</dc:creator>
  <cp:lastModifiedBy>ER. SONALI</cp:lastModifiedBy>
  <cp:revision>3</cp:revision>
  <dcterms:created xsi:type="dcterms:W3CDTF">2021-06-28T04:20:18Z</dcterms:created>
  <dcterms:modified xsi:type="dcterms:W3CDTF">2021-06-28T04:31:07Z</dcterms:modified>
</cp:coreProperties>
</file>