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3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2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9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4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7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76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2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9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4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7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5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5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070D99-772C-4E9A-8079-7729E4BA959C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79209"/>
          </a:xfrm>
        </p:spPr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781" y="3728881"/>
            <a:ext cx="8825658" cy="1177416"/>
          </a:xfrm>
        </p:spPr>
        <p:txBody>
          <a:bodyPr>
            <a:noAutofit/>
          </a:bodyPr>
          <a:lstStyle/>
          <a:p>
            <a:r>
              <a:rPr lang="en-IN" sz="6000" dirty="0"/>
              <a:t>XG Boost</a:t>
            </a:r>
          </a:p>
        </p:txBody>
      </p:sp>
    </p:spTree>
    <p:extLst>
      <p:ext uri="{BB962C8B-B14F-4D97-AF65-F5344CB8AC3E}">
        <p14:creationId xmlns:p14="http://schemas.microsoft.com/office/powerpoint/2010/main" val="370043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5" y="624110"/>
            <a:ext cx="9842067" cy="128089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5" y="2487562"/>
            <a:ext cx="9842067" cy="36006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is an advanced implementation of gradient boosting along with some regularization factors.</a:t>
            </a:r>
          </a:p>
          <a:p>
            <a:pPr>
              <a:lnSpc>
                <a:spcPct val="150000"/>
              </a:lnSpc>
            </a:pPr>
            <a:r>
              <a:rPr lang="en-US" dirty="0"/>
              <a:t>XGBoost is also known extreme gradient boosting.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one of the well-known boosting techniques(ensemble) having enhanced performance and speed in tree-based (sequential decision trees) machine learning algorithms.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main benefit of the XGBoost implementation is computational efficiency and often better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8714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385" y="2409797"/>
            <a:ext cx="9731230" cy="37648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XGBoost falls under the category of Boosting techniques in Ensemble Learning. </a:t>
            </a:r>
          </a:p>
          <a:p>
            <a:pPr>
              <a:lnSpc>
                <a:spcPct val="150000"/>
              </a:lnSpc>
            </a:pPr>
            <a:r>
              <a:rPr lang="en-US" dirty="0"/>
              <a:t>Ensemble learning consists of a collection of predictors which are multiple models to provide better prediction accuracy. </a:t>
            </a:r>
          </a:p>
          <a:p>
            <a:pPr>
              <a:lnSpc>
                <a:spcPct val="150000"/>
              </a:lnSpc>
            </a:pPr>
            <a:r>
              <a:rPr lang="en-US" dirty="0"/>
              <a:t>In Boosting technique the errors made by previous models are tried to be corrected by succeeding models by adding some weights to the models. </a:t>
            </a:r>
          </a:p>
          <a:p>
            <a:pPr>
              <a:lnSpc>
                <a:spcPct val="150000"/>
              </a:lnSpc>
            </a:pPr>
            <a:r>
              <a:rPr lang="en-US" dirty="0"/>
              <a:t>XGBoost is an implementation of gradient boosted decision trees designed for speed and performance. C++ (the language in which the library is written).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89" y="665674"/>
            <a:ext cx="8911687" cy="1280890"/>
          </a:xfrm>
        </p:spPr>
        <p:txBody>
          <a:bodyPr/>
          <a:lstStyle/>
          <a:p>
            <a:r>
              <a:rPr lang="en-IN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089" y="2470778"/>
            <a:ext cx="9784523" cy="4136499"/>
          </a:xfrm>
        </p:spPr>
        <p:txBody>
          <a:bodyPr>
            <a:normAutofit/>
          </a:bodyPr>
          <a:lstStyle/>
          <a:p>
            <a:r>
              <a:rPr lang="en-US" dirty="0"/>
              <a:t>Can be run on both single and distributed systems(Hadoop, Spark). </a:t>
            </a:r>
          </a:p>
          <a:p>
            <a:r>
              <a:rPr lang="en-US" dirty="0"/>
              <a:t>XGBoost is used in supervised learning(regression and classification problems). </a:t>
            </a:r>
          </a:p>
          <a:p>
            <a:r>
              <a:rPr lang="en-US" dirty="0"/>
              <a:t>Supports parallel processing.</a:t>
            </a:r>
          </a:p>
          <a:p>
            <a:r>
              <a:rPr lang="en-US" dirty="0"/>
              <a:t> Cache optimization. </a:t>
            </a:r>
          </a:p>
          <a:p>
            <a:r>
              <a:rPr lang="en-US" dirty="0"/>
              <a:t>Efficient memory management for large datasets exceeding RAM. </a:t>
            </a:r>
          </a:p>
          <a:p>
            <a:r>
              <a:rPr lang="en-US" dirty="0"/>
              <a:t>Has a variety of regularizations which helps in reducing overfitting.</a:t>
            </a:r>
          </a:p>
          <a:p>
            <a:r>
              <a:rPr lang="en-US" dirty="0"/>
              <a:t> Auto tree pruning – Decision tree will not grow further after certain limits internally. </a:t>
            </a:r>
          </a:p>
          <a:p>
            <a:r>
              <a:rPr lang="en-US" dirty="0"/>
              <a:t>Can handle missing values. </a:t>
            </a:r>
          </a:p>
          <a:p>
            <a:r>
              <a:rPr lang="en-US" dirty="0"/>
              <a:t>Has inbuilt Cross-Validation.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50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233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Machine Learning</vt:lpstr>
      <vt:lpstr>Introduction</vt:lpstr>
      <vt:lpstr>PowerPoint Presentation</vt:lpstr>
      <vt:lpstr>Properties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</dc:title>
  <dc:creator>User</dc:creator>
  <cp:lastModifiedBy>ER. SONALI</cp:lastModifiedBy>
  <cp:revision>9</cp:revision>
  <dcterms:created xsi:type="dcterms:W3CDTF">2021-07-22T07:07:43Z</dcterms:created>
  <dcterms:modified xsi:type="dcterms:W3CDTF">2021-07-26T10:38:21Z</dcterms:modified>
</cp:coreProperties>
</file>