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65" r:id="rId2"/>
    <p:sldId id="264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1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5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9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7A4151-ADCD-40BD-9E09-D7FFC5E819A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386D5E-50E8-442F-8925-2C3B096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21574-892F-48C9-B839-AB5177B3F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E13B-40DC-4B83-B67B-A7965F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8123-61EB-4538-9334-412558B2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a supervised machine learning algorithm.</a:t>
            </a:r>
          </a:p>
          <a:p>
            <a:r>
              <a:rPr lang="en-US" dirty="0"/>
              <a:t>Relationship between a dependent (y) and one or more independent (x) variables.</a:t>
            </a:r>
          </a:p>
          <a:p>
            <a:r>
              <a:rPr lang="en-US" dirty="0"/>
              <a:t>It provides sloped straight line representing the relation between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8D194-9E75-4E65-A6FD-9BA79754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82" y="4094825"/>
            <a:ext cx="2627050" cy="22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F99B-0057-4A57-9E1A-19B5C375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F518-7342-4926-AE81-224E5B2B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Regression:</a:t>
            </a:r>
          </a:p>
          <a:p>
            <a:pPr marL="0" indent="0">
              <a:buNone/>
            </a:pPr>
            <a:r>
              <a:rPr lang="en-US" dirty="0"/>
              <a:t>     Single independent variable is used to predict the value of numerical dependent variable.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Linear Regression:</a:t>
            </a:r>
          </a:p>
          <a:p>
            <a:pPr marL="0" indent="0">
              <a:buNone/>
            </a:pPr>
            <a:r>
              <a:rPr lang="en-US" dirty="0"/>
              <a:t>      If more than one independent variable is used to predict the value of numerical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209841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3F5F-5412-424D-8654-20B98989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68" y="973669"/>
            <a:ext cx="9374819" cy="706964"/>
          </a:xfrm>
        </p:spPr>
        <p:txBody>
          <a:bodyPr/>
          <a:lstStyle/>
          <a:p>
            <a:r>
              <a:rPr lang="en-US" sz="3200" dirty="0"/>
              <a:t>Equation of both type of Linear Regression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B7BD-73B8-45EA-9913-860CD8B3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 :</a:t>
            </a:r>
          </a:p>
          <a:p>
            <a:pPr marL="0" indent="0" algn="ctr">
              <a:buNone/>
            </a:pPr>
            <a:r>
              <a:rPr lang="en-US" dirty="0"/>
              <a:t>    y = mx + c</a:t>
            </a:r>
          </a:p>
          <a:p>
            <a:pPr marL="0" indent="0">
              <a:buNone/>
            </a:pPr>
            <a:r>
              <a:rPr lang="en-US" dirty="0"/>
              <a:t>     where, c = intercept of the Regression line.</a:t>
            </a:r>
          </a:p>
          <a:p>
            <a:pPr marL="0" indent="0">
              <a:buNone/>
            </a:pPr>
            <a:r>
              <a:rPr lang="en-US" dirty="0"/>
              <a:t>                  m = slope of the Regression line.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Linear Regression :</a:t>
            </a:r>
          </a:p>
          <a:p>
            <a:pPr marL="0" indent="0" algn="ctr">
              <a:buNone/>
            </a:pPr>
            <a:r>
              <a:rPr lang="en-US" dirty="0"/>
              <a:t> y = c + m1x1 + m2x2 + m3x3 + m4x4 +………………..+ </a:t>
            </a:r>
            <a:r>
              <a:rPr lang="en-US" dirty="0" err="1"/>
              <a:t>mnxn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59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646E-44A8-4D9E-8690-612F62D0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3EA9-F12E-4CC4-9DC9-87604154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27966"/>
          </a:xfrm>
        </p:spPr>
        <p:txBody>
          <a:bodyPr/>
          <a:lstStyle/>
          <a:p>
            <a:r>
              <a:rPr lang="en-US" dirty="0"/>
              <a:t>Let, you are social researcher interested in relationship between income and happiness. Here dependent variable is happiness and independent variable is income. </a:t>
            </a:r>
          </a:p>
          <a:p>
            <a:r>
              <a:rPr lang="en-US" dirty="0"/>
              <a:t>We want to predict wt. gain based upon calories consumed. Independent variable is calories consumed and dependent variable is weight gain.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985AA1-F3BB-4FAF-BB05-7A987D918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6207"/>
              </p:ext>
            </p:extLst>
          </p:nvPr>
        </p:nvGraphicFramePr>
        <p:xfrm>
          <a:off x="3406070" y="4377266"/>
          <a:ext cx="414587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727">
                  <a:extLst>
                    <a:ext uri="{9D8B030D-6E8A-4147-A177-3AD203B41FA5}">
                      <a16:colId xmlns:a16="http://schemas.microsoft.com/office/drawing/2014/main" val="3983268796"/>
                    </a:ext>
                  </a:extLst>
                </a:gridCol>
                <a:gridCol w="1731144">
                  <a:extLst>
                    <a:ext uri="{9D8B030D-6E8A-4147-A177-3AD203B41FA5}">
                      <a16:colId xmlns:a16="http://schemas.microsoft.com/office/drawing/2014/main" val="51224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Calories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68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4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8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1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92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F66A-68FB-4109-A082-430B07D2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Multiple Linear Regression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1001-6432-4F15-B567-4B3894F5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performance depends on IQ, their motivation, and the social support.</a:t>
            </a:r>
          </a:p>
          <a:p>
            <a:r>
              <a:rPr lang="en-US" dirty="0"/>
              <a:t>Admission of students depends on Marks, Interview and Documents.</a:t>
            </a:r>
          </a:p>
        </p:txBody>
      </p:sp>
    </p:spTree>
    <p:extLst>
      <p:ext uri="{BB962C8B-B14F-4D97-AF65-F5344CB8AC3E}">
        <p14:creationId xmlns:p14="http://schemas.microsoft.com/office/powerpoint/2010/main" val="43011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238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PowerPoint Presentation</vt:lpstr>
      <vt:lpstr>Linear Regression</vt:lpstr>
      <vt:lpstr>Types of Linear Regression</vt:lpstr>
      <vt:lpstr>Equation of both type of Linear Regression :</vt:lpstr>
      <vt:lpstr>Example for Simple Linear Regression</vt:lpstr>
      <vt:lpstr>Example of Multiple Linear Regression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ER. SONALI</dc:creator>
  <cp:lastModifiedBy>ER. SONALI</cp:lastModifiedBy>
  <cp:revision>11</cp:revision>
  <dcterms:created xsi:type="dcterms:W3CDTF">2021-05-28T15:48:45Z</dcterms:created>
  <dcterms:modified xsi:type="dcterms:W3CDTF">2021-05-28T17:13:54Z</dcterms:modified>
</cp:coreProperties>
</file>