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1103-CB39-444E-A489-F517FBD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78CDF-D1C4-42E5-B18D-569578156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0F53-E152-49D7-A4C8-1697951C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D193-BA6A-4B9F-90C6-523BAFA1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8A66-EDAA-466D-BD99-D30FB3AC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069C-EFC5-4266-A3AF-8C769F61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278C-47D6-41B0-AA84-2FB888223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A9E4-15A2-4D64-8ED0-65862B1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342D-B799-4BA3-85AD-54BFD42F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0C0C-A94E-4CA1-8A21-B8D1C62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4D45C-773D-4D7B-9F29-54105FE3A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2897F-A251-45B8-B2BE-7281B53A8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EF4C-4E23-4DF2-9C5B-78E45965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CE8E-3040-490E-81D9-CFFCF4F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95AF-5B8B-45D7-9285-F7BC06B7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72C2-5074-4584-B08E-C2A12773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3107-A7CD-4790-9ED8-804F950E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04FD-EE64-4333-9AFC-A53F3A29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582D-B3AA-4513-8340-E69A7BA3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D9BE-F54A-4CD7-928D-F6859A22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FE6F-FEC0-46FC-A2DD-2497BE66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1AD3-0D30-42AC-833B-7811F992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6B25-96ED-4E59-892C-C6F8544D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EC26-1102-47DD-9F35-45739025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64E7-3E74-401E-B9C0-F45801D7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B48-ACD8-42B8-B965-3D3EF07F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0104-D39D-4CB7-BCB7-5AEB5247C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28D3-2E7A-411C-AD54-0604DDA47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D515-3716-4EE3-9BB2-04DCDB41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202F7-E24C-4729-9F3B-286E65B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36BA-96A2-482E-9582-5EB4DB1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017B-BAC4-4ED9-B7CB-D01C0829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B993B-4E3C-488E-92EE-13D44F5B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3E82-FC9C-4FB1-8619-ED44E445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BBDD4-44FD-4483-97DD-0E391E386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7BBC-EB14-4F36-B911-0EF2C22BE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2FF9C-12A1-4A24-81D9-14531424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6E6A7-9C74-47A0-BC9D-CA69A001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165CA-0EBE-4EC7-9D57-168A77F3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D8EF-C073-4DCA-A561-88FCC325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A53F9-AC84-4094-922E-90254755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D456-1BC4-4088-94A7-030ECBF8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3885-3EC3-42E7-BD24-84CC065C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31AC8-DA26-4505-96CD-188C5A9E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64755-E7FC-4719-9315-63BB1F9B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C6C-2C3C-4F3B-9E09-31EDC8F7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59F8-47B8-473A-8523-534F67CE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FE6F-8553-43EC-998E-C0A59B39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E9B53-4542-4195-9ECC-C3E17E74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1CA5-C415-4AA7-856A-F69AE564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A098-50C4-4056-A360-897E25F2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41A13-1A38-44F3-B314-E1C693BF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180B-CF76-45E0-AB6D-B0BAD78B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6A10E-A48E-4C99-A3DC-DE1F70583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F8686-4033-4642-B04D-37FD4AC5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1CD4-EBE9-4198-A0D4-1AF0460E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92045-B4BF-4EC4-8327-B2EE19A9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44390-4780-4BE8-89D3-97D7A5A3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BCB8F-6FF1-46A3-8B60-71001FFE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7872F-929F-4F24-ACA5-80FCD561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455C-7095-4C80-B26F-A361C007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415C-A05D-4175-B5E2-35D6ECD7BC4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7CF0-BA6F-4B7E-8BF3-F16D25FFC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0BBC-A464-41CA-97F6-E1F26FAB1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2943-449D-4AFC-9DB9-A02B9B4F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0606-CA88-40DC-B779-600DCAEC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765" y="356248"/>
            <a:ext cx="10515600" cy="2333687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MACHINE LEARNING ASSIGNMENT : 1</a:t>
            </a:r>
          </a:p>
        </p:txBody>
      </p:sp>
    </p:spTree>
    <p:extLst>
      <p:ext uri="{BB962C8B-B14F-4D97-AF65-F5344CB8AC3E}">
        <p14:creationId xmlns:p14="http://schemas.microsoft.com/office/powerpoint/2010/main" val="30227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3A4-CC42-4661-910F-256F3E46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167E-B435-4B5F-B41A-E54ACFC5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“Field of Study that gives computers the capability to learn without being explicit programmed.”</a:t>
            </a:r>
          </a:p>
          <a:p>
            <a:r>
              <a:rPr lang="en-US" dirty="0"/>
              <a:t>Machine learning is making the computer learn from studying data and statistics.</a:t>
            </a:r>
          </a:p>
          <a:p>
            <a:r>
              <a:rPr lang="en-US" dirty="0"/>
              <a:t> Machine Learning is a program that analyses data and learns to predict the outcome.</a:t>
            </a:r>
          </a:p>
          <a:p>
            <a:r>
              <a:rPr lang="en-US" dirty="0"/>
              <a:t>Machine Learning is a step into the direction of artificial intelligence. (AL)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3A4-CC42-4661-910F-256F3E46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difference between traditional programming and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167E-B435-4B5F-B41A-E54ACFC5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programming is a manual process  - a person(programmer) creates the program. But without anyone programming the logic, one has to manually formulate or code rules. We have the input data, and someone (programmer) coded a program that uses that data and runs on a computer to produce the desired output.</a:t>
            </a:r>
          </a:p>
          <a:p>
            <a:endParaRPr lang="en-US" dirty="0"/>
          </a:p>
          <a:p>
            <a:r>
              <a:rPr lang="en-US" dirty="0"/>
              <a:t>Machine Learning, on the other hand, The input data and output are fed to an algorithm to create a program.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C8FE8-B45B-4990-B6ED-D107B243E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57" y="3865023"/>
            <a:ext cx="619014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AE7BD0-9AED-4AEE-A09A-F26915D1B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0" y="5229749"/>
            <a:ext cx="6024423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3A4-CC42-4661-910F-256F3E46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 two application of Machine Learning application.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167E-B435-4B5F-B41A-E54ACFC5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Prediction: If we want to visit a new place, we take help of Google Maps, which shows us the correct path with the shortest route and predicts the traffic conditions.</a:t>
            </a:r>
          </a:p>
          <a:p>
            <a:pPr marL="0" indent="0">
              <a:buNone/>
            </a:pPr>
            <a:r>
              <a:rPr lang="en-US" dirty="0"/>
              <a:t>              - </a:t>
            </a:r>
            <a:r>
              <a:rPr lang="en-US" b="1" dirty="0"/>
              <a:t>Real time location </a:t>
            </a:r>
            <a:r>
              <a:rPr lang="en-US" dirty="0"/>
              <a:t>of the vehicle from Google Map app and sensors.</a:t>
            </a:r>
          </a:p>
          <a:p>
            <a:pPr marL="0" indent="0">
              <a:buNone/>
            </a:pPr>
            <a:r>
              <a:rPr lang="en-US" dirty="0"/>
              <a:t>              - </a:t>
            </a:r>
            <a:r>
              <a:rPr lang="en-US" b="1" dirty="0"/>
              <a:t>Average time has taken </a:t>
            </a:r>
            <a:r>
              <a:rPr lang="en-US" dirty="0"/>
              <a:t>on past days at the same time.</a:t>
            </a:r>
          </a:p>
          <a:p>
            <a:pPr marL="0" indent="0">
              <a:buNone/>
            </a:pPr>
            <a:r>
              <a:rPr lang="en-US" dirty="0"/>
              <a:t>Everyone who is using Google Map is helping this app to make it better. It takes information from the user and sends back to its database to improve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038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E518-B4DE-4D85-BCC3-CA215DF9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2nd Application: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205A-C078-4E14-BD7D-F92187BF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Language Translation:</a:t>
            </a:r>
          </a:p>
          <a:p>
            <a:pPr marL="0" indent="0">
              <a:buNone/>
            </a:pPr>
            <a:r>
              <a:rPr lang="en-US" dirty="0"/>
              <a:t>          Nowadays, if we visit a new place and we are not aware of the language then its not a problem at all, as for this also machine learning helps us by converting the text into our known language. Google GNMT(Google Neural Machine Translation) provide the feature, which is a Neural Machine Learning that translate the text into our familiar language, and it is called as automatic translation.</a:t>
            </a:r>
          </a:p>
          <a:p>
            <a:pPr marL="0" indent="0">
              <a:buNone/>
            </a:pPr>
            <a:r>
              <a:rPr lang="en-US" dirty="0"/>
              <a:t>          The technology behind the automatic translation is a sequence learning algorithm, which is used with image recognition and translates the text from one language to another language.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5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A02-670A-4194-9C67-C735A74F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Explain the real file scenario where Machine Learning algorithm is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4959-CD26-439A-93BD-F5C966CB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Speech recognition: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Machine learning can translate speech into text. Certain software applications can convert live voice and recorded speech into a text file. The speech can be segmented by intensities on time-frequency bands as well.</a:t>
            </a:r>
            <a:br>
              <a:rPr lang="en-US" b="0" i="0" dirty="0">
                <a:solidFill>
                  <a:srgbClr val="222222"/>
                </a:solidFill>
                <a:effectLst/>
              </a:rPr>
            </a:br>
            <a:r>
              <a:rPr lang="en-US" b="0" i="0" dirty="0">
                <a:solidFill>
                  <a:srgbClr val="222222"/>
                </a:solidFill>
                <a:effectLst/>
              </a:rPr>
              <a:t>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Real-world examples of speech recognition: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Voice 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Voice dialing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Appliance control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Some of the most common uses of speech recognition software are devices like Google Home or Amazon Alexa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10E3-74DF-4022-9257-D30E8113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is very useful and supportive language for machine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431A-8E97-41F6-A262-0F29A715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131"/>
            <a:ext cx="10515600" cy="508518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</a:rPr>
              <a:t>Machine learning (ML) is a type of programming that enables computers to automatically learn from data provided to them and improve from experience without deliberately being programmed.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</a:rPr>
              <a:t>It is based on algorithms that parse data, learn and analyze them, and make predictions or intelligent decisions in an autonomous fashion.</a:t>
            </a:r>
          </a:p>
          <a:p>
            <a:pPr algn="l"/>
            <a:r>
              <a:rPr lang="en-US" dirty="0">
                <a:solidFill>
                  <a:srgbClr val="404040"/>
                </a:solidFill>
              </a:rPr>
              <a:t>Python is easy to understand.</a:t>
            </a:r>
          </a:p>
          <a:p>
            <a:r>
              <a:rPr lang="en-US" i="0" dirty="0">
                <a:solidFill>
                  <a:srgbClr val="404040"/>
                </a:solidFill>
                <a:effectLst/>
              </a:rPr>
              <a:t> Python comes with a large number of libraries</a:t>
            </a:r>
          </a:p>
          <a:p>
            <a:r>
              <a:rPr lang="en-US" i="0" dirty="0">
                <a:solidFill>
                  <a:srgbClr val="404040"/>
                </a:solidFill>
                <a:effectLst/>
              </a:rPr>
              <a:t>Python allows easy and powerful implementation.</a:t>
            </a:r>
          </a:p>
          <a:p>
            <a:r>
              <a:rPr lang="en-US" dirty="0">
                <a:solidFill>
                  <a:srgbClr val="404040"/>
                </a:solidFill>
              </a:rPr>
              <a:t>Friendly syntax and human-level readability.</a:t>
            </a:r>
          </a:p>
          <a:p>
            <a:endParaRPr lang="en-US" i="0" dirty="0">
              <a:solidFill>
                <a:srgbClr val="404040"/>
              </a:solidFill>
              <a:effectLst/>
            </a:endParaRPr>
          </a:p>
          <a:p>
            <a:pPr algn="l"/>
            <a:endParaRPr lang="en-US" b="0" i="0" dirty="0">
              <a:solidFill>
                <a:srgbClr val="40404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9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7510-A1BA-4ECF-8EB7-6284C01B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some more scenario where ML is useful.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8A22-D1E7-4660-BE3B-0BE0658D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94949"/>
                </a:solidFill>
                <a:effectLst/>
              </a:rPr>
              <a:t>Online Fraud Detection</a:t>
            </a:r>
          </a:p>
          <a:p>
            <a:r>
              <a:rPr lang="en-US" i="0" dirty="0">
                <a:solidFill>
                  <a:srgbClr val="494949"/>
                </a:solidFill>
                <a:effectLst/>
              </a:rPr>
              <a:t>Product Recommendations</a:t>
            </a:r>
          </a:p>
          <a:p>
            <a:r>
              <a:rPr lang="en-US" i="0" dirty="0">
                <a:solidFill>
                  <a:srgbClr val="494949"/>
                </a:solidFill>
                <a:effectLst/>
              </a:rPr>
              <a:t>Online Customer Support</a:t>
            </a:r>
            <a:endParaRPr lang="en-US" dirty="0">
              <a:solidFill>
                <a:srgbClr val="494949"/>
              </a:solidFill>
            </a:endParaRPr>
          </a:p>
          <a:p>
            <a:r>
              <a:rPr lang="en-US" i="0" dirty="0">
                <a:solidFill>
                  <a:srgbClr val="494949"/>
                </a:solidFill>
                <a:effectLst/>
              </a:rPr>
              <a:t> Email Spam and Malware Filtering</a:t>
            </a:r>
          </a:p>
          <a:p>
            <a:r>
              <a:rPr lang="en-US" i="0" dirty="0">
                <a:solidFill>
                  <a:srgbClr val="494949"/>
                </a:solidFill>
                <a:effectLst/>
              </a:rPr>
              <a:t>Videos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EA59-B7C3-483A-A092-02DAAD07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some other example where ML can be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37BE-C1F2-499B-BDEE-98AAEF4E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0408"/>
          </a:xfrm>
        </p:spPr>
        <p:txBody>
          <a:bodyPr>
            <a:normAutofit lnSpcReduction="10000"/>
          </a:bodyPr>
          <a:lstStyle/>
          <a:p>
            <a:r>
              <a:rPr lang="en-US" sz="2400" i="0" cap="all" dirty="0">
                <a:effectLst/>
              </a:rPr>
              <a:t>RECOMMENDATION ENGINES </a:t>
            </a:r>
            <a:r>
              <a:rPr lang="en-US" sz="2400" b="1" i="0" cap="all" dirty="0">
                <a:effectLst/>
              </a:rPr>
              <a:t>: </a:t>
            </a:r>
          </a:p>
          <a:p>
            <a:pPr marL="0" indent="0">
              <a:buNone/>
            </a:pPr>
            <a:r>
              <a:rPr lang="en-US" sz="2400" b="1" cap="all" dirty="0"/>
              <a:t>                     </a:t>
            </a:r>
            <a:r>
              <a:rPr lang="en-US" sz="2400" cap="all" dirty="0"/>
              <a:t>e.g. – Netflix, Amazon Prime , Etc.</a:t>
            </a:r>
          </a:p>
          <a:p>
            <a:r>
              <a:rPr lang="en-US" sz="2400" cap="all" dirty="0"/>
              <a:t>Self Driving cars</a:t>
            </a:r>
          </a:p>
          <a:p>
            <a:r>
              <a:rPr lang="en-US" sz="2400" i="0" cap="all" dirty="0">
                <a:effectLst/>
              </a:rPr>
              <a:t>Determining credit worthless:</a:t>
            </a:r>
          </a:p>
          <a:p>
            <a:pPr marL="0" indent="0">
              <a:buNone/>
            </a:pPr>
            <a:r>
              <a:rPr lang="en-US" sz="2400" i="0" cap="all" dirty="0">
                <a:effectLst/>
              </a:rPr>
              <a:t>                     E.G. - </a:t>
            </a:r>
            <a:r>
              <a:rPr lang="en-US" sz="2400" b="0" i="0" dirty="0">
                <a:effectLst/>
                <a:latin typeface="Lora"/>
              </a:rPr>
              <a:t>Deserves model for lending to students</a:t>
            </a:r>
            <a:endParaRPr lang="en-US" sz="2400" i="0" cap="all" dirty="0">
              <a:effectLst/>
            </a:endParaRPr>
          </a:p>
          <a:p>
            <a:r>
              <a:rPr lang="en-US" sz="2400" dirty="0"/>
              <a:t> TARGATED EMAILS:</a:t>
            </a:r>
          </a:p>
          <a:p>
            <a:pPr marL="0" indent="0">
              <a:buNone/>
            </a:pPr>
            <a:r>
              <a:rPr lang="en-US" sz="2400" dirty="0"/>
              <a:t>                     E.G.- </a:t>
            </a:r>
            <a:r>
              <a:rPr lang="en-US" sz="2400" dirty="0" err="1"/>
              <a:t>Optimail</a:t>
            </a:r>
            <a:endParaRPr lang="en-US" sz="2400" dirty="0"/>
          </a:p>
          <a:p>
            <a:r>
              <a:rPr lang="en-US" sz="2400" dirty="0"/>
              <a:t> RANKING POST ON SOCIAL MEDIA:</a:t>
            </a:r>
          </a:p>
          <a:p>
            <a:pPr marL="0" indent="0">
              <a:buNone/>
            </a:pPr>
            <a:r>
              <a:rPr lang="en-US" sz="2400" dirty="0"/>
              <a:t>                     E.G.- Twitter</a:t>
            </a:r>
          </a:p>
          <a:p>
            <a:r>
              <a:rPr lang="en-US" sz="2400" dirty="0"/>
              <a:t>UPGRADING FASHION SENSE:</a:t>
            </a:r>
          </a:p>
          <a:p>
            <a:pPr marL="0" indent="0">
              <a:buNone/>
            </a:pPr>
            <a:r>
              <a:rPr lang="en-US" sz="2400" dirty="0"/>
              <a:t>                      E.G.- </a:t>
            </a:r>
            <a:r>
              <a:rPr lang="en-US" sz="2400" b="0" i="0" dirty="0">
                <a:effectLst/>
                <a:latin typeface="Lora"/>
              </a:rPr>
              <a:t>Fit Analytics’ consumer-facing and backend machine learning tools used in Fashion and E-Commerce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6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679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Lora</vt:lpstr>
      <vt:lpstr>Office Theme</vt:lpstr>
      <vt:lpstr>MACHINE LEARNING ASSIGNMENT : 1</vt:lpstr>
      <vt:lpstr>What is Machine Learning?</vt:lpstr>
      <vt:lpstr>What is the difference between traditional programming and machine learning?</vt:lpstr>
      <vt:lpstr>Give two application of Machine Learning application.</vt:lpstr>
      <vt:lpstr>2nd Application:</vt:lpstr>
      <vt:lpstr>Explain the real file scenario where Machine Learning algorithm is used.</vt:lpstr>
      <vt:lpstr>How python is very useful and supportive language for machine learning.</vt:lpstr>
      <vt:lpstr>Think of some more scenario where ML is useful.</vt:lpstr>
      <vt:lpstr>Find out some other example where ML can be used.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ER. SONALI</cp:lastModifiedBy>
  <cp:revision>21</cp:revision>
  <dcterms:created xsi:type="dcterms:W3CDTF">2021-05-22T13:20:03Z</dcterms:created>
  <dcterms:modified xsi:type="dcterms:W3CDTF">2021-05-22T17:31:26Z</dcterms:modified>
</cp:coreProperties>
</file>