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-48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33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8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02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9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F72E-285A-45C5-9CC9-B27FD975A4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E60459-0C8F-418D-A00D-0C09A0CD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5DECD-9896-49A4-A160-E3716194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7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14546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ADA8-D59F-4CDD-9B88-81692C23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C95C-D978-4E64-8B68-72342F75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measures the impurities of nodes.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varies between 0 to 1.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attribute with the low Gini index should be preferred as compared to the high Gini index.</a:t>
            </a: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Gini index can be calculated using the below formula:</a:t>
            </a:r>
          </a:p>
          <a:p>
            <a:pPr marL="0" indent="0" algn="ctr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Gini index= 1 -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ini</a:t>
            </a:r>
          </a:p>
          <a:p>
            <a:pPr marL="0" indent="0" algn="ctr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Gini Index= 1- ∑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j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works with categorical targets only.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attribute with least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gini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index is preferred as root node while making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95180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E414-948D-4C7B-8D07-BDAA3DFA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make decision tree using Gini Index: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3AE9-BB9B-49AB-B7A2-67B5D6A7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 is calculated for all rest attributes.</a:t>
            </a:r>
          </a:p>
          <a:p>
            <a:r>
              <a:rPr lang="en-US" dirty="0"/>
              <a:t>Feature having less </a:t>
            </a:r>
            <a:r>
              <a:rPr lang="en-US" dirty="0" err="1"/>
              <a:t>gini</a:t>
            </a:r>
            <a:r>
              <a:rPr lang="en-US" dirty="0"/>
              <a:t> index values is selected for root node.</a:t>
            </a:r>
          </a:p>
        </p:txBody>
      </p:sp>
    </p:spTree>
    <p:extLst>
      <p:ext uri="{BB962C8B-B14F-4D97-AF65-F5344CB8AC3E}">
        <p14:creationId xmlns:p14="http://schemas.microsoft.com/office/powerpoint/2010/main" val="145967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1F18-43B1-42A8-BDCE-2D3B5AA3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09" y="183401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Decision tree consist of:</a:t>
            </a:r>
          </a:p>
          <a:p>
            <a:r>
              <a:rPr lang="en-US" dirty="0"/>
              <a:t>Nodes : Test for the value of a certain attribute.</a:t>
            </a:r>
          </a:p>
          <a:p>
            <a:r>
              <a:rPr lang="en-US" dirty="0"/>
              <a:t>Edges/ Branch :correspond to the outcome of a test and connected to the next node or leaf.</a:t>
            </a:r>
          </a:p>
          <a:p>
            <a:r>
              <a:rPr lang="en-US" dirty="0"/>
              <a:t>Leaf nodes : Terminal nodes that predicts the outcome.  </a:t>
            </a:r>
          </a:p>
        </p:txBody>
      </p:sp>
    </p:spTree>
    <p:extLst>
      <p:ext uri="{BB962C8B-B14F-4D97-AF65-F5344CB8AC3E}">
        <p14:creationId xmlns:p14="http://schemas.microsoft.com/office/powerpoint/2010/main" val="312806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B82D-FD6B-439B-9AFD-53F4444D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in Decision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0219-E6A8-4E91-98CB-33BA6FF0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ui-monospace"/>
              </a:rPr>
              <a:t>Pruning is one of the techniques that is used to overcome problem of overfitting in decision tree.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too-large tree increases the risk of overfitting, and a small tree may not capture all the important features of the dataset. Therefore, a technique that decreases the size of the learning tree without reducing accuracy is known as Pruning. There are mainly two types of tree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pruning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technology used: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Pre 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Pruning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ui-monospace"/>
              </a:rPr>
              <a:t>       </a:t>
            </a:r>
            <a:r>
              <a:rPr lang="en-US" b="1" dirty="0">
                <a:solidFill>
                  <a:srgbClr val="000000"/>
                </a:solidFill>
                <a:effectLst/>
                <a:latin typeface="Inter-Bold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ost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Pruning</a:t>
            </a:r>
          </a:p>
          <a:p>
            <a:endParaRPr lang="en-US" b="1" dirty="0">
              <a:solidFill>
                <a:srgbClr val="000000"/>
              </a:solidFill>
              <a:latin typeface="Inter-Bold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>
              <a:effectLst/>
              <a:latin typeface="ui-monospace"/>
            </a:endParaRPr>
          </a:p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000DE6-21FB-4F73-889E-EEE092F46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1898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9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2721-7C32-42C5-8AC8-074C18B3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2347-3D8F-4C13-A0BC-B7DA383C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7502-33B7-489F-94EE-4F3F4D35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1202-D1CE-461A-953E-0D290B59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02B0-152B-4203-A60B-1F1BFB6D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3118-D0E7-4D65-9C25-FCD8124C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7235-B393-4907-B38D-AD7316D8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63FE-50EA-483D-9675-D7816F64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252E-D778-426D-BC75-CAA50656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D05B-25C6-4C09-9893-1F7BD9A1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Decision tree is a supervised type machine learning algorithm and it builds classification or regression models.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A Decision Tree is a Flow Chart, and can help you make decisions based on previous experience.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two main entities of a tree are decision nodes, where the data is split and leaves, where we got outcome.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In a Decision tree, there are two nodes, which are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Decision Node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and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Leaf Node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6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cision Tree Classification Algorithm">
            <a:extLst>
              <a:ext uri="{FF2B5EF4-FFF2-40B4-BE49-F238E27FC236}">
                <a16:creationId xmlns:a16="http://schemas.microsoft.com/office/drawing/2014/main" id="{CF0C339B-3930-40EE-A84F-D5495CE2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3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09FC-9D94-493F-84CB-C674D392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example of a binary tree for predicting whether a person is fit or unfit providing various information like age, eating habits and exercise habits, is given below −</a:t>
            </a:r>
            <a:endParaRPr lang="en-US" sz="2400" dirty="0"/>
          </a:p>
        </p:txBody>
      </p:sp>
      <p:pic>
        <p:nvPicPr>
          <p:cNvPr id="2050" name="Picture 2" descr="Decision Tree Introduction">
            <a:extLst>
              <a:ext uri="{FF2B5EF4-FFF2-40B4-BE49-F238E27FC236}">
                <a16:creationId xmlns:a16="http://schemas.microsoft.com/office/drawing/2014/main" id="{944DA67F-B1D1-4FE0-9B0E-9484326FF7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78" y="2388637"/>
            <a:ext cx="5467738" cy="34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0D08-C9A6-4A8B-AA81-9C1830F0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</a:rPr>
              <a:t>Classification decision trees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− In this kind of decision trees, the decision variable is categorical. The above decision tree is an example of classification decision tree.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</a:rPr>
              <a:t>Regression decision trees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− In this kind of decision trees, the decision variable is continuous.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10F5-970E-47CD-BEA4-49D42747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Use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5C84-FA6F-4068-AABC-20818EB3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Decision Trees usually mimic human thinking ability while making a decision, so it is easy to understand.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The logic behind the decision tree can be easily understood because it shows a tree-like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7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589F-9D34-4376-A190-C8B5853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are two methods create decision tree algorithm: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F97D-43A2-4355-847F-8FD3879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ID3 (</a:t>
            </a:r>
            <a:r>
              <a:rPr lang="en-US" b="0" i="0" dirty="0">
                <a:solidFill>
                  <a:srgbClr val="24292E"/>
                </a:solidFill>
                <a:effectLst/>
              </a:rPr>
              <a:t>Iterative 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Dichotomizer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3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Gini Index</a:t>
            </a:r>
          </a:p>
        </p:txBody>
      </p:sp>
    </p:spTree>
    <p:extLst>
      <p:ext uri="{BB962C8B-B14F-4D97-AF65-F5344CB8AC3E}">
        <p14:creationId xmlns:p14="http://schemas.microsoft.com/office/powerpoint/2010/main" val="217316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4E56-484E-47E0-9B63-6DA0F77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5B960-93D9-4EF7-B17C-69F0AC86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 Find the Information gain of the target attribute.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 Find the Entropy of rest attributes.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 Find gain for each and every rest attribute.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Gain = IG - Entropy </a:t>
            </a:r>
            <a:endParaRPr lang="en-US" sz="1800" b="0" i="0" u="none" strike="noStrike" dirty="0">
              <a:effectLst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  The attribute that has highest gain will be selected as root node.</a:t>
            </a:r>
            <a:endParaRPr lang="en-US" sz="1800" b="0" i="0" u="none" strike="noStrike" dirty="0"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47FD79-BB4B-4689-9D34-01561A4BB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434" y="3487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D8AB-5DBB-4279-AF94-0E3908C3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74" y="863634"/>
            <a:ext cx="8596668" cy="5378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chemeClr val="tx1"/>
                </a:solidFill>
                <a:effectLst/>
              </a:rPr>
              <a:t>Information Gain: </a:t>
            </a:r>
            <a:r>
              <a:rPr lang="en-US" b="0" i="0" dirty="0">
                <a:solidFill>
                  <a:schemeClr val="tx1"/>
                </a:solidFill>
                <a:effectLst/>
              </a:rPr>
              <a:t>Information gain is used for determining the best features/attributes that render maximum information about a class.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Information Gain= Entropy(S)- [(Weighted Avg) *Entropy(each feature) </a:t>
            </a:r>
            <a:endParaRPr lang="en-US" b="1" i="0" u="sng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chemeClr val="tx1"/>
                </a:solidFill>
                <a:effectLst/>
              </a:rPr>
              <a:t>Entropy</a:t>
            </a:r>
            <a:r>
              <a:rPr lang="en-US" b="1" i="0" dirty="0">
                <a:solidFill>
                  <a:schemeClr val="tx1"/>
                </a:solidFill>
                <a:effectLst/>
              </a:rPr>
              <a:t>: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Entropy is a metric to measure the impurity in a given attribute. It specifies randomness in data. </a:t>
            </a: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b="0" i="0" dirty="0">
                <a:solidFill>
                  <a:schemeClr val="tx1"/>
                </a:solidFill>
                <a:effectLst/>
              </a:rPr>
              <a:t>t is basically ranges between 0-1.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 Entropy can be calculated as: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Entropy(s)= -P(yes)log2 P(yes)- P(no) log2 P(no) </a:t>
            </a:r>
          </a:p>
          <a:p>
            <a:pPr marL="0" indent="0" algn="just">
              <a:buNone/>
            </a:pPr>
            <a:r>
              <a:rPr lang="en-US" i="0" dirty="0">
                <a:solidFill>
                  <a:schemeClr val="tx1"/>
                </a:solidFill>
                <a:effectLst/>
              </a:rPr>
              <a:t>Where,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</a:rPr>
              <a:t>S= Total number of samples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</a:rPr>
              <a:t>P(yes)= probability of yes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</a:rPr>
              <a:t>P(no)= probability of no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94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626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Inter-Bold</vt:lpstr>
      <vt:lpstr>Inter-Regular</vt:lpstr>
      <vt:lpstr>Trebuchet MS</vt:lpstr>
      <vt:lpstr>ui-monospace</vt:lpstr>
      <vt:lpstr>Wingdings 3</vt:lpstr>
      <vt:lpstr>Facet</vt:lpstr>
      <vt:lpstr>Decision Tree</vt:lpstr>
      <vt:lpstr>Decision Tree</vt:lpstr>
      <vt:lpstr>PowerPoint Presentation</vt:lpstr>
      <vt:lpstr>The example of a binary tree for predicting whether a person is fit or unfit providing various information like age, eating habits and exercise habits, is given below −</vt:lpstr>
      <vt:lpstr>PowerPoint Presentation</vt:lpstr>
      <vt:lpstr>Why Use Decision tree?</vt:lpstr>
      <vt:lpstr>There are two methods create decision tree algorithm: </vt:lpstr>
      <vt:lpstr>ID3 :</vt:lpstr>
      <vt:lpstr>PowerPoint Presentation</vt:lpstr>
      <vt:lpstr>Gini index:</vt:lpstr>
      <vt:lpstr>To make decision tree using Gini Index: </vt:lpstr>
      <vt:lpstr>PowerPoint Presentation</vt:lpstr>
      <vt:lpstr>Pruning in Decision tree: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ER. SONALI</dc:creator>
  <cp:lastModifiedBy>ER. SONALI</cp:lastModifiedBy>
  <cp:revision>16</cp:revision>
  <dcterms:created xsi:type="dcterms:W3CDTF">2021-06-21T02:56:33Z</dcterms:created>
  <dcterms:modified xsi:type="dcterms:W3CDTF">2021-06-21T12:36:19Z</dcterms:modified>
</cp:coreProperties>
</file>