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D2E7-46CF-4C6A-AAA6-1E707359F60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F22E407-8CF3-42E7-8437-C172350DBB7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5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D2E7-46CF-4C6A-AAA6-1E707359F60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E407-8CF3-42E7-8437-C172350DBB7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71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D2E7-46CF-4C6A-AAA6-1E707359F60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E407-8CF3-42E7-8437-C172350DBB7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7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D2E7-46CF-4C6A-AAA6-1E707359F60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E407-8CF3-42E7-8437-C172350DBB7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D2E7-46CF-4C6A-AAA6-1E707359F60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E407-8CF3-42E7-8437-C172350DBB7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49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D2E7-46CF-4C6A-AAA6-1E707359F60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E407-8CF3-42E7-8437-C172350DBB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90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D2E7-46CF-4C6A-AAA6-1E707359F60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E407-8CF3-42E7-8437-C172350DBB7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2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D2E7-46CF-4C6A-AAA6-1E707359F60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E407-8CF3-42E7-8437-C172350DBB7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88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D2E7-46CF-4C6A-AAA6-1E707359F60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E407-8CF3-42E7-8437-C172350D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1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D2E7-46CF-4C6A-AAA6-1E707359F60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E407-8CF3-42E7-8437-C172350DBB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69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51EBD2E7-46CF-4C6A-AAA6-1E707359F60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E407-8CF3-42E7-8437-C172350DBB7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81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BD2E7-46CF-4C6A-AAA6-1E707359F60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F22E407-8CF3-42E7-8437-C172350DBB76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61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EFF1-1CD6-4483-AE77-48ED0B41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D4519-1FBF-4A1C-BC24-015F01D9B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a technique to prevent the model from overfitting by adding extra information to it.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mainly regularizes or reduces the coefficient of features toward zero.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In simple words, "</a:t>
            </a:r>
            <a:r>
              <a:rPr lang="en-US" b="0" i="1" dirty="0">
                <a:solidFill>
                  <a:srgbClr val="333333"/>
                </a:solidFill>
                <a:effectLst/>
                <a:latin typeface="Inter-Regular"/>
              </a:rPr>
              <a:t>In regularization technique, we reduce the magnitude of the features by keeping the same number of features.“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Regularization works by adding a penalty or complexity term to the complex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7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520A-79D6-4C8F-BC7E-FC645E32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two types of regularization techniques: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2E82F-9B0D-482E-B970-203FA0E2D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  <a:p>
            <a:r>
              <a:rPr lang="en-US" dirty="0" err="1"/>
              <a:t>Lesso</a:t>
            </a:r>
            <a:r>
              <a:rPr lang="en-US" dirty="0"/>
              <a:t> regression</a:t>
            </a:r>
          </a:p>
        </p:txBody>
      </p:sp>
    </p:spTree>
    <p:extLst>
      <p:ext uri="{BB962C8B-B14F-4D97-AF65-F5344CB8AC3E}">
        <p14:creationId xmlns:p14="http://schemas.microsoft.com/office/powerpoint/2010/main" val="3251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3F7E-D296-4515-BD84-B5399351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4A41A-F62B-412F-8AAD-E9004DD04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to reduces the complexity of the model. </a:t>
            </a:r>
          </a:p>
          <a:p>
            <a:r>
              <a:rPr lang="en-US" dirty="0"/>
              <a:t>It also called as L2 regularization.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 this technique, the cost function is altered by adding the penalty term to it. The amount of bias added to the model is called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Ridge Regression penalty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 We can calculate it by multiplying with the lambda to the squared weight of each individual feature.</a:t>
            </a:r>
          </a:p>
          <a:p>
            <a:pPr marL="0" indent="0" algn="ctr">
              <a:buNone/>
            </a:pPr>
            <a:r>
              <a:rPr lang="en-US" b="1" dirty="0"/>
              <a:t> Loss = Error + </a:t>
            </a:r>
            <a:r>
              <a:rPr lang="el-GR" b="1" i="0" dirty="0">
                <a:solidFill>
                  <a:srgbClr val="000000"/>
                </a:solidFill>
                <a:effectLst/>
              </a:rPr>
              <a:t>λ</a:t>
            </a:r>
            <a:r>
              <a:rPr lang="en-US" b="1" i="0" dirty="0">
                <a:solidFill>
                  <a:srgbClr val="000000"/>
                </a:solidFill>
                <a:effectLst/>
              </a:rPr>
              <a:t>*(Squared weight </a:t>
            </a:r>
            <a:r>
              <a:rPr lang="en-US" b="1" dirty="0">
                <a:solidFill>
                  <a:srgbClr val="000000"/>
                </a:solidFill>
              </a:rPr>
              <a:t>of each individual feature</a:t>
            </a:r>
            <a:r>
              <a:rPr lang="en-US" b="1" i="0" dirty="0">
                <a:solidFill>
                  <a:srgbClr val="000000"/>
                </a:solidFill>
                <a:effectLst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3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E4D2-8604-4A88-8297-BBB2472A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BD202-95F2-4970-A59A-B79BE1BD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Lasso regression is another regularization technique to reduce the complexity of the model. It stands for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Least Absolute and Selection Operator.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similar to the Ridge Regression except that the penalty term contains only the absolute weights instead of a square of weights.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also called as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L1 regularization.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Inter-Bold"/>
              </a:rPr>
              <a:t>Loss = error + </a:t>
            </a:r>
            <a:r>
              <a:rPr lang="el-GR" b="1" i="0" dirty="0">
                <a:solidFill>
                  <a:srgbClr val="000000"/>
                </a:solidFill>
                <a:effectLst/>
                <a:latin typeface="Inter-Bold"/>
              </a:rPr>
              <a:t>λ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*(mod of absolute weight)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9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4F366-2C6B-4CAF-B250-4420401C9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ui-monospace"/>
              </a:rPr>
              <a:t>lambda is a Hyperparameter Known as regularization constant and it is greater than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9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7081-BA59-4BD3-B6C0-9380B766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L1 and 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AC8F9-9146-43A6-AAE9-2511D6C6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22222"/>
                </a:solidFill>
                <a:effectLst/>
              </a:rPr>
              <a:t>Ridge and Lasso regression uses two different penalty functions.</a:t>
            </a:r>
          </a:p>
          <a:p>
            <a:r>
              <a:rPr lang="en-US" sz="1800" b="0" i="0" dirty="0">
                <a:solidFill>
                  <a:srgbClr val="222222"/>
                </a:solidFill>
                <a:effectLst/>
              </a:rPr>
              <a:t>It’s a shrinkage towards zero using an absolute value (l1 penalty) rather than a sum of squares(l2 penalty</a:t>
            </a:r>
            <a:r>
              <a:rPr lang="en-US" sz="1800" dirty="0">
                <a:solidFill>
                  <a:srgbClr val="222222"/>
                </a:solidFill>
              </a:rPr>
              <a:t>).</a:t>
            </a:r>
          </a:p>
          <a:p>
            <a:r>
              <a:rPr lang="en-US" sz="1800" b="0" i="0" dirty="0">
                <a:solidFill>
                  <a:srgbClr val="24292E"/>
                </a:solidFill>
                <a:effectLst/>
              </a:rPr>
              <a:t>Lasso regression helps to reduce the overfitting in the model as well as feature selection.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6230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EB04-0941-4B7B-B2E3-4E07E1AF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53C7-7B89-4FC0-968B-D73D4D976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3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F452-3A61-4D06-8067-DAC837FF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DA004-4227-4320-A88A-E6264D48E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641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</TotalTime>
  <Words>302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Inter-Bold</vt:lpstr>
      <vt:lpstr>Inter-Regular</vt:lpstr>
      <vt:lpstr>Palatino Linotype</vt:lpstr>
      <vt:lpstr>ui-monospace</vt:lpstr>
      <vt:lpstr>Gallery</vt:lpstr>
      <vt:lpstr>Regularization</vt:lpstr>
      <vt:lpstr>There are two types of regularization techniques:</vt:lpstr>
      <vt:lpstr>Ridge Regression:</vt:lpstr>
      <vt:lpstr>Lasso Regression:</vt:lpstr>
      <vt:lpstr>PowerPoint Presentation</vt:lpstr>
      <vt:lpstr>Difference Between L1 and L2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ER. SONALI</dc:creator>
  <cp:lastModifiedBy>ER. SONALI</cp:lastModifiedBy>
  <cp:revision>7</cp:revision>
  <dcterms:created xsi:type="dcterms:W3CDTF">2021-06-21T12:37:28Z</dcterms:created>
  <dcterms:modified xsi:type="dcterms:W3CDTF">2021-06-23T06:31:46Z</dcterms:modified>
</cp:coreProperties>
</file>