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7A4-1CA7-4B92-87A6-0000AC709F0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19AD-EACF-4C97-BC56-82ABB49C1D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8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7A4-1CA7-4B92-87A6-0000AC709F0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19AD-EACF-4C97-BC56-82ABB49C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7A4-1CA7-4B92-87A6-0000AC709F0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19AD-EACF-4C97-BC56-82ABB49C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9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7A4-1CA7-4B92-87A6-0000AC709F0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19AD-EACF-4C97-BC56-82ABB49C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7A4-1CA7-4B92-87A6-0000AC709F0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19AD-EACF-4C97-BC56-82ABB49C1D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9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7A4-1CA7-4B92-87A6-0000AC709F0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19AD-EACF-4C97-BC56-82ABB49C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1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7A4-1CA7-4B92-87A6-0000AC709F0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19AD-EACF-4C97-BC56-82ABB49C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7A4-1CA7-4B92-87A6-0000AC709F0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19AD-EACF-4C97-BC56-82ABB49C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7A4-1CA7-4B92-87A6-0000AC709F0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19AD-EACF-4C97-BC56-82ABB49C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8907A4-1CA7-4B92-87A6-0000AC709F0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1919AD-EACF-4C97-BC56-82ABB49C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7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7A4-1CA7-4B92-87A6-0000AC709F0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19AD-EACF-4C97-BC56-82ABB49C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2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8907A4-1CA7-4B92-87A6-0000AC709F0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1919AD-EACF-4C97-BC56-82ABB49C1D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0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3C0A3D-E2B2-4280-9C3F-612F7247A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E0A3A29-096D-4F7B-8F5B-60CAA1650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effectLst/>
              </a:rPr>
              <a:t>Building interactive dashboard</a:t>
            </a:r>
            <a:endParaRPr lang="en-US" sz="4400" b="0" i="0" dirty="0">
              <a:effectLst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2242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399D-5D95-4AE6-B960-8512278F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85638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4292E"/>
                </a:solidFill>
                <a:effectLst/>
                <a:latin typeface="+mn-lt"/>
              </a:rPr>
              <a:t>Build dashboard to show some insights.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17C94-E898-4584-AB70-2AE978F53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6"/>
          <a:stretch/>
        </p:blipFill>
        <p:spPr>
          <a:xfrm>
            <a:off x="0" y="718457"/>
            <a:ext cx="12192000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3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4A4-0475-4413-962B-44BFF080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10993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4292E"/>
                </a:solidFill>
                <a:effectLst/>
                <a:latin typeface="+mn-lt"/>
              </a:rPr>
              <a:t>Arrange Your Dashboard.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66148-0B6E-41CC-AF03-8ECA83AA1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6"/>
          <a:stretch/>
        </p:blipFill>
        <p:spPr>
          <a:xfrm>
            <a:off x="0" y="710993"/>
            <a:ext cx="12192000" cy="61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1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82C3-1BFC-4C7E-BAD8-D5408EDE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72475" cy="942390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24292E"/>
                </a:solidFill>
                <a:effectLst/>
                <a:latin typeface="+mn-lt"/>
              </a:rPr>
              <a:t>Remove the subcategory filter option to vacate the space.</a:t>
            </a:r>
            <a:br>
              <a:rPr lang="en-US" sz="3600" dirty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C9CF2-D8A7-4769-8082-823C0C9ED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2"/>
          <a:stretch/>
        </p:blipFill>
        <p:spPr>
          <a:xfrm>
            <a:off x="0" y="634482"/>
            <a:ext cx="12192000" cy="62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2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D64F-B051-459C-8FDD-F952E063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617687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4292E"/>
                </a:solidFill>
                <a:effectLst/>
                <a:latin typeface="+mn-lt"/>
              </a:rPr>
              <a:t>Remove the year of order filter option to vacate the space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A594E-88F5-4225-A7F2-B37637E1E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6"/>
          <a:stretch/>
        </p:blipFill>
        <p:spPr>
          <a:xfrm>
            <a:off x="0" y="617687"/>
            <a:ext cx="12192000" cy="62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2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320A-2E0D-4930-906B-2FAECC9A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2291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24292E"/>
                </a:solidFill>
                <a:effectLst/>
                <a:latin typeface="+mn-lt"/>
              </a:rPr>
              <a:t>Select Profit color legend and drag it below to Sales in the South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E4F0D-6550-49F6-A887-74862D0F2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9"/>
          <a:stretch/>
        </p:blipFill>
        <p:spPr>
          <a:xfrm>
            <a:off x="0" y="832291"/>
            <a:ext cx="12192000" cy="602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173-D019-4888-A819-48C109C1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45678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4292E"/>
                </a:solidFill>
                <a:effectLst/>
                <a:latin typeface="+mn-lt"/>
              </a:rPr>
              <a:t>Make your dashboard interactive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B1A9C-A596-410C-8D08-9820F0BF2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6"/>
          <a:stretch/>
        </p:blipFill>
        <p:spPr>
          <a:xfrm>
            <a:off x="0" y="645678"/>
            <a:ext cx="12192000" cy="62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8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B26A-74E2-4FFB-AC4D-60D1027B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492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On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+mn-lt"/>
              </a:rPr>
              <a:t>e by one click all the states in the profit map having negative profit and check both profit and sales for each state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7DD91-8938-4E2D-93DC-2C7ED32FA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6"/>
          <a:stretch/>
        </p:blipFill>
        <p:spPr>
          <a:xfrm>
            <a:off x="0" y="934927"/>
            <a:ext cx="12192000" cy="59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5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360C-1BED-4D39-9676-7EB89B12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10993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4292E"/>
                </a:solidFill>
                <a:effectLst/>
                <a:latin typeface="+mn-lt"/>
              </a:rPr>
              <a:t>Rename your dashboard and save as Regional Sales and Profit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82124-E56A-47B7-81E7-4CBD25DEB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88" b="4354"/>
          <a:stretch/>
        </p:blipFill>
        <p:spPr>
          <a:xfrm>
            <a:off x="0" y="690466"/>
            <a:ext cx="12192000" cy="61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84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87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Tableau</vt:lpstr>
      <vt:lpstr>Build dashboard to show some insights.</vt:lpstr>
      <vt:lpstr>Arrange Your Dashboard.</vt:lpstr>
      <vt:lpstr>Remove the subcategory filter option to vacate the space. </vt:lpstr>
      <vt:lpstr>Remove the year of order filter option to vacate the space</vt:lpstr>
      <vt:lpstr>Select Profit color legend and drag it below to Sales in the South</vt:lpstr>
      <vt:lpstr>Make your dashboard interactive</vt:lpstr>
      <vt:lpstr>One by one click all the states in the profit map having negative profit and check both profit and sales for each state</vt:lpstr>
      <vt:lpstr>Rename your dashboard and save as Regional Sales and Profit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ER. SONALI</dc:creator>
  <cp:lastModifiedBy>ER. SONALI</cp:lastModifiedBy>
  <cp:revision>25</cp:revision>
  <dcterms:created xsi:type="dcterms:W3CDTF">2021-07-22T11:57:57Z</dcterms:created>
  <dcterms:modified xsi:type="dcterms:W3CDTF">2021-07-28T13:10:16Z</dcterms:modified>
</cp:coreProperties>
</file>