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80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35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4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CFC1BD-82EB-4FB8-98E1-72F49C0CD97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7DEF5E-3D7E-4421-99D8-DB8CA4A7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9DC9-7158-4429-8A23-44013AB5D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50C9-C588-4875-A789-7AD45FA55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</a:rPr>
              <a:t>Tableau Visual Formatting And Analysis</a:t>
            </a:r>
            <a:endParaRPr lang="en-US" sz="40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83FA-AC43-4E41-9283-15847C8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98991-B41E-412C-9B72-45242DBF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5094" cy="895739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Check your view for the year 2011 and 2014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9BDF6-B544-4698-BC0E-CD26E3AF4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0"/>
          <a:stretch/>
        </p:blipFill>
        <p:spPr>
          <a:xfrm>
            <a:off x="9331" y="895739"/>
            <a:ext cx="12192000" cy="59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8E18-8C0E-45F4-A9DA-90615AC2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7302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Show the profit in the tooltip for sales for each subcategory of every type of product.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C459E-83F1-41D4-B4AE-91583D80C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8"/>
          <a:stretch/>
        </p:blipFill>
        <p:spPr>
          <a:xfrm>
            <a:off x="0" y="979714"/>
            <a:ext cx="12192000" cy="58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031D-5EF1-4EF3-B4F3-390CC7D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109168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92E"/>
                </a:solidFill>
                <a:effectLst/>
                <a:latin typeface="ui-monospace"/>
              </a:rPr>
              <a:t>In scenario 1, change the color of the view from the Marks card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6966E-82B3-4D30-98EC-C1AC634D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0" y="1091682"/>
            <a:ext cx="12192000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3321-0C20-4B67-9CE5-6C06EED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1" y="80173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are having negative profit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BB19-2FD4-4549-872E-8C236088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2738015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 Furniture, Tables have negative profit = -6301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 Furniture, Tables have negative profit = -7968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 Furniture, Tables have negative profit = -10,015</a:t>
            </a:r>
          </a:p>
          <a:p>
            <a:r>
              <a:rPr lang="en-US" dirty="0">
                <a:solidFill>
                  <a:schemeClr val="tx1"/>
                </a:solidFill>
              </a:rPr>
              <a:t>2014: In Category  Furniture, Tables have negative profit = -23,785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5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F767E-8C04-4451-975C-AA5429F3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5" y="68044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+mn-lt"/>
              </a:rPr>
              <a:t>Identify the subcategory &amp; category that have highest profit.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EF3B-D264-400D-A433-C0D45AF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55" y="2775857"/>
            <a:ext cx="8851674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2011: In Category Technology, phones have highest profit =32,816</a:t>
            </a:r>
          </a:p>
          <a:p>
            <a:r>
              <a:rPr lang="en-US" dirty="0">
                <a:solidFill>
                  <a:schemeClr val="tx1"/>
                </a:solidFill>
              </a:rPr>
              <a:t>2012: In Category Technology, phones have highest profit = 27,232</a:t>
            </a:r>
          </a:p>
          <a:p>
            <a:r>
              <a:rPr lang="en-US" dirty="0">
                <a:solidFill>
                  <a:schemeClr val="tx1"/>
                </a:solidFill>
              </a:rPr>
              <a:t>2013: In Category Technology, phones have highest profit =38,225</a:t>
            </a:r>
          </a:p>
          <a:p>
            <a:r>
              <a:rPr lang="en-US" dirty="0">
                <a:solidFill>
                  <a:schemeClr val="tx1"/>
                </a:solidFill>
              </a:rPr>
              <a:t> 2014: In Category Technology, phones have highest profit =40,968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881A-D50C-4A43-B58C-5B7D41C4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2" cy="1507067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In the view, in the Sub-Category filter card, clear all of the check boxes except Bookcases, Machines, and Tables and have closer look on each value.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F1B78-5002-4425-9F79-569BC5AA9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6"/>
          <a:stretch/>
        </p:blipFill>
        <p:spPr>
          <a:xfrm>
            <a:off x="0" y="1380931"/>
            <a:ext cx="12192000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0421-106B-474D-B1F4-96BBF1A5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7706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4292E"/>
                </a:solidFill>
                <a:effectLst/>
                <a:latin typeface="+mn-lt"/>
              </a:rPr>
              <a:t>Show the sales region wise for every subcategory and category and every year.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883B8-4132-476A-9F90-4752945F0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8"/>
          <a:stretch/>
        </p:blipFill>
        <p:spPr>
          <a:xfrm>
            <a:off x="0" y="1007707"/>
            <a:ext cx="12192000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B7FFE-507F-4098-A22B-A7C8B74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79" y="1100319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A0FBA-F978-497C-B699-21DCAC43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79" y="2943288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75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212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ui-monospace</vt:lpstr>
      <vt:lpstr>Wingdings 3</vt:lpstr>
      <vt:lpstr>Slice</vt:lpstr>
      <vt:lpstr>TABLEAU</vt:lpstr>
      <vt:lpstr>Check your view for the year 2011 and 2014</vt:lpstr>
      <vt:lpstr>Show the profit in the tooltip for sales for each subcategory of every type of product.</vt:lpstr>
      <vt:lpstr>In scenario 1, change the color of the view from the Marks card</vt:lpstr>
      <vt:lpstr>Identify the subcategory &amp; category that are having negative profit</vt:lpstr>
      <vt:lpstr>Identify the subcategory &amp; category that have highest profit.</vt:lpstr>
      <vt:lpstr>In the view, in the Sub-Category filter card, clear all of the check boxes except Bookcases, Machines, and Tables and have closer look on each value.</vt:lpstr>
      <vt:lpstr>Show the sales region wise for every subcategory and category and every year.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ER. SONALI</dc:creator>
  <cp:lastModifiedBy>ER. SONALI</cp:lastModifiedBy>
  <cp:revision>22</cp:revision>
  <dcterms:created xsi:type="dcterms:W3CDTF">2021-07-19T13:52:52Z</dcterms:created>
  <dcterms:modified xsi:type="dcterms:W3CDTF">2021-07-20T15:04:30Z</dcterms:modified>
</cp:coreProperties>
</file>