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58" r:id="rId10"/>
    <p:sldId id="266" r:id="rId11"/>
    <p:sldId id="267" r:id="rId12"/>
    <p:sldId id="268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7033"/>
    <a:srgbClr val="C33A1F"/>
    <a:srgbClr val="0000CC"/>
    <a:srgbClr val="FF2549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1" autoAdjust="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19-May-20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9322" y="3001294"/>
            <a:ext cx="8229600" cy="145271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316" y="553062"/>
            <a:ext cx="8214852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36444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96962"/>
            <a:ext cx="8246070" cy="328151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97" y="318046"/>
            <a:ext cx="670270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9258"/>
            <a:ext cx="6725264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47074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95785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43025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95785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43025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316" y="3126658"/>
            <a:ext cx="8111613" cy="1393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CHURN </a:t>
            </a:r>
            <a:br>
              <a:rPr lang="en-US" dirty="0" smtClean="0"/>
            </a:b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2400" dirty="0" smtClean="0"/>
              <a:t>BY SONALI CHATTERJEE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457" y="266460"/>
            <a:ext cx="8421330" cy="730043"/>
          </a:xfrm>
        </p:spPr>
        <p:txBody>
          <a:bodyPr/>
          <a:lstStyle/>
          <a:p>
            <a:r>
              <a:rPr lang="en-US" dirty="0" smtClean="0"/>
              <a:t>ADVANCED DATA SCIENCE CAPTSONE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288" y="2496904"/>
            <a:ext cx="4040187" cy="2143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57713" y="2496904"/>
            <a:ext cx="4041775" cy="2143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452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948" y="1950434"/>
            <a:ext cx="4040188" cy="47982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GRADIENT BOOSTING CLASSIFIER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9948" y="2387914"/>
            <a:ext cx="4040187" cy="2276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ARTIFICAL NEURAL NETWORK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47" y="2397258"/>
            <a:ext cx="4432106" cy="22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15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895"/>
            <a:ext cx="8093365" cy="763525"/>
          </a:xfrm>
        </p:spPr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423389"/>
            <a:ext cx="3852809" cy="1299263"/>
          </a:xfrm>
        </p:spPr>
        <p:txBody>
          <a:bodyPr/>
          <a:lstStyle/>
          <a:p>
            <a:r>
              <a:rPr lang="en-US" dirty="0" smtClean="0"/>
              <a:t>ACCURACY MEASURES OF DIFFERENT CLASSIFICATION MODELS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94" y="2722652"/>
            <a:ext cx="2438400" cy="1457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4253436" y="1321025"/>
            <a:ext cx="4417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IMPORTANT FEATURES EXTRACTED USING XGBOOST CLASSIFICATION TREE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01" y="2418989"/>
            <a:ext cx="5232416" cy="27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5274" y="2094614"/>
            <a:ext cx="6953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THANK YOU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Bank Customer Churn Data</a:t>
            </a:r>
          </a:p>
          <a:p>
            <a:r>
              <a:rPr lang="en-US" dirty="0" smtClean="0"/>
              <a:t>Contains columns like Credit Score, Age,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Target variable is Binary i.e. whether a customer has left the bank or not. (0 or 1)</a:t>
            </a:r>
            <a:endParaRPr lang="en-US" dirty="0"/>
          </a:p>
          <a:p>
            <a:r>
              <a:rPr lang="en-US" dirty="0" smtClean="0"/>
              <a:t>The data consists of</a:t>
            </a:r>
          </a:p>
          <a:p>
            <a:pPr lvl="1"/>
            <a:r>
              <a:rPr lang="en-US" dirty="0" smtClean="0"/>
              <a:t> 14 Columns </a:t>
            </a:r>
          </a:p>
          <a:p>
            <a:pPr lvl="1"/>
            <a:r>
              <a:rPr lang="en-US" dirty="0" smtClean="0"/>
              <a:t>10,000</a:t>
            </a:r>
            <a:r>
              <a:rPr lang="en-US" dirty="0"/>
              <a:t> </a:t>
            </a:r>
            <a:r>
              <a:rPr lang="en-US" dirty="0" smtClean="0"/>
              <a:t>Rows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876" y="-103195"/>
            <a:ext cx="6702702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DATA VISUALISATION -</a:t>
            </a:r>
            <a:r>
              <a:rPr lang="en-US" sz="2400" dirty="0" smtClean="0"/>
              <a:t> PAIRPLOT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155"/>
            <a:ext cx="6976152" cy="44224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55" y="-82646"/>
            <a:ext cx="6702702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DATA VISUALISATION - </a:t>
            </a:r>
            <a:r>
              <a:rPr lang="en-US" sz="2400" dirty="0" smtClean="0"/>
              <a:t> HEATMAP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709"/>
            <a:ext cx="6935056" cy="45411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114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9" y="0"/>
            <a:ext cx="6702702" cy="725349"/>
          </a:xfrm>
        </p:spPr>
        <p:txBody>
          <a:bodyPr/>
          <a:lstStyle/>
          <a:p>
            <a:r>
              <a:rPr lang="en-US" dirty="0" smtClean="0"/>
              <a:t>DATA VISUALISATION 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9" y="725349"/>
            <a:ext cx="6725264" cy="36192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see that Germany has quite a number of people who have exited from the bank in comparison to Spain and France.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8" y="1828800"/>
            <a:ext cx="6791651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44" y="157800"/>
            <a:ext cx="6702702" cy="725349"/>
          </a:xfrm>
        </p:spPr>
        <p:txBody>
          <a:bodyPr/>
          <a:lstStyle/>
          <a:p>
            <a:r>
              <a:rPr lang="en-US" dirty="0" smtClean="0"/>
              <a:t>DATA VISUALISATION 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3149"/>
            <a:ext cx="6725264" cy="3619239"/>
          </a:xfrm>
        </p:spPr>
        <p:txBody>
          <a:bodyPr/>
          <a:lstStyle/>
          <a:p>
            <a:r>
              <a:rPr lang="en-US" dirty="0" smtClean="0"/>
              <a:t>In comparison to males, more females have left the bank.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62" y="1764530"/>
            <a:ext cx="6842588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02702" cy="725349"/>
          </a:xfrm>
        </p:spPr>
        <p:txBody>
          <a:bodyPr/>
          <a:lstStyle/>
          <a:p>
            <a:r>
              <a:rPr lang="en-US" dirty="0" smtClean="0"/>
              <a:t>DATA VISUALISATION 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562" y="545276"/>
            <a:ext cx="6725264" cy="3619239"/>
          </a:xfrm>
        </p:spPr>
        <p:txBody>
          <a:bodyPr/>
          <a:lstStyle/>
          <a:p>
            <a:r>
              <a:rPr lang="en-US" sz="2000" dirty="0" smtClean="0"/>
              <a:t>People who are still involved with the bank belong to 20-40 years of age range.</a:t>
            </a:r>
          </a:p>
          <a:p>
            <a:r>
              <a:rPr lang="en-US" sz="2000" dirty="0" smtClean="0"/>
              <a:t>People who exited the bank are usually peaking around 40-50 years of age range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9" y="1868583"/>
            <a:ext cx="6780943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02702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DATA VISUALISATION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562" y="586372"/>
            <a:ext cx="6725264" cy="3619239"/>
          </a:xfrm>
        </p:spPr>
        <p:txBody>
          <a:bodyPr/>
          <a:lstStyle/>
          <a:p>
            <a:r>
              <a:rPr lang="en-US" dirty="0" smtClean="0"/>
              <a:t>There are fairly large amount of customers who have 0 balance and are still with the bank.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3" y="1837762"/>
            <a:ext cx="6308333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5814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7064" y="1440713"/>
            <a:ext cx="4040188" cy="479822"/>
          </a:xfrm>
        </p:spPr>
        <p:txBody>
          <a:bodyPr/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7064" y="1921585"/>
            <a:ext cx="4040188" cy="479822"/>
          </a:xfrm>
        </p:spPr>
        <p:txBody>
          <a:bodyPr/>
          <a:lstStyle/>
          <a:p>
            <a:r>
              <a:rPr lang="en-US" dirty="0" smtClean="0"/>
              <a:t>Label Encoder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42649" y="1463088"/>
            <a:ext cx="4041775" cy="479822"/>
          </a:xfrm>
        </p:spPr>
        <p:txBody>
          <a:bodyPr/>
          <a:lstStyle/>
          <a:p>
            <a:r>
              <a:rPr lang="en-US" dirty="0" smtClean="0"/>
              <a:t>Continuous Variables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444236" y="1922635"/>
            <a:ext cx="4041775" cy="479822"/>
          </a:xfrm>
        </p:spPr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Scaler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193" y="2547991"/>
            <a:ext cx="4941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Univariate</a:t>
            </a:r>
            <a:r>
              <a:rPr lang="en-US" sz="2400" dirty="0" smtClean="0">
                <a:solidFill>
                  <a:schemeClr val="bg1"/>
                </a:solidFill>
              </a:rPr>
              <a:t> analysis to find k best features using chi square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2" y="3378988"/>
            <a:ext cx="2911010" cy="1622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5208998" y="2401407"/>
            <a:ext cx="3935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 err="1" smtClean="0">
                <a:solidFill>
                  <a:schemeClr val="bg1"/>
                </a:solidFill>
              </a:rPr>
              <a:t>train_test_split</a:t>
            </a:r>
            <a:r>
              <a:rPr lang="en-US" sz="2400" dirty="0" smtClean="0">
                <a:solidFill>
                  <a:schemeClr val="bg1"/>
                </a:solidFill>
              </a:rPr>
              <a:t> to divide the data into train and test sets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143" y="3842383"/>
            <a:ext cx="4733925" cy="4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(16:9)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CUSTOMER CHURN  ANALYSIS - BY SONALI CHATTERJEE  </vt:lpstr>
      <vt:lpstr>USE CASE</vt:lpstr>
      <vt:lpstr>DATA VISUALISATION - PAIRPLOT</vt:lpstr>
      <vt:lpstr>DATA VISUALISATION -  HEATMAP</vt:lpstr>
      <vt:lpstr>DATA VISUALISATION INFERENCES</vt:lpstr>
      <vt:lpstr>DATA VISUALISATION INFERENCES</vt:lpstr>
      <vt:lpstr>DATA VISUALISATION INFERENCES</vt:lpstr>
      <vt:lpstr>DATA VISUALISATION INFERENCE</vt:lpstr>
      <vt:lpstr>DATA PREPROCESSING</vt:lpstr>
      <vt:lpstr>MODEL BUILDING</vt:lpstr>
      <vt:lpstr>MODEL BUILDING</vt:lpstr>
      <vt:lpstr>FEATURE IMPORTANCE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2020-05-19T19:25:04Z</dcterms:modified>
</cp:coreProperties>
</file>