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69" r:id="rId2"/>
    <p:sldId id="271" r:id="rId3"/>
    <p:sldId id="272" r:id="rId4"/>
    <p:sldId id="273" r:id="rId5"/>
    <p:sldId id="277" r:id="rId6"/>
    <p:sldId id="274" r:id="rId7"/>
    <p:sldId id="276" r:id="rId8"/>
    <p:sldId id="280" r:id="rId9"/>
    <p:sldId id="278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SHA SAKLECHA" userId="0b2f8d16df7bb902" providerId="LiveId" clId="{2BEF986C-5237-41EF-9F32-6BE68DA64284}"/>
    <pc:docChg chg="undo custSel addSld delSld modSld sldOrd">
      <pc:chgData name="TISHA SAKLECHA" userId="0b2f8d16df7bb902" providerId="LiveId" clId="{2BEF986C-5237-41EF-9F32-6BE68DA64284}" dt="2025-01-10T12:33:29.608" v="296" actId="27636"/>
      <pc:docMkLst>
        <pc:docMk/>
      </pc:docMkLst>
      <pc:sldChg chg="modSp mod">
        <pc:chgData name="TISHA SAKLECHA" userId="0b2f8d16df7bb902" providerId="LiveId" clId="{2BEF986C-5237-41EF-9F32-6BE68DA64284}" dt="2025-01-09T13:13:50.006" v="22" actId="403"/>
        <pc:sldMkLst>
          <pc:docMk/>
          <pc:sldMk cId="4059857195" sldId="269"/>
        </pc:sldMkLst>
        <pc:spChg chg="mod">
          <ac:chgData name="TISHA SAKLECHA" userId="0b2f8d16df7bb902" providerId="LiveId" clId="{2BEF986C-5237-41EF-9F32-6BE68DA64284}" dt="2025-01-09T13:13:50.006" v="22" actId="403"/>
          <ac:spMkLst>
            <pc:docMk/>
            <pc:sldMk cId="4059857195" sldId="269"/>
            <ac:spMk id="3" creationId="{00000000-0000-0000-0000-000000000000}"/>
          </ac:spMkLst>
        </pc:spChg>
      </pc:sldChg>
      <pc:sldChg chg="modSp new mod">
        <pc:chgData name="TISHA SAKLECHA" userId="0b2f8d16df7bb902" providerId="LiveId" clId="{2BEF986C-5237-41EF-9F32-6BE68DA64284}" dt="2025-01-10T12:22:16.992" v="134" actId="113"/>
        <pc:sldMkLst>
          <pc:docMk/>
          <pc:sldMk cId="1219087843" sldId="272"/>
        </pc:sldMkLst>
        <pc:spChg chg="mod">
          <ac:chgData name="TISHA SAKLECHA" userId="0b2f8d16df7bb902" providerId="LiveId" clId="{2BEF986C-5237-41EF-9F32-6BE68DA64284}" dt="2025-01-09T13:14:25.325" v="31" actId="20577"/>
          <ac:spMkLst>
            <pc:docMk/>
            <pc:sldMk cId="1219087843" sldId="272"/>
            <ac:spMk id="2" creationId="{19C9530A-AE77-00D6-2848-AB421A08F405}"/>
          </ac:spMkLst>
        </pc:spChg>
        <pc:spChg chg="mod">
          <ac:chgData name="TISHA SAKLECHA" userId="0b2f8d16df7bb902" providerId="LiveId" clId="{2BEF986C-5237-41EF-9F32-6BE68DA64284}" dt="2025-01-10T12:22:16.992" v="134" actId="113"/>
          <ac:spMkLst>
            <pc:docMk/>
            <pc:sldMk cId="1219087843" sldId="272"/>
            <ac:spMk id="3" creationId="{1188F5B0-2C6D-C9EB-62C7-869D431E7403}"/>
          </ac:spMkLst>
        </pc:spChg>
      </pc:sldChg>
      <pc:sldChg chg="modSp new mod">
        <pc:chgData name="TISHA SAKLECHA" userId="0b2f8d16df7bb902" providerId="LiveId" clId="{2BEF986C-5237-41EF-9F32-6BE68DA64284}" dt="2025-01-09T13:20:23.555" v="66" actId="113"/>
        <pc:sldMkLst>
          <pc:docMk/>
          <pc:sldMk cId="2410352453" sldId="273"/>
        </pc:sldMkLst>
        <pc:spChg chg="mod">
          <ac:chgData name="TISHA SAKLECHA" userId="0b2f8d16df7bb902" providerId="LiveId" clId="{2BEF986C-5237-41EF-9F32-6BE68DA64284}" dt="2025-01-09T13:15:15.569" v="49" actId="20577"/>
          <ac:spMkLst>
            <pc:docMk/>
            <pc:sldMk cId="2410352453" sldId="273"/>
            <ac:spMk id="2" creationId="{B6C796F0-56C1-3981-18F1-421A93EE79CE}"/>
          </ac:spMkLst>
        </pc:spChg>
        <pc:spChg chg="mod">
          <ac:chgData name="TISHA SAKLECHA" userId="0b2f8d16df7bb902" providerId="LiveId" clId="{2BEF986C-5237-41EF-9F32-6BE68DA64284}" dt="2025-01-09T13:20:23.555" v="66" actId="113"/>
          <ac:spMkLst>
            <pc:docMk/>
            <pc:sldMk cId="2410352453" sldId="273"/>
            <ac:spMk id="3" creationId="{D3001802-C698-DD31-4B31-953F554CE673}"/>
          </ac:spMkLst>
        </pc:spChg>
      </pc:sldChg>
      <pc:sldChg chg="new del">
        <pc:chgData name="TISHA SAKLECHA" userId="0b2f8d16df7bb902" providerId="LiveId" clId="{2BEF986C-5237-41EF-9F32-6BE68DA64284}" dt="2025-01-09T13:20:59.263" v="68" actId="47"/>
        <pc:sldMkLst>
          <pc:docMk/>
          <pc:sldMk cId="1581380316" sldId="274"/>
        </pc:sldMkLst>
      </pc:sldChg>
      <pc:sldChg chg="addSp modSp new mod">
        <pc:chgData name="TISHA SAKLECHA" userId="0b2f8d16df7bb902" providerId="LiveId" clId="{2BEF986C-5237-41EF-9F32-6BE68DA64284}" dt="2025-01-09T13:27:02.044" v="117" actId="20577"/>
        <pc:sldMkLst>
          <pc:docMk/>
          <pc:sldMk cId="3875647399" sldId="274"/>
        </pc:sldMkLst>
        <pc:spChg chg="add mod">
          <ac:chgData name="TISHA SAKLECHA" userId="0b2f8d16df7bb902" providerId="LiveId" clId="{2BEF986C-5237-41EF-9F32-6BE68DA64284}" dt="2025-01-09T13:27:02.044" v="117" actId="20577"/>
          <ac:spMkLst>
            <pc:docMk/>
            <pc:sldMk cId="3875647399" sldId="274"/>
            <ac:spMk id="3" creationId="{7DFFEA53-FDA2-0429-F998-C41E13BA491A}"/>
          </ac:spMkLst>
        </pc:spChg>
        <pc:picChg chg="add mod">
          <ac:chgData name="TISHA SAKLECHA" userId="0b2f8d16df7bb902" providerId="LiveId" clId="{2BEF986C-5237-41EF-9F32-6BE68DA64284}" dt="2025-01-09T13:24:58.145" v="85" actId="1076"/>
          <ac:picMkLst>
            <pc:docMk/>
            <pc:sldMk cId="3875647399" sldId="274"/>
            <ac:picMk id="2" creationId="{E6991D6D-6333-40BC-7990-E391C59F85CA}"/>
          </ac:picMkLst>
        </pc:picChg>
      </pc:sldChg>
      <pc:sldChg chg="addSp delSp modSp new del mod">
        <pc:chgData name="TISHA SAKLECHA" userId="0b2f8d16df7bb902" providerId="LiveId" clId="{2BEF986C-5237-41EF-9F32-6BE68DA64284}" dt="2025-01-09T13:26:57.304" v="116" actId="47"/>
        <pc:sldMkLst>
          <pc:docMk/>
          <pc:sldMk cId="1401913023" sldId="275"/>
        </pc:sldMkLst>
        <pc:spChg chg="add mod">
          <ac:chgData name="TISHA SAKLECHA" userId="0b2f8d16df7bb902" providerId="LiveId" clId="{2BEF986C-5237-41EF-9F32-6BE68DA64284}" dt="2025-01-09T13:23:08.344" v="76"/>
          <ac:spMkLst>
            <pc:docMk/>
            <pc:sldMk cId="1401913023" sldId="275"/>
            <ac:spMk id="3" creationId="{97C6EB39-F763-F1E4-129E-3A693C1EB7B5}"/>
          </ac:spMkLst>
        </pc:spChg>
        <pc:spChg chg="add mod">
          <ac:chgData name="TISHA SAKLECHA" userId="0b2f8d16df7bb902" providerId="LiveId" clId="{2BEF986C-5237-41EF-9F32-6BE68DA64284}" dt="2025-01-09T13:23:08.344" v="76"/>
          <ac:spMkLst>
            <pc:docMk/>
            <pc:sldMk cId="1401913023" sldId="275"/>
            <ac:spMk id="4" creationId="{FFF616A9-E0C3-30EF-F450-03BA1551125E}"/>
          </ac:spMkLst>
        </pc:spChg>
        <pc:spChg chg="add mod">
          <ac:chgData name="TISHA SAKLECHA" userId="0b2f8d16df7bb902" providerId="LiveId" clId="{2BEF986C-5237-41EF-9F32-6BE68DA64284}" dt="2025-01-09T13:24:49.369" v="83" actId="1076"/>
          <ac:spMkLst>
            <pc:docMk/>
            <pc:sldMk cId="1401913023" sldId="275"/>
            <ac:spMk id="6" creationId="{1EC1F8F6-7CF7-12F1-35FD-D2DF67EC9860}"/>
          </ac:spMkLst>
        </pc:spChg>
        <pc:grpChg chg="add del mod">
          <ac:chgData name="TISHA SAKLECHA" userId="0b2f8d16df7bb902" providerId="LiveId" clId="{2BEF986C-5237-41EF-9F32-6BE68DA64284}" dt="2025-01-09T13:23:13.241" v="77" actId="478"/>
          <ac:grpSpMkLst>
            <pc:docMk/>
            <pc:sldMk cId="1401913023" sldId="275"/>
            <ac:grpSpMk id="2" creationId="{ABB46B73-C240-068C-569E-D3FEEA9083FA}"/>
          </ac:grpSpMkLst>
        </pc:grpChg>
        <pc:graphicFrameChg chg="add mod">
          <ac:chgData name="TISHA SAKLECHA" userId="0b2f8d16df7bb902" providerId="LiveId" clId="{2BEF986C-5237-41EF-9F32-6BE68DA64284}" dt="2025-01-09T13:24:43.486" v="81" actId="1076"/>
          <ac:graphicFrameMkLst>
            <pc:docMk/>
            <pc:sldMk cId="1401913023" sldId="275"/>
            <ac:graphicFrameMk id="5" creationId="{166D988A-175C-E0BA-69A3-DE695A6FAF96}"/>
          </ac:graphicFrameMkLst>
        </pc:graphicFrameChg>
      </pc:sldChg>
      <pc:sldChg chg="addSp modSp new mod">
        <pc:chgData name="TISHA SAKLECHA" userId="0b2f8d16df7bb902" providerId="LiveId" clId="{2BEF986C-5237-41EF-9F32-6BE68DA64284}" dt="2025-01-09T13:27:06.289" v="118" actId="20577"/>
        <pc:sldMkLst>
          <pc:docMk/>
          <pc:sldMk cId="230746925" sldId="276"/>
        </pc:sldMkLst>
        <pc:spChg chg="add mod">
          <ac:chgData name="TISHA SAKLECHA" userId="0b2f8d16df7bb902" providerId="LiveId" clId="{2BEF986C-5237-41EF-9F32-6BE68DA64284}" dt="2025-01-09T13:27:06.289" v="118" actId="20577"/>
          <ac:spMkLst>
            <pc:docMk/>
            <pc:sldMk cId="230746925" sldId="276"/>
            <ac:spMk id="3" creationId="{54EBB031-6E42-3AEA-3BE2-6CDB88BAD3AD}"/>
          </ac:spMkLst>
        </pc:spChg>
        <pc:picChg chg="add mod">
          <ac:chgData name="TISHA SAKLECHA" userId="0b2f8d16df7bb902" providerId="LiveId" clId="{2BEF986C-5237-41EF-9F32-6BE68DA64284}" dt="2025-01-09T13:25:20.997" v="89" actId="962"/>
          <ac:picMkLst>
            <pc:docMk/>
            <pc:sldMk cId="230746925" sldId="276"/>
            <ac:picMk id="2" creationId="{04C9B8E7-598E-F1AF-A3FA-8C6AEEE3FBF9}"/>
          </ac:picMkLst>
        </pc:picChg>
      </pc:sldChg>
      <pc:sldChg chg="new del">
        <pc:chgData name="TISHA SAKLECHA" userId="0b2f8d16df7bb902" providerId="LiveId" clId="{2BEF986C-5237-41EF-9F32-6BE68DA64284}" dt="2025-01-09T13:25:57.396" v="93" actId="47"/>
        <pc:sldMkLst>
          <pc:docMk/>
          <pc:sldMk cId="3278990404" sldId="277"/>
        </pc:sldMkLst>
      </pc:sldChg>
      <pc:sldChg chg="addSp delSp modSp new mod ord">
        <pc:chgData name="TISHA SAKLECHA" userId="0b2f8d16df7bb902" providerId="LiveId" clId="{2BEF986C-5237-41EF-9F32-6BE68DA64284}" dt="2025-01-09T13:26:54.888" v="115" actId="20577"/>
        <pc:sldMkLst>
          <pc:docMk/>
          <pc:sldMk cId="4016342040" sldId="277"/>
        </pc:sldMkLst>
        <pc:spChg chg="mod">
          <ac:chgData name="TISHA SAKLECHA" userId="0b2f8d16df7bb902" providerId="LiveId" clId="{2BEF986C-5237-41EF-9F32-6BE68DA64284}" dt="2025-01-09T13:26:11.428" v="110" actId="20577"/>
          <ac:spMkLst>
            <pc:docMk/>
            <pc:sldMk cId="4016342040" sldId="277"/>
            <ac:spMk id="2" creationId="{30D6A799-E0A8-3462-02C7-F449230AA8B1}"/>
          </ac:spMkLst>
        </pc:spChg>
        <pc:spChg chg="del">
          <ac:chgData name="TISHA SAKLECHA" userId="0b2f8d16df7bb902" providerId="LiveId" clId="{2BEF986C-5237-41EF-9F32-6BE68DA64284}" dt="2025-01-09T13:26:22.981" v="111"/>
          <ac:spMkLst>
            <pc:docMk/>
            <pc:sldMk cId="4016342040" sldId="277"/>
            <ac:spMk id="3" creationId="{0B5D6CBC-1B1C-036A-3C4B-CE80FAE9DA6E}"/>
          </ac:spMkLst>
        </pc:spChg>
        <pc:spChg chg="add mod">
          <ac:chgData name="TISHA SAKLECHA" userId="0b2f8d16df7bb902" providerId="LiveId" clId="{2BEF986C-5237-41EF-9F32-6BE68DA64284}" dt="2025-01-09T13:26:54.888" v="115" actId="20577"/>
          <ac:spMkLst>
            <pc:docMk/>
            <pc:sldMk cId="4016342040" sldId="277"/>
            <ac:spMk id="5" creationId="{40F01A23-612F-91E4-5FCC-CE7E974BC043}"/>
          </ac:spMkLst>
        </pc:spChg>
        <pc:graphicFrameChg chg="add mod">
          <ac:chgData name="TISHA SAKLECHA" userId="0b2f8d16df7bb902" providerId="LiveId" clId="{2BEF986C-5237-41EF-9F32-6BE68DA64284}" dt="2025-01-09T13:26:38.378" v="112"/>
          <ac:graphicFrameMkLst>
            <pc:docMk/>
            <pc:sldMk cId="4016342040" sldId="277"/>
            <ac:graphicFrameMk id="4" creationId="{D25D0EBD-BD16-0F62-9279-340AB046E400}"/>
          </ac:graphicFrameMkLst>
        </pc:graphicFrameChg>
      </pc:sldChg>
      <pc:sldChg chg="modSp new mod">
        <pc:chgData name="TISHA SAKLECHA" userId="0b2f8d16df7bb902" providerId="LiveId" clId="{2BEF986C-5237-41EF-9F32-6BE68DA64284}" dt="2025-01-10T12:25:04.435" v="169" actId="20577"/>
        <pc:sldMkLst>
          <pc:docMk/>
          <pc:sldMk cId="115640929" sldId="278"/>
        </pc:sldMkLst>
        <pc:spChg chg="mod">
          <ac:chgData name="TISHA SAKLECHA" userId="0b2f8d16df7bb902" providerId="LiveId" clId="{2BEF986C-5237-41EF-9F32-6BE68DA64284}" dt="2025-01-09T13:28:23.411" v="132" actId="20577"/>
          <ac:spMkLst>
            <pc:docMk/>
            <pc:sldMk cId="115640929" sldId="278"/>
            <ac:spMk id="2" creationId="{6282833C-6C3B-D14A-B43C-5C729EA9DA54}"/>
          </ac:spMkLst>
        </pc:spChg>
        <pc:spChg chg="mod">
          <ac:chgData name="TISHA SAKLECHA" userId="0b2f8d16df7bb902" providerId="LiveId" clId="{2BEF986C-5237-41EF-9F32-6BE68DA64284}" dt="2025-01-10T12:25:04.435" v="169" actId="20577"/>
          <ac:spMkLst>
            <pc:docMk/>
            <pc:sldMk cId="115640929" sldId="278"/>
            <ac:spMk id="3" creationId="{B83E6BCE-1CCA-3034-7F61-C6DF11BC552C}"/>
          </ac:spMkLst>
        </pc:spChg>
      </pc:sldChg>
      <pc:sldChg chg="new del">
        <pc:chgData name="TISHA SAKLECHA" userId="0b2f8d16df7bb902" providerId="LiveId" clId="{2BEF986C-5237-41EF-9F32-6BE68DA64284}" dt="2025-01-09T13:28:13.289" v="120" actId="47"/>
        <pc:sldMkLst>
          <pc:docMk/>
          <pc:sldMk cId="975928894" sldId="278"/>
        </pc:sldMkLst>
      </pc:sldChg>
      <pc:sldChg chg="new del">
        <pc:chgData name="TISHA SAKLECHA" userId="0b2f8d16df7bb902" providerId="LiveId" clId="{2BEF986C-5237-41EF-9F32-6BE68DA64284}" dt="2025-01-09T13:25:55.088" v="92" actId="47"/>
        <pc:sldMkLst>
          <pc:docMk/>
          <pc:sldMk cId="3419019745" sldId="278"/>
        </pc:sldMkLst>
      </pc:sldChg>
      <pc:sldChg chg="delSp modSp new mod">
        <pc:chgData name="TISHA SAKLECHA" userId="0b2f8d16df7bb902" providerId="LiveId" clId="{2BEF986C-5237-41EF-9F32-6BE68DA64284}" dt="2025-01-10T12:25:27.188" v="175" actId="1076"/>
        <pc:sldMkLst>
          <pc:docMk/>
          <pc:sldMk cId="395790304" sldId="279"/>
        </pc:sldMkLst>
        <pc:spChg chg="del">
          <ac:chgData name="TISHA SAKLECHA" userId="0b2f8d16df7bb902" providerId="LiveId" clId="{2BEF986C-5237-41EF-9F32-6BE68DA64284}" dt="2025-01-10T12:25:20.777" v="174" actId="478"/>
          <ac:spMkLst>
            <pc:docMk/>
            <pc:sldMk cId="395790304" sldId="279"/>
            <ac:spMk id="2" creationId="{0D2582E3-801A-1D53-E45C-4FD4454205BB}"/>
          </ac:spMkLst>
        </pc:spChg>
        <pc:spChg chg="mod">
          <ac:chgData name="TISHA SAKLECHA" userId="0b2f8d16df7bb902" providerId="LiveId" clId="{2BEF986C-5237-41EF-9F32-6BE68DA64284}" dt="2025-01-10T12:25:27.188" v="175" actId="1076"/>
          <ac:spMkLst>
            <pc:docMk/>
            <pc:sldMk cId="395790304" sldId="279"/>
            <ac:spMk id="3" creationId="{18DD6F12-0A27-D771-9E31-52DFC2ECC5B8}"/>
          </ac:spMkLst>
        </pc:spChg>
      </pc:sldChg>
      <pc:sldChg chg="modSp new mod">
        <pc:chgData name="TISHA SAKLECHA" userId="0b2f8d16df7bb902" providerId="LiveId" clId="{2BEF986C-5237-41EF-9F32-6BE68DA64284}" dt="2025-01-10T12:33:29.608" v="296" actId="27636"/>
        <pc:sldMkLst>
          <pc:docMk/>
          <pc:sldMk cId="3487090892" sldId="280"/>
        </pc:sldMkLst>
        <pc:spChg chg="mod">
          <ac:chgData name="TISHA SAKLECHA" userId="0b2f8d16df7bb902" providerId="LiveId" clId="{2BEF986C-5237-41EF-9F32-6BE68DA64284}" dt="2025-01-10T12:27:28.602" v="190" actId="20577"/>
          <ac:spMkLst>
            <pc:docMk/>
            <pc:sldMk cId="3487090892" sldId="280"/>
            <ac:spMk id="2" creationId="{4214DA25-9B26-F01A-A476-2FDF75116B9E}"/>
          </ac:spMkLst>
        </pc:spChg>
        <pc:spChg chg="mod">
          <ac:chgData name="TISHA SAKLECHA" userId="0b2f8d16df7bb902" providerId="LiveId" clId="{2BEF986C-5237-41EF-9F32-6BE68DA64284}" dt="2025-01-10T12:33:29.608" v="296" actId="27636"/>
          <ac:spMkLst>
            <pc:docMk/>
            <pc:sldMk cId="3487090892" sldId="280"/>
            <ac:spMk id="3" creationId="{505A2A95-34E4-2E0E-7AA5-EC3F91F93B5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D03C6-E36B-48BE-8880-30C00AA436D7}" type="doc">
      <dgm:prSet loTypeId="urn:microsoft.com/office/officeart/2005/8/layout/bProcess4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4A50DAC-41AB-446C-A136-4E349E26A317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Data Collection</a:t>
          </a:r>
        </a:p>
      </dgm:t>
    </dgm:pt>
    <dgm:pt modelId="{774DDE07-1F24-42B1-A7B7-4BB052777706}" type="parTrans" cxnId="{6A24C3AD-2C03-4577-A24B-1E0E9DCBFFB1}">
      <dgm:prSet/>
      <dgm:spPr/>
      <dgm:t>
        <a:bodyPr/>
        <a:lstStyle/>
        <a:p>
          <a:endParaRPr lang="en-US"/>
        </a:p>
      </dgm:t>
    </dgm:pt>
    <dgm:pt modelId="{E9A290E6-1769-4964-83C8-39C037D6815D}" type="sibTrans" cxnId="{6A24C3AD-2C03-4577-A24B-1E0E9DCBFFB1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ED32A028-E306-44DB-BDD6-AC7A8CFE34E0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GIS Mapping for Contamination Tracking</a:t>
          </a:r>
          <a:r>
            <a:rPr lang="en-US" dirty="0"/>
            <a:t>
</a:t>
          </a:r>
        </a:p>
      </dgm:t>
    </dgm:pt>
    <dgm:pt modelId="{3B60FAB3-60CE-4CF6-8ECB-2660E550B382}" type="parTrans" cxnId="{41F5108D-79F3-48E5-90DC-753D00EB7F25}">
      <dgm:prSet/>
      <dgm:spPr/>
      <dgm:t>
        <a:bodyPr/>
        <a:lstStyle/>
        <a:p>
          <a:endParaRPr lang="en-US"/>
        </a:p>
      </dgm:t>
    </dgm:pt>
    <dgm:pt modelId="{63F2F964-EAEB-433C-87FA-EF655ADC7638}" type="sibTrans" cxnId="{41F5108D-79F3-48E5-90DC-753D00EB7F25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4FEE1B7D-CA95-4377-92B7-9E0F970036F2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Real-Time Alerts</a:t>
          </a:r>
        </a:p>
      </dgm:t>
    </dgm:pt>
    <dgm:pt modelId="{D24A6250-2E99-4B5D-BC61-721994F167F8}" type="parTrans" cxnId="{975EE868-0607-41A9-A288-4D1CFB6C724E}">
      <dgm:prSet/>
      <dgm:spPr/>
      <dgm:t>
        <a:bodyPr/>
        <a:lstStyle/>
        <a:p>
          <a:endParaRPr lang="en-US"/>
        </a:p>
      </dgm:t>
    </dgm:pt>
    <dgm:pt modelId="{D201D470-3DB6-4991-81CC-4C068542C59C}" type="sibTrans" cxnId="{975EE868-0607-41A9-A288-4D1CFB6C724E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963BB35A-687B-4542-813C-DFA862535EB4}">
      <dgm:prSet phldrT="[Text]"/>
      <dgm:spPr>
        <a:solidFill>
          <a:schemeClr val="bg1">
            <a:lumMod val="85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b="1" dirty="0"/>
            <a:t>Anomaly Detection Using ML</a:t>
          </a:r>
        </a:p>
      </dgm:t>
    </dgm:pt>
    <dgm:pt modelId="{E2BA55B6-3341-4D34-BFB2-E096648826D3}" type="parTrans" cxnId="{DA93351C-4665-4210-870C-570DDA072D8B}">
      <dgm:prSet/>
      <dgm:spPr/>
      <dgm:t>
        <a:bodyPr/>
        <a:lstStyle/>
        <a:p>
          <a:endParaRPr lang="en-US"/>
        </a:p>
      </dgm:t>
    </dgm:pt>
    <dgm:pt modelId="{1B2592CA-517C-4DB2-A8C6-5BBA3BC1BFFC}" type="sibTrans" cxnId="{DA93351C-4665-4210-870C-570DDA072D8B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75871F05-A448-46A6-A785-28909FB0E8C3}">
      <dgm:prSet phldrT="[Text]"/>
      <dgm:spPr>
        <a:solidFill>
          <a:schemeClr val="bg1">
            <a:lumMod val="85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b="1" dirty="0"/>
            <a:t>Predictive Analysis for Future Trends</a:t>
          </a:r>
        </a:p>
      </dgm:t>
    </dgm:pt>
    <dgm:pt modelId="{AB564E80-8EB3-4742-B478-11C1CDF75C09}" type="parTrans" cxnId="{BBDB6F0D-9D42-408A-8247-68698B8D2D66}">
      <dgm:prSet/>
      <dgm:spPr/>
      <dgm:t>
        <a:bodyPr/>
        <a:lstStyle/>
        <a:p>
          <a:endParaRPr lang="en-US"/>
        </a:p>
      </dgm:t>
    </dgm:pt>
    <dgm:pt modelId="{CC7AF9FF-97DB-4CDC-B8A1-AEA2827D07C1}" type="sibTrans" cxnId="{BBDB6F0D-9D42-408A-8247-68698B8D2D66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21CF7EFD-7564-42E2-A0D1-D8FB8EC1E982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System Testing and Calibration</a:t>
          </a:r>
        </a:p>
      </dgm:t>
    </dgm:pt>
    <dgm:pt modelId="{9B2ABF31-B964-450E-9F90-7C1C767BC705}" type="parTrans" cxnId="{312D34EA-2815-4DED-ACD0-230AE70A07E6}">
      <dgm:prSet/>
      <dgm:spPr/>
      <dgm:t>
        <a:bodyPr/>
        <a:lstStyle/>
        <a:p>
          <a:endParaRPr lang="en-US"/>
        </a:p>
      </dgm:t>
    </dgm:pt>
    <dgm:pt modelId="{405C6963-8EA0-4281-8D57-DA1C795CE139}" type="sibTrans" cxnId="{312D34EA-2815-4DED-ACD0-230AE70A07E6}">
      <dgm:prSet/>
      <dgm:spPr/>
      <dgm:t>
        <a:bodyPr/>
        <a:lstStyle/>
        <a:p>
          <a:endParaRPr lang="en-US"/>
        </a:p>
      </dgm:t>
    </dgm:pt>
    <dgm:pt modelId="{5EA1A7E5-6D8E-4C4A-A99C-26D79E2EBC54}">
      <dgm:prSet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IoT Sensor Deployment</a:t>
          </a:r>
        </a:p>
      </dgm:t>
    </dgm:pt>
    <dgm:pt modelId="{6704942F-F9A7-4819-9A07-CF050B5C13A8}" type="parTrans" cxnId="{4F933C48-0B29-4209-B676-C6175D5001D9}">
      <dgm:prSet/>
      <dgm:spPr/>
      <dgm:t>
        <a:bodyPr/>
        <a:lstStyle/>
        <a:p>
          <a:endParaRPr lang="en-US"/>
        </a:p>
      </dgm:t>
    </dgm:pt>
    <dgm:pt modelId="{C7A85DBE-CDB5-489F-9FA7-D4915B4DFDC5}" type="sibTrans" cxnId="{4F933C48-0B29-4209-B676-C6175D5001D9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06B3BF73-40EB-45B2-878D-25C2BC36A400}">
      <dgm:prSet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Data Preprocessing</a:t>
          </a:r>
        </a:p>
      </dgm:t>
    </dgm:pt>
    <dgm:pt modelId="{02B4E0B1-B5AC-43BE-9EFF-88793014BF64}" type="parTrans" cxnId="{96C59438-202A-45A6-B070-AA81E8164B4A}">
      <dgm:prSet/>
      <dgm:spPr/>
      <dgm:t>
        <a:bodyPr/>
        <a:lstStyle/>
        <a:p>
          <a:endParaRPr lang="en-US"/>
        </a:p>
      </dgm:t>
    </dgm:pt>
    <dgm:pt modelId="{31999C51-41AF-414C-9902-35EFD399DF96}" type="sibTrans" cxnId="{96C59438-202A-45A6-B070-AA81E8164B4A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6121DD9A-86E7-4CEB-9D92-31B137D4407E}" type="pres">
      <dgm:prSet presAssocID="{7B8D03C6-E36B-48BE-8880-30C00AA436D7}" presName="Name0" presStyleCnt="0">
        <dgm:presLayoutVars>
          <dgm:dir/>
          <dgm:resizeHandles/>
        </dgm:presLayoutVars>
      </dgm:prSet>
      <dgm:spPr/>
    </dgm:pt>
    <dgm:pt modelId="{A59544D3-345B-44C3-8CCC-E891374BE344}" type="pres">
      <dgm:prSet presAssocID="{5EA1A7E5-6D8E-4C4A-A99C-26D79E2EBC54}" presName="compNode" presStyleCnt="0"/>
      <dgm:spPr/>
    </dgm:pt>
    <dgm:pt modelId="{6141FBCC-4F5E-462F-96A9-83D487D9B759}" type="pres">
      <dgm:prSet presAssocID="{5EA1A7E5-6D8E-4C4A-A99C-26D79E2EBC54}" presName="dummyConnPt" presStyleCnt="0"/>
      <dgm:spPr/>
    </dgm:pt>
    <dgm:pt modelId="{907E3D01-1274-4F43-9C63-60CC07D8D725}" type="pres">
      <dgm:prSet presAssocID="{5EA1A7E5-6D8E-4C4A-A99C-26D79E2EBC54}" presName="node" presStyleLbl="node1" presStyleIdx="0" presStyleCnt="8" custLinFactNeighborX="7143" custLinFactNeighborY="-234">
        <dgm:presLayoutVars>
          <dgm:bulletEnabled val="1"/>
        </dgm:presLayoutVars>
      </dgm:prSet>
      <dgm:spPr/>
    </dgm:pt>
    <dgm:pt modelId="{ECF746A1-AF57-420A-857F-12AF2AE2DEB3}" type="pres">
      <dgm:prSet presAssocID="{C7A85DBE-CDB5-489F-9FA7-D4915B4DFDC5}" presName="sibTrans" presStyleLbl="bgSibTrans2D1" presStyleIdx="0" presStyleCnt="7" custFlipVert="1" custScaleX="106289" custScaleY="23713"/>
      <dgm:spPr/>
    </dgm:pt>
    <dgm:pt modelId="{4A1F127D-1651-496A-BA9B-7B31D2B9CCA0}" type="pres">
      <dgm:prSet presAssocID="{A4A50DAC-41AB-446C-A136-4E349E26A317}" presName="compNode" presStyleCnt="0"/>
      <dgm:spPr/>
    </dgm:pt>
    <dgm:pt modelId="{02708FAF-1C19-4493-9851-3B32FB0802F9}" type="pres">
      <dgm:prSet presAssocID="{A4A50DAC-41AB-446C-A136-4E349E26A317}" presName="dummyConnPt" presStyleCnt="0"/>
      <dgm:spPr/>
    </dgm:pt>
    <dgm:pt modelId="{FA5FCC2B-DD6E-4F94-9020-CAF74F800915}" type="pres">
      <dgm:prSet presAssocID="{A4A50DAC-41AB-446C-A136-4E349E26A317}" presName="node" presStyleLbl="node1" presStyleIdx="1" presStyleCnt="8" custLinFactNeighborX="7327">
        <dgm:presLayoutVars>
          <dgm:bulletEnabled val="1"/>
        </dgm:presLayoutVars>
      </dgm:prSet>
      <dgm:spPr/>
    </dgm:pt>
    <dgm:pt modelId="{DBD3AE50-9CFC-4838-9B22-A9455E5880DC}" type="pres">
      <dgm:prSet presAssocID="{E9A290E6-1769-4964-83C8-39C037D6815D}" presName="sibTrans" presStyleLbl="bgSibTrans2D1" presStyleIdx="1" presStyleCnt="7" custFlipVert="1" custScaleX="99310" custScaleY="24685"/>
      <dgm:spPr/>
    </dgm:pt>
    <dgm:pt modelId="{B2BE8FAB-FE48-49EC-AB92-AB29C02C1C27}" type="pres">
      <dgm:prSet presAssocID="{06B3BF73-40EB-45B2-878D-25C2BC36A400}" presName="compNode" presStyleCnt="0"/>
      <dgm:spPr/>
    </dgm:pt>
    <dgm:pt modelId="{F95D6C25-155F-44F1-8701-A1024441051D}" type="pres">
      <dgm:prSet presAssocID="{06B3BF73-40EB-45B2-878D-25C2BC36A400}" presName="dummyConnPt" presStyleCnt="0"/>
      <dgm:spPr/>
    </dgm:pt>
    <dgm:pt modelId="{FCED5FDB-91FC-4B05-A96C-7DB0AA2A6CA8}" type="pres">
      <dgm:prSet presAssocID="{06B3BF73-40EB-45B2-878D-25C2BC36A400}" presName="node" presStyleLbl="node1" presStyleIdx="2" presStyleCnt="8" custLinFactNeighborX="6930" custLinFactNeighborY="9787">
        <dgm:presLayoutVars>
          <dgm:bulletEnabled val="1"/>
        </dgm:presLayoutVars>
      </dgm:prSet>
      <dgm:spPr/>
    </dgm:pt>
    <dgm:pt modelId="{4A18D914-CA38-4472-B2A6-9632C6317C01}" type="pres">
      <dgm:prSet presAssocID="{31999C51-41AF-414C-9902-35EFD399DF96}" presName="sibTrans" presStyleLbl="bgSibTrans2D1" presStyleIdx="2" presStyleCnt="7" custAng="149309" custFlipVert="0" custScaleX="104074" custScaleY="28274" custLinFactNeighborX="-2348" custLinFactNeighborY="85268"/>
      <dgm:spPr/>
    </dgm:pt>
    <dgm:pt modelId="{6C94B903-8901-4702-8A2C-0B74E9419BC4}" type="pres">
      <dgm:prSet presAssocID="{ED32A028-E306-44DB-BDD6-AC7A8CFE34E0}" presName="compNode" presStyleCnt="0"/>
      <dgm:spPr/>
    </dgm:pt>
    <dgm:pt modelId="{64DC0773-9FDA-4BEB-A9F1-19883A2E6106}" type="pres">
      <dgm:prSet presAssocID="{ED32A028-E306-44DB-BDD6-AC7A8CFE34E0}" presName="dummyConnPt" presStyleCnt="0"/>
      <dgm:spPr/>
    </dgm:pt>
    <dgm:pt modelId="{565CD190-65C4-4493-8DD2-D737DCFE4A25}" type="pres">
      <dgm:prSet presAssocID="{ED32A028-E306-44DB-BDD6-AC7A8CFE34E0}" presName="node" presStyleLbl="node1" presStyleIdx="3" presStyleCnt="8" custLinFactNeighborX="2372" custLinFactNeighborY="118">
        <dgm:presLayoutVars>
          <dgm:bulletEnabled val="1"/>
        </dgm:presLayoutVars>
      </dgm:prSet>
      <dgm:spPr/>
    </dgm:pt>
    <dgm:pt modelId="{99FA5FF0-368C-4606-9D4F-F3AD75BF08C0}" type="pres">
      <dgm:prSet presAssocID="{63F2F964-EAEB-433C-87FA-EF655ADC7638}" presName="sibTrans" presStyleLbl="bgSibTrans2D1" presStyleIdx="3" presStyleCnt="7" custFlipVert="1" custScaleX="105417" custScaleY="23713"/>
      <dgm:spPr/>
    </dgm:pt>
    <dgm:pt modelId="{842D6175-A5BF-4FCC-ACE0-D35D13FC3485}" type="pres">
      <dgm:prSet presAssocID="{4FEE1B7D-CA95-4377-92B7-9E0F970036F2}" presName="compNode" presStyleCnt="0"/>
      <dgm:spPr/>
    </dgm:pt>
    <dgm:pt modelId="{187CE494-C67A-4697-9334-3D1B909EAEC1}" type="pres">
      <dgm:prSet presAssocID="{4FEE1B7D-CA95-4377-92B7-9E0F970036F2}" presName="dummyConnPt" presStyleCnt="0"/>
      <dgm:spPr/>
    </dgm:pt>
    <dgm:pt modelId="{B2DF2DB2-E893-4FA4-B20F-6DEB3AD17342}" type="pres">
      <dgm:prSet presAssocID="{4FEE1B7D-CA95-4377-92B7-9E0F970036F2}" presName="node" presStyleLbl="node1" presStyleIdx="4" presStyleCnt="8" custLinFactNeighborX="2372" custLinFactNeighborY="2995">
        <dgm:presLayoutVars>
          <dgm:bulletEnabled val="1"/>
        </dgm:presLayoutVars>
      </dgm:prSet>
      <dgm:spPr/>
    </dgm:pt>
    <dgm:pt modelId="{1460A5E7-52FE-407F-93CF-B9B1153C2C41}" type="pres">
      <dgm:prSet presAssocID="{D201D470-3DB6-4991-81CC-4C068542C59C}" presName="sibTrans" presStyleLbl="bgSibTrans2D1" presStyleIdx="4" presStyleCnt="7" custFlipVert="1" custScaleX="101497" custScaleY="23713"/>
      <dgm:spPr/>
    </dgm:pt>
    <dgm:pt modelId="{34831865-61F0-4E53-B827-7A96E2DD81AD}" type="pres">
      <dgm:prSet presAssocID="{963BB35A-687B-4542-813C-DFA862535EB4}" presName="compNode" presStyleCnt="0"/>
      <dgm:spPr/>
    </dgm:pt>
    <dgm:pt modelId="{2B9B3C4D-360E-446D-A367-6931E3AE1B0E}" type="pres">
      <dgm:prSet presAssocID="{963BB35A-687B-4542-813C-DFA862535EB4}" presName="dummyConnPt" presStyleCnt="0"/>
      <dgm:spPr/>
    </dgm:pt>
    <dgm:pt modelId="{D570B737-D8A8-4167-B94B-B0139FB2ED43}" type="pres">
      <dgm:prSet presAssocID="{963BB35A-687B-4542-813C-DFA862535EB4}" presName="node" presStyleLbl="node1" presStyleIdx="5" presStyleCnt="8">
        <dgm:presLayoutVars>
          <dgm:bulletEnabled val="1"/>
        </dgm:presLayoutVars>
      </dgm:prSet>
      <dgm:spPr/>
    </dgm:pt>
    <dgm:pt modelId="{3F499A96-87C4-45A9-BCD4-D2412ED19FAF}" type="pres">
      <dgm:prSet presAssocID="{1B2592CA-517C-4DB2-A8C6-5BBA3BC1BFFC}" presName="sibTrans" presStyleLbl="bgSibTrans2D1" presStyleIdx="5" presStyleCnt="7" custFlipVert="0" custScaleX="108281" custScaleY="25248"/>
      <dgm:spPr/>
    </dgm:pt>
    <dgm:pt modelId="{46299011-10CC-46E9-B47E-9A3B4B0EA4AA}" type="pres">
      <dgm:prSet presAssocID="{75871F05-A448-46A6-A785-28909FB0E8C3}" presName="compNode" presStyleCnt="0"/>
      <dgm:spPr/>
    </dgm:pt>
    <dgm:pt modelId="{D6461CD9-2DC0-4790-85E9-3D92A9135FCD}" type="pres">
      <dgm:prSet presAssocID="{75871F05-A448-46A6-A785-28909FB0E8C3}" presName="dummyConnPt" presStyleCnt="0"/>
      <dgm:spPr/>
    </dgm:pt>
    <dgm:pt modelId="{09599925-6CB6-4A45-A1A1-5B1B2AE6B777}" type="pres">
      <dgm:prSet presAssocID="{75871F05-A448-46A6-A785-28909FB0E8C3}" presName="node" presStyleLbl="node1" presStyleIdx="6" presStyleCnt="8">
        <dgm:presLayoutVars>
          <dgm:bulletEnabled val="1"/>
        </dgm:presLayoutVars>
      </dgm:prSet>
      <dgm:spPr/>
    </dgm:pt>
    <dgm:pt modelId="{860F62F3-4124-4E32-B1D7-1E197DE4108C}" type="pres">
      <dgm:prSet presAssocID="{CC7AF9FF-97DB-4CDC-B8A1-AEA2827D07C1}" presName="sibTrans" presStyleLbl="bgSibTrans2D1" presStyleIdx="6" presStyleCnt="7" custFlipVert="1" custScaleX="100040" custScaleY="33715"/>
      <dgm:spPr/>
    </dgm:pt>
    <dgm:pt modelId="{ACD41EBC-DB24-4D0A-84EE-4D51FFE22EBB}" type="pres">
      <dgm:prSet presAssocID="{21CF7EFD-7564-42E2-A0D1-D8FB8EC1E982}" presName="compNode" presStyleCnt="0"/>
      <dgm:spPr/>
    </dgm:pt>
    <dgm:pt modelId="{3D2E69A1-267B-4121-8295-28225292A22C}" type="pres">
      <dgm:prSet presAssocID="{21CF7EFD-7564-42E2-A0D1-D8FB8EC1E982}" presName="dummyConnPt" presStyleCnt="0"/>
      <dgm:spPr/>
    </dgm:pt>
    <dgm:pt modelId="{5C1F4FEB-9F58-4C1B-9B27-7C6642066305}" type="pres">
      <dgm:prSet presAssocID="{21CF7EFD-7564-42E2-A0D1-D8FB8EC1E982}" presName="node" presStyleLbl="node1" presStyleIdx="7" presStyleCnt="8" custLinFactNeighborX="589" custLinFactNeighborY="16221">
        <dgm:presLayoutVars>
          <dgm:bulletEnabled val="1"/>
        </dgm:presLayoutVars>
      </dgm:prSet>
      <dgm:spPr/>
    </dgm:pt>
  </dgm:ptLst>
  <dgm:cxnLst>
    <dgm:cxn modelId="{BBDB6F0D-9D42-408A-8247-68698B8D2D66}" srcId="{7B8D03C6-E36B-48BE-8880-30C00AA436D7}" destId="{75871F05-A448-46A6-A785-28909FB0E8C3}" srcOrd="6" destOrd="0" parTransId="{AB564E80-8EB3-4742-B478-11C1CDF75C09}" sibTransId="{CC7AF9FF-97DB-4CDC-B8A1-AEA2827D07C1}"/>
    <dgm:cxn modelId="{DA93351C-4665-4210-870C-570DDA072D8B}" srcId="{7B8D03C6-E36B-48BE-8880-30C00AA436D7}" destId="{963BB35A-687B-4542-813C-DFA862535EB4}" srcOrd="5" destOrd="0" parTransId="{E2BA55B6-3341-4D34-BFB2-E096648826D3}" sibTransId="{1B2592CA-517C-4DB2-A8C6-5BBA3BC1BFFC}"/>
    <dgm:cxn modelId="{B5F86E1D-A73D-4299-BB30-A488E3431E62}" type="presOf" srcId="{4FEE1B7D-CA95-4377-92B7-9E0F970036F2}" destId="{B2DF2DB2-E893-4FA4-B20F-6DEB3AD17342}" srcOrd="0" destOrd="0" presId="urn:microsoft.com/office/officeart/2005/8/layout/bProcess4"/>
    <dgm:cxn modelId="{AC19F42C-6F29-47B4-B11D-45C097DCAB60}" type="presOf" srcId="{1B2592CA-517C-4DB2-A8C6-5BBA3BC1BFFC}" destId="{3F499A96-87C4-45A9-BCD4-D2412ED19FAF}" srcOrd="0" destOrd="0" presId="urn:microsoft.com/office/officeart/2005/8/layout/bProcess4"/>
    <dgm:cxn modelId="{3429FC36-634D-4E58-8198-21BD6BA149A0}" type="presOf" srcId="{E9A290E6-1769-4964-83C8-39C037D6815D}" destId="{DBD3AE50-9CFC-4838-9B22-A9455E5880DC}" srcOrd="0" destOrd="0" presId="urn:microsoft.com/office/officeart/2005/8/layout/bProcess4"/>
    <dgm:cxn modelId="{96C59438-202A-45A6-B070-AA81E8164B4A}" srcId="{7B8D03C6-E36B-48BE-8880-30C00AA436D7}" destId="{06B3BF73-40EB-45B2-878D-25C2BC36A400}" srcOrd="2" destOrd="0" parTransId="{02B4E0B1-B5AC-43BE-9EFF-88793014BF64}" sibTransId="{31999C51-41AF-414C-9902-35EFD399DF96}"/>
    <dgm:cxn modelId="{00A01460-01B9-43E6-8DD0-B82F6C1CDE7D}" type="presOf" srcId="{D201D470-3DB6-4991-81CC-4C068542C59C}" destId="{1460A5E7-52FE-407F-93CF-B9B1153C2C41}" srcOrd="0" destOrd="0" presId="urn:microsoft.com/office/officeart/2005/8/layout/bProcess4"/>
    <dgm:cxn modelId="{C1F81861-98B8-4389-91C8-46291F1E0DB3}" type="presOf" srcId="{5EA1A7E5-6D8E-4C4A-A99C-26D79E2EBC54}" destId="{907E3D01-1274-4F43-9C63-60CC07D8D725}" srcOrd="0" destOrd="0" presId="urn:microsoft.com/office/officeart/2005/8/layout/bProcess4"/>
    <dgm:cxn modelId="{4F933C48-0B29-4209-B676-C6175D5001D9}" srcId="{7B8D03C6-E36B-48BE-8880-30C00AA436D7}" destId="{5EA1A7E5-6D8E-4C4A-A99C-26D79E2EBC54}" srcOrd="0" destOrd="0" parTransId="{6704942F-F9A7-4819-9A07-CF050B5C13A8}" sibTransId="{C7A85DBE-CDB5-489F-9FA7-D4915B4DFDC5}"/>
    <dgm:cxn modelId="{975EE868-0607-41A9-A288-4D1CFB6C724E}" srcId="{7B8D03C6-E36B-48BE-8880-30C00AA436D7}" destId="{4FEE1B7D-CA95-4377-92B7-9E0F970036F2}" srcOrd="4" destOrd="0" parTransId="{D24A6250-2E99-4B5D-BC61-721994F167F8}" sibTransId="{D201D470-3DB6-4991-81CC-4C068542C59C}"/>
    <dgm:cxn modelId="{9798C549-8008-40D3-9A21-81913797F5A2}" type="presOf" srcId="{31999C51-41AF-414C-9902-35EFD399DF96}" destId="{4A18D914-CA38-4472-B2A6-9632C6317C01}" srcOrd="0" destOrd="0" presId="urn:microsoft.com/office/officeart/2005/8/layout/bProcess4"/>
    <dgm:cxn modelId="{7AD1536B-B5AE-4582-B2A9-77EA054C34B5}" type="presOf" srcId="{7B8D03C6-E36B-48BE-8880-30C00AA436D7}" destId="{6121DD9A-86E7-4CEB-9D92-31B137D4407E}" srcOrd="0" destOrd="0" presId="urn:microsoft.com/office/officeart/2005/8/layout/bProcess4"/>
    <dgm:cxn modelId="{5B123A5A-9DE9-4061-8961-68FA75417624}" type="presOf" srcId="{C7A85DBE-CDB5-489F-9FA7-D4915B4DFDC5}" destId="{ECF746A1-AF57-420A-857F-12AF2AE2DEB3}" srcOrd="0" destOrd="0" presId="urn:microsoft.com/office/officeart/2005/8/layout/bProcess4"/>
    <dgm:cxn modelId="{61663784-7DFC-4C68-A6E2-62DD5CFDD2FE}" type="presOf" srcId="{63F2F964-EAEB-433C-87FA-EF655ADC7638}" destId="{99FA5FF0-368C-4606-9D4F-F3AD75BF08C0}" srcOrd="0" destOrd="0" presId="urn:microsoft.com/office/officeart/2005/8/layout/bProcess4"/>
    <dgm:cxn modelId="{DF5ED88A-6B91-4C0A-A50F-F60C62F1F8BE}" type="presOf" srcId="{06B3BF73-40EB-45B2-878D-25C2BC36A400}" destId="{FCED5FDB-91FC-4B05-A96C-7DB0AA2A6CA8}" srcOrd="0" destOrd="0" presId="urn:microsoft.com/office/officeart/2005/8/layout/bProcess4"/>
    <dgm:cxn modelId="{404B158C-4D03-48E2-A8FF-E4496E4D4F5B}" type="presOf" srcId="{CC7AF9FF-97DB-4CDC-B8A1-AEA2827D07C1}" destId="{860F62F3-4124-4E32-B1D7-1E197DE4108C}" srcOrd="0" destOrd="0" presId="urn:microsoft.com/office/officeart/2005/8/layout/bProcess4"/>
    <dgm:cxn modelId="{41F5108D-79F3-48E5-90DC-753D00EB7F25}" srcId="{7B8D03C6-E36B-48BE-8880-30C00AA436D7}" destId="{ED32A028-E306-44DB-BDD6-AC7A8CFE34E0}" srcOrd="3" destOrd="0" parTransId="{3B60FAB3-60CE-4CF6-8ECB-2660E550B382}" sibTransId="{63F2F964-EAEB-433C-87FA-EF655ADC7638}"/>
    <dgm:cxn modelId="{5022D78F-7143-48D3-BC27-0D13904932B6}" type="presOf" srcId="{963BB35A-687B-4542-813C-DFA862535EB4}" destId="{D570B737-D8A8-4167-B94B-B0139FB2ED43}" srcOrd="0" destOrd="0" presId="urn:microsoft.com/office/officeart/2005/8/layout/bProcess4"/>
    <dgm:cxn modelId="{45E36797-4989-429A-92B2-B758692F718B}" type="presOf" srcId="{ED32A028-E306-44DB-BDD6-AC7A8CFE34E0}" destId="{565CD190-65C4-4493-8DD2-D737DCFE4A25}" srcOrd="0" destOrd="0" presId="urn:microsoft.com/office/officeart/2005/8/layout/bProcess4"/>
    <dgm:cxn modelId="{6A24C3AD-2C03-4577-A24B-1E0E9DCBFFB1}" srcId="{7B8D03C6-E36B-48BE-8880-30C00AA436D7}" destId="{A4A50DAC-41AB-446C-A136-4E349E26A317}" srcOrd="1" destOrd="0" parTransId="{774DDE07-1F24-42B1-A7B7-4BB052777706}" sibTransId="{E9A290E6-1769-4964-83C8-39C037D6815D}"/>
    <dgm:cxn modelId="{CBD2A7B5-80B8-4A0C-9C48-0609C3BE04A3}" type="presOf" srcId="{A4A50DAC-41AB-446C-A136-4E349E26A317}" destId="{FA5FCC2B-DD6E-4F94-9020-CAF74F800915}" srcOrd="0" destOrd="0" presId="urn:microsoft.com/office/officeart/2005/8/layout/bProcess4"/>
    <dgm:cxn modelId="{21D173BD-38CC-4692-9D94-1003E65ADB8B}" type="presOf" srcId="{21CF7EFD-7564-42E2-A0D1-D8FB8EC1E982}" destId="{5C1F4FEB-9F58-4C1B-9B27-7C6642066305}" srcOrd="0" destOrd="0" presId="urn:microsoft.com/office/officeart/2005/8/layout/bProcess4"/>
    <dgm:cxn modelId="{312D34EA-2815-4DED-ACD0-230AE70A07E6}" srcId="{7B8D03C6-E36B-48BE-8880-30C00AA436D7}" destId="{21CF7EFD-7564-42E2-A0D1-D8FB8EC1E982}" srcOrd="7" destOrd="0" parTransId="{9B2ABF31-B964-450E-9F90-7C1C767BC705}" sibTransId="{405C6963-8EA0-4281-8D57-DA1C795CE139}"/>
    <dgm:cxn modelId="{E73961F8-F371-4822-8E5E-F4E2C0C956C4}" type="presOf" srcId="{75871F05-A448-46A6-A785-28909FB0E8C3}" destId="{09599925-6CB6-4A45-A1A1-5B1B2AE6B777}" srcOrd="0" destOrd="0" presId="urn:microsoft.com/office/officeart/2005/8/layout/bProcess4"/>
    <dgm:cxn modelId="{5009F00C-70D0-4204-82B0-8F79002BD686}" type="presParOf" srcId="{6121DD9A-86E7-4CEB-9D92-31B137D4407E}" destId="{A59544D3-345B-44C3-8CCC-E891374BE344}" srcOrd="0" destOrd="0" presId="urn:microsoft.com/office/officeart/2005/8/layout/bProcess4"/>
    <dgm:cxn modelId="{2F4C164E-6E05-441F-8FCC-53D2D4FFBE12}" type="presParOf" srcId="{A59544D3-345B-44C3-8CCC-E891374BE344}" destId="{6141FBCC-4F5E-462F-96A9-83D487D9B759}" srcOrd="0" destOrd="0" presId="urn:microsoft.com/office/officeart/2005/8/layout/bProcess4"/>
    <dgm:cxn modelId="{0E0F25E8-36CF-4FF1-8FC0-22EBFF5C8C6C}" type="presParOf" srcId="{A59544D3-345B-44C3-8CCC-E891374BE344}" destId="{907E3D01-1274-4F43-9C63-60CC07D8D725}" srcOrd="1" destOrd="0" presId="urn:microsoft.com/office/officeart/2005/8/layout/bProcess4"/>
    <dgm:cxn modelId="{453E45D1-728F-4A07-8E35-294649398E9E}" type="presParOf" srcId="{6121DD9A-86E7-4CEB-9D92-31B137D4407E}" destId="{ECF746A1-AF57-420A-857F-12AF2AE2DEB3}" srcOrd="1" destOrd="0" presId="urn:microsoft.com/office/officeart/2005/8/layout/bProcess4"/>
    <dgm:cxn modelId="{C33174F0-8C61-4622-885E-E933DB60D442}" type="presParOf" srcId="{6121DD9A-86E7-4CEB-9D92-31B137D4407E}" destId="{4A1F127D-1651-496A-BA9B-7B31D2B9CCA0}" srcOrd="2" destOrd="0" presId="urn:microsoft.com/office/officeart/2005/8/layout/bProcess4"/>
    <dgm:cxn modelId="{7B9E3D86-5FF3-43A9-904C-AC9AF976A0AF}" type="presParOf" srcId="{4A1F127D-1651-496A-BA9B-7B31D2B9CCA0}" destId="{02708FAF-1C19-4493-9851-3B32FB0802F9}" srcOrd="0" destOrd="0" presId="urn:microsoft.com/office/officeart/2005/8/layout/bProcess4"/>
    <dgm:cxn modelId="{D13E2825-0783-47DD-AD54-6D712C6EEAF9}" type="presParOf" srcId="{4A1F127D-1651-496A-BA9B-7B31D2B9CCA0}" destId="{FA5FCC2B-DD6E-4F94-9020-CAF74F800915}" srcOrd="1" destOrd="0" presId="urn:microsoft.com/office/officeart/2005/8/layout/bProcess4"/>
    <dgm:cxn modelId="{FCDF68A5-8F14-4434-9C13-034A80C1B5A5}" type="presParOf" srcId="{6121DD9A-86E7-4CEB-9D92-31B137D4407E}" destId="{DBD3AE50-9CFC-4838-9B22-A9455E5880DC}" srcOrd="3" destOrd="0" presId="urn:microsoft.com/office/officeart/2005/8/layout/bProcess4"/>
    <dgm:cxn modelId="{E01AE199-E6F4-46FE-888E-21A21350224C}" type="presParOf" srcId="{6121DD9A-86E7-4CEB-9D92-31B137D4407E}" destId="{B2BE8FAB-FE48-49EC-AB92-AB29C02C1C27}" srcOrd="4" destOrd="0" presId="urn:microsoft.com/office/officeart/2005/8/layout/bProcess4"/>
    <dgm:cxn modelId="{92D22D36-C5DF-4C1A-8B66-735C49DC2AAB}" type="presParOf" srcId="{B2BE8FAB-FE48-49EC-AB92-AB29C02C1C27}" destId="{F95D6C25-155F-44F1-8701-A1024441051D}" srcOrd="0" destOrd="0" presId="urn:microsoft.com/office/officeart/2005/8/layout/bProcess4"/>
    <dgm:cxn modelId="{133AEEC4-257E-47B3-B915-27CFAC152B94}" type="presParOf" srcId="{B2BE8FAB-FE48-49EC-AB92-AB29C02C1C27}" destId="{FCED5FDB-91FC-4B05-A96C-7DB0AA2A6CA8}" srcOrd="1" destOrd="0" presId="urn:microsoft.com/office/officeart/2005/8/layout/bProcess4"/>
    <dgm:cxn modelId="{93BFBE11-D7F8-4F47-B123-C5B95A399CDC}" type="presParOf" srcId="{6121DD9A-86E7-4CEB-9D92-31B137D4407E}" destId="{4A18D914-CA38-4472-B2A6-9632C6317C01}" srcOrd="5" destOrd="0" presId="urn:microsoft.com/office/officeart/2005/8/layout/bProcess4"/>
    <dgm:cxn modelId="{ACB22655-21B4-4699-83F6-A51762D5DDC1}" type="presParOf" srcId="{6121DD9A-86E7-4CEB-9D92-31B137D4407E}" destId="{6C94B903-8901-4702-8A2C-0B74E9419BC4}" srcOrd="6" destOrd="0" presId="urn:microsoft.com/office/officeart/2005/8/layout/bProcess4"/>
    <dgm:cxn modelId="{F114D845-498E-4EBB-A00A-0C862B1FB8A2}" type="presParOf" srcId="{6C94B903-8901-4702-8A2C-0B74E9419BC4}" destId="{64DC0773-9FDA-4BEB-A9F1-19883A2E6106}" srcOrd="0" destOrd="0" presId="urn:microsoft.com/office/officeart/2005/8/layout/bProcess4"/>
    <dgm:cxn modelId="{1D3653A9-750C-40F1-B62C-8DD7DDC24E30}" type="presParOf" srcId="{6C94B903-8901-4702-8A2C-0B74E9419BC4}" destId="{565CD190-65C4-4493-8DD2-D737DCFE4A25}" srcOrd="1" destOrd="0" presId="urn:microsoft.com/office/officeart/2005/8/layout/bProcess4"/>
    <dgm:cxn modelId="{F9DE7D99-B810-4F58-8458-A346CC3385E5}" type="presParOf" srcId="{6121DD9A-86E7-4CEB-9D92-31B137D4407E}" destId="{99FA5FF0-368C-4606-9D4F-F3AD75BF08C0}" srcOrd="7" destOrd="0" presId="urn:microsoft.com/office/officeart/2005/8/layout/bProcess4"/>
    <dgm:cxn modelId="{5DDB4957-818B-4CB3-BF6F-971AA2E2418D}" type="presParOf" srcId="{6121DD9A-86E7-4CEB-9D92-31B137D4407E}" destId="{842D6175-A5BF-4FCC-ACE0-D35D13FC3485}" srcOrd="8" destOrd="0" presId="urn:microsoft.com/office/officeart/2005/8/layout/bProcess4"/>
    <dgm:cxn modelId="{DBAFEA8E-6113-4105-850E-C33B7F21E757}" type="presParOf" srcId="{842D6175-A5BF-4FCC-ACE0-D35D13FC3485}" destId="{187CE494-C67A-4697-9334-3D1B909EAEC1}" srcOrd="0" destOrd="0" presId="urn:microsoft.com/office/officeart/2005/8/layout/bProcess4"/>
    <dgm:cxn modelId="{237A63AF-2614-49D7-9A1D-4251B9EBD2A3}" type="presParOf" srcId="{842D6175-A5BF-4FCC-ACE0-D35D13FC3485}" destId="{B2DF2DB2-E893-4FA4-B20F-6DEB3AD17342}" srcOrd="1" destOrd="0" presId="urn:microsoft.com/office/officeart/2005/8/layout/bProcess4"/>
    <dgm:cxn modelId="{47D29024-5295-482D-82EB-C855BA62316F}" type="presParOf" srcId="{6121DD9A-86E7-4CEB-9D92-31B137D4407E}" destId="{1460A5E7-52FE-407F-93CF-B9B1153C2C41}" srcOrd="9" destOrd="0" presId="urn:microsoft.com/office/officeart/2005/8/layout/bProcess4"/>
    <dgm:cxn modelId="{6B7168CD-CBD0-488A-AD56-0801923451DA}" type="presParOf" srcId="{6121DD9A-86E7-4CEB-9D92-31B137D4407E}" destId="{34831865-61F0-4E53-B827-7A96E2DD81AD}" srcOrd="10" destOrd="0" presId="urn:microsoft.com/office/officeart/2005/8/layout/bProcess4"/>
    <dgm:cxn modelId="{0A01240A-B471-4F13-9827-FE8A2A52C399}" type="presParOf" srcId="{34831865-61F0-4E53-B827-7A96E2DD81AD}" destId="{2B9B3C4D-360E-446D-A367-6931E3AE1B0E}" srcOrd="0" destOrd="0" presId="urn:microsoft.com/office/officeart/2005/8/layout/bProcess4"/>
    <dgm:cxn modelId="{60412C3E-A351-45F1-BD2B-7C97819D490F}" type="presParOf" srcId="{34831865-61F0-4E53-B827-7A96E2DD81AD}" destId="{D570B737-D8A8-4167-B94B-B0139FB2ED43}" srcOrd="1" destOrd="0" presId="urn:microsoft.com/office/officeart/2005/8/layout/bProcess4"/>
    <dgm:cxn modelId="{D28880EF-8EFD-44D6-83D6-49F550978302}" type="presParOf" srcId="{6121DD9A-86E7-4CEB-9D92-31B137D4407E}" destId="{3F499A96-87C4-45A9-BCD4-D2412ED19FAF}" srcOrd="11" destOrd="0" presId="urn:microsoft.com/office/officeart/2005/8/layout/bProcess4"/>
    <dgm:cxn modelId="{9457E501-C1B8-4390-B118-6846936010A6}" type="presParOf" srcId="{6121DD9A-86E7-4CEB-9D92-31B137D4407E}" destId="{46299011-10CC-46E9-B47E-9A3B4B0EA4AA}" srcOrd="12" destOrd="0" presId="urn:microsoft.com/office/officeart/2005/8/layout/bProcess4"/>
    <dgm:cxn modelId="{F34E4A1B-BE43-45A0-97D1-56B3A1C332C7}" type="presParOf" srcId="{46299011-10CC-46E9-B47E-9A3B4B0EA4AA}" destId="{D6461CD9-2DC0-4790-85E9-3D92A9135FCD}" srcOrd="0" destOrd="0" presId="urn:microsoft.com/office/officeart/2005/8/layout/bProcess4"/>
    <dgm:cxn modelId="{0FA8CA32-0AE9-4976-8D47-B626D338A261}" type="presParOf" srcId="{46299011-10CC-46E9-B47E-9A3B4B0EA4AA}" destId="{09599925-6CB6-4A45-A1A1-5B1B2AE6B777}" srcOrd="1" destOrd="0" presId="urn:microsoft.com/office/officeart/2005/8/layout/bProcess4"/>
    <dgm:cxn modelId="{3007FD24-C6C5-4603-A3C8-86ED4052A36B}" type="presParOf" srcId="{6121DD9A-86E7-4CEB-9D92-31B137D4407E}" destId="{860F62F3-4124-4E32-B1D7-1E197DE4108C}" srcOrd="13" destOrd="0" presId="urn:microsoft.com/office/officeart/2005/8/layout/bProcess4"/>
    <dgm:cxn modelId="{C3A8FDD6-A4DC-4924-91D0-A74DB5199928}" type="presParOf" srcId="{6121DD9A-86E7-4CEB-9D92-31B137D4407E}" destId="{ACD41EBC-DB24-4D0A-84EE-4D51FFE22EBB}" srcOrd="14" destOrd="0" presId="urn:microsoft.com/office/officeart/2005/8/layout/bProcess4"/>
    <dgm:cxn modelId="{D018A34C-8099-4792-B5AF-4F10B4931985}" type="presParOf" srcId="{ACD41EBC-DB24-4D0A-84EE-4D51FFE22EBB}" destId="{3D2E69A1-267B-4121-8295-28225292A22C}" srcOrd="0" destOrd="0" presId="urn:microsoft.com/office/officeart/2005/8/layout/bProcess4"/>
    <dgm:cxn modelId="{910210CC-B07C-4A8F-AF2C-32D6E1A0EA45}" type="presParOf" srcId="{ACD41EBC-DB24-4D0A-84EE-4D51FFE22EBB}" destId="{5C1F4FEB-9F58-4C1B-9B27-7C664206630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46A1-AF57-420A-857F-12AF2AE2DEB3}">
      <dsp:nvSpPr>
        <dsp:cNvPr id="0" name=""/>
        <dsp:cNvSpPr/>
      </dsp:nvSpPr>
      <dsp:spPr>
        <a:xfrm rot="16208471" flipV="1">
          <a:off x="-250134" y="1065710"/>
          <a:ext cx="1650666" cy="44388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7E3D01-1274-4F43-9C63-60CC07D8D725}">
      <dsp:nvSpPr>
        <dsp:cNvPr id="0" name=""/>
        <dsp:cNvSpPr/>
      </dsp:nvSpPr>
      <dsp:spPr>
        <a:xfrm>
          <a:off x="152397" y="0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IoT Sensor Deployment</a:t>
          </a:r>
        </a:p>
      </dsp:txBody>
      <dsp:txXfrm>
        <a:off x="188947" y="36550"/>
        <a:ext cx="2006773" cy="1174823"/>
      </dsp:txXfrm>
    </dsp:sp>
    <dsp:sp modelId="{DBD3AE50-9CFC-4838-9B22-A9455E5880DC}">
      <dsp:nvSpPr>
        <dsp:cNvPr id="0" name=""/>
        <dsp:cNvSpPr/>
      </dsp:nvSpPr>
      <dsp:spPr>
        <a:xfrm rot="16181722" flipV="1">
          <a:off x="-198166" y="2627620"/>
          <a:ext cx="1542299" cy="46207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5FCC2B-DD6E-4F94-9020-CAF74F800915}">
      <dsp:nvSpPr>
        <dsp:cNvPr id="0" name=""/>
        <dsp:cNvSpPr/>
      </dsp:nvSpPr>
      <dsp:spPr>
        <a:xfrm>
          <a:off x="156224" y="1562819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Collection</a:t>
          </a:r>
        </a:p>
      </dsp:txBody>
      <dsp:txXfrm>
        <a:off x="192774" y="1599369"/>
        <a:ext cx="2006773" cy="1174823"/>
      </dsp:txXfrm>
    </dsp:sp>
    <dsp:sp modelId="{4A18D914-CA38-4472-B2A6-9632C6317C01}">
      <dsp:nvSpPr>
        <dsp:cNvPr id="0" name=""/>
        <dsp:cNvSpPr/>
      </dsp:nvSpPr>
      <dsp:spPr>
        <a:xfrm rot="147446">
          <a:off x="457056" y="3564561"/>
          <a:ext cx="2770038" cy="52925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ED5FDB-91FC-4B05-A96C-7DB0AA2A6CA8}">
      <dsp:nvSpPr>
        <dsp:cNvPr id="0" name=""/>
        <dsp:cNvSpPr/>
      </dsp:nvSpPr>
      <dsp:spPr>
        <a:xfrm>
          <a:off x="147967" y="3125639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Preprocessing</a:t>
          </a:r>
        </a:p>
      </dsp:txBody>
      <dsp:txXfrm>
        <a:off x="184517" y="3162189"/>
        <a:ext cx="2006773" cy="1174823"/>
      </dsp:txXfrm>
    </dsp:sp>
    <dsp:sp modelId="{99FA5FF0-368C-4606-9D4F-F3AD75BF08C0}">
      <dsp:nvSpPr>
        <dsp:cNvPr id="0" name=""/>
        <dsp:cNvSpPr/>
      </dsp:nvSpPr>
      <dsp:spPr>
        <a:xfrm rot="5400000" flipV="1">
          <a:off x="2442186" y="2646496"/>
          <a:ext cx="1596198" cy="44388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5CD190-65C4-4493-8DD2-D737DCFE4A25}">
      <dsp:nvSpPr>
        <dsp:cNvPr id="0" name=""/>
        <dsp:cNvSpPr/>
      </dsp:nvSpPr>
      <dsp:spPr>
        <a:xfrm>
          <a:off x="2819398" y="3124196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GIS Mapping for Contamination Tracking</a:t>
          </a:r>
          <a:r>
            <a:rPr lang="en-US" sz="1700" kern="1200" dirty="0"/>
            <a:t>
</a:t>
          </a:r>
        </a:p>
      </dsp:txBody>
      <dsp:txXfrm>
        <a:off x="2855948" y="3160746"/>
        <a:ext cx="2006773" cy="1174823"/>
      </dsp:txXfrm>
    </dsp:sp>
    <dsp:sp modelId="{1460A5E7-52FE-407F-93CF-B9B1153C2C41}">
      <dsp:nvSpPr>
        <dsp:cNvPr id="0" name=""/>
        <dsp:cNvSpPr/>
      </dsp:nvSpPr>
      <dsp:spPr>
        <a:xfrm rot="5506803" flipV="1">
          <a:off x="2409620" y="1085855"/>
          <a:ext cx="1611996" cy="44388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DF2DB2-E893-4FA4-B20F-6DEB3AD17342}">
      <dsp:nvSpPr>
        <dsp:cNvPr id="0" name=""/>
        <dsp:cNvSpPr/>
      </dsp:nvSpPr>
      <dsp:spPr>
        <a:xfrm>
          <a:off x="2819398" y="1600194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Real-Time Alerts</a:t>
          </a:r>
        </a:p>
      </dsp:txBody>
      <dsp:txXfrm>
        <a:off x="2855948" y="1636744"/>
        <a:ext cx="2006773" cy="1174823"/>
      </dsp:txXfrm>
    </dsp:sp>
    <dsp:sp modelId="{3F499A96-87C4-45A9-BCD4-D2412ED19FAF}">
      <dsp:nvSpPr>
        <dsp:cNvPr id="0" name=""/>
        <dsp:cNvSpPr/>
      </dsp:nvSpPr>
      <dsp:spPr>
        <a:xfrm>
          <a:off x="3081735" y="285778"/>
          <a:ext cx="2984662" cy="47261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70B737-D8A8-4167-B94B-B0139FB2ED43}">
      <dsp:nvSpPr>
        <dsp:cNvPr id="0" name=""/>
        <dsp:cNvSpPr/>
      </dsp:nvSpPr>
      <dsp:spPr>
        <a:xfrm>
          <a:off x="2770063" y="2914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Anomaly Detection Using ML</a:t>
          </a:r>
        </a:p>
      </dsp:txBody>
      <dsp:txXfrm>
        <a:off x="2806613" y="39464"/>
        <a:ext cx="2006773" cy="1174823"/>
      </dsp:txXfrm>
    </dsp:sp>
    <dsp:sp modelId="{860F62F3-4124-4E32-B1D7-1E197DE4108C}">
      <dsp:nvSpPr>
        <dsp:cNvPr id="0" name=""/>
        <dsp:cNvSpPr/>
      </dsp:nvSpPr>
      <dsp:spPr>
        <a:xfrm rot="16207518" flipV="1">
          <a:off x="5082493" y="1159019"/>
          <a:ext cx="1753209" cy="63110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599925-6CB6-4A45-A1A1-5B1B2AE6B777}">
      <dsp:nvSpPr>
        <dsp:cNvPr id="0" name=""/>
        <dsp:cNvSpPr/>
      </dsp:nvSpPr>
      <dsp:spPr>
        <a:xfrm>
          <a:off x="5536294" y="2914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Predictive Analysis for Future Trends</a:t>
          </a:r>
        </a:p>
      </dsp:txBody>
      <dsp:txXfrm>
        <a:off x="5572844" y="39464"/>
        <a:ext cx="2006773" cy="1174823"/>
      </dsp:txXfrm>
    </dsp:sp>
    <dsp:sp modelId="{5C1F4FEB-9F58-4C1B-9B27-7C6642066305}">
      <dsp:nvSpPr>
        <dsp:cNvPr id="0" name=""/>
        <dsp:cNvSpPr/>
      </dsp:nvSpPr>
      <dsp:spPr>
        <a:xfrm>
          <a:off x="5540126" y="1765245"/>
          <a:ext cx="2079873" cy="124792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System Testing and Calibration</a:t>
          </a:r>
        </a:p>
      </dsp:txBody>
      <dsp:txXfrm>
        <a:off x="5576676" y="1801795"/>
        <a:ext cx="2006773" cy="117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F7F15B-FB34-4BA5-9BF0-855601BAFAB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14958"/>
              </p:ext>
            </p:extLst>
          </p:nvPr>
        </p:nvGraphicFramePr>
        <p:xfrm>
          <a:off x="381000" y="457200"/>
          <a:ext cx="8458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1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BMS INSTITUTE OF TECHNOLOGY &amp; MANAGEMENT, YELAHANKA, BANGALORE.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Department of Artificial Intelligence and Machine Learning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085" y="1905000"/>
            <a:ext cx="8458200" cy="4800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b="1" dirty="0">
                <a:latin typeface="Century Schoolbook" panose="02040604050505020304" pitchFamily="18" charset="0"/>
              </a:rPr>
              <a:t>IoT and ML-Driven Water Forensics for Illegal Dumping Detection</a:t>
            </a:r>
          </a:p>
          <a:p>
            <a:pPr algn="ctr"/>
            <a:endParaRPr lang="en-US" sz="1800" b="1" dirty="0">
              <a:latin typeface="Century Schoolbook" panose="02040604050505020304" pitchFamily="18" charset="0"/>
            </a:endParaRPr>
          </a:p>
          <a:p>
            <a:pPr marL="457200" indent="-457200" algn="ctr"/>
            <a:r>
              <a:rPr lang="en-US" sz="1600" b="1" dirty="0">
                <a:latin typeface="Century Schoolbook" panose="02040604050505020304" pitchFamily="18" charset="0"/>
              </a:rPr>
              <a:t>1. SIRI MANJUNATH  [1BY22AI098]</a:t>
            </a:r>
          </a:p>
          <a:p>
            <a:pPr marL="457200" indent="-457200" algn="ctr"/>
            <a:r>
              <a:rPr lang="en-US" sz="1600" b="1" dirty="0">
                <a:latin typeface="Century Schoolbook" panose="02040604050505020304" pitchFamily="18" charset="0"/>
              </a:rPr>
              <a:t>2.  SMRITI                   [1BY22AI099]</a:t>
            </a:r>
          </a:p>
          <a:p>
            <a:pPr algn="ctr"/>
            <a:r>
              <a:rPr lang="en-US" sz="1600" b="1" dirty="0">
                <a:latin typeface="Century Schoolbook" panose="02040604050505020304" pitchFamily="18" charset="0"/>
              </a:rPr>
              <a:t>3. SONALI KUMARI    [1BY22AI100]</a:t>
            </a:r>
          </a:p>
          <a:p>
            <a:pPr algn="ctr"/>
            <a:r>
              <a:rPr lang="en-US" sz="1600" b="1" dirty="0">
                <a:latin typeface="Century Schoolbook" panose="02040604050505020304" pitchFamily="18" charset="0"/>
              </a:rPr>
              <a:t>4. TISHA SAKLECHA  [1BY22AI110]</a:t>
            </a:r>
            <a:endParaRPr lang="en-US" sz="1100" b="1" dirty="0">
              <a:latin typeface="Century Schoolbook" panose="02040604050505020304" pitchFamily="18" charset="0"/>
            </a:endParaRPr>
          </a:p>
          <a:p>
            <a:pPr algn="ctr"/>
            <a:endParaRPr lang="en-US" sz="1100" b="1" dirty="0">
              <a:latin typeface="Century Schoolbook" panose="02040604050505020304" pitchFamily="18" charset="0"/>
            </a:endParaRPr>
          </a:p>
          <a:p>
            <a:pPr algn="ctr"/>
            <a:endParaRPr lang="en-US" sz="1100" b="1" dirty="0">
              <a:latin typeface="Century Schoolbook" panose="02040604050505020304" pitchFamily="18" charset="0"/>
            </a:endParaRPr>
          </a:p>
          <a:p>
            <a:pPr algn="ctr"/>
            <a:r>
              <a:rPr lang="en-US" sz="1600" b="1" dirty="0">
                <a:latin typeface="Century Schoolbook" panose="02040604050505020304" pitchFamily="18" charset="0"/>
              </a:rPr>
              <a:t>Under the guidance of:</a:t>
            </a:r>
          </a:p>
          <a:p>
            <a:pPr algn="ctr"/>
            <a:r>
              <a:rPr lang="en-US" sz="1400" b="1" dirty="0">
                <a:latin typeface="Century Schoolbook" panose="02040604050505020304" pitchFamily="18" charset="0"/>
              </a:rPr>
              <a:t>Dr. Manoj H M</a:t>
            </a:r>
          </a:p>
          <a:p>
            <a:pPr algn="ctr"/>
            <a:r>
              <a:rPr lang="en-US" sz="1400" b="1" dirty="0">
                <a:latin typeface="Century Schoolbook" panose="02040604050505020304" pitchFamily="18" charset="0"/>
              </a:rPr>
              <a:t>Associate Professor</a:t>
            </a:r>
          </a:p>
          <a:p>
            <a:pPr algn="ctr"/>
            <a:r>
              <a:rPr lang="en-US" sz="1400" b="1" dirty="0">
                <a:latin typeface="Century Schoolbook" panose="02040604050505020304" pitchFamily="18" charset="0"/>
              </a:rPr>
              <a:t>Dept. of AIML</a:t>
            </a:r>
          </a:p>
          <a:p>
            <a:pPr algn="ctr"/>
            <a:r>
              <a:rPr lang="en-US" sz="1400" b="1" dirty="0">
                <a:latin typeface="Century Schoolbook" panose="02040604050505020304" pitchFamily="18" charset="0"/>
              </a:rPr>
              <a:t>BMSIT&amp;M</a:t>
            </a:r>
          </a:p>
          <a:p>
            <a:pPr algn="ctr"/>
            <a:r>
              <a:rPr lang="en-US" sz="1400" b="1" dirty="0">
                <a:latin typeface="Century Schoolbook" panose="02040604050505020304" pitchFamily="18" charset="0"/>
              </a:rPr>
              <a:t>2024-25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4535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6F12-0A27-D771-9E31-52DFC2ECC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4373563"/>
          </a:xfrm>
        </p:spPr>
        <p:txBody>
          <a:bodyPr>
            <a:normAutofit fontScale="70000" lnSpcReduction="20000"/>
          </a:bodyPr>
          <a:lstStyle/>
          <a:p>
            <a:r>
              <a:rPr lang="en-US" sz="2000" b="0" dirty="0"/>
              <a:t>[6]. Gour, N. K. </a:t>
            </a:r>
            <a:r>
              <a:rPr lang="en-US" sz="2000" b="0" dirty="0" err="1"/>
              <a:t>Suniya</a:t>
            </a:r>
            <a:r>
              <a:rPr lang="en-US" sz="2000" b="0" dirty="0"/>
              <a:t>, U. Kumar, K. Parihar, K. Kanwar, and S. K. Meena, "Water Quality Monitoring in Arid Regions of Western Rajasthan: Integrated IoT-GIS Framework," ResearchGate Journal, 2022. </a:t>
            </a:r>
          </a:p>
          <a:p>
            <a:r>
              <a:rPr lang="en-US" sz="2000" b="0" dirty="0"/>
              <a:t>[7]. M. </a:t>
            </a:r>
            <a:r>
              <a:rPr lang="en-US" sz="2000" b="0" dirty="0" err="1"/>
              <a:t>Govindasamy</a:t>
            </a:r>
            <a:r>
              <a:rPr lang="en-US" sz="2000" b="0" dirty="0"/>
              <a:t>, K. Jayanthi, and S. </a:t>
            </a:r>
            <a:r>
              <a:rPr lang="en-US" sz="2000" b="0" dirty="0" err="1"/>
              <a:t>Rajagopan</a:t>
            </a:r>
            <a:r>
              <a:rPr lang="en-US" sz="2000" b="0" dirty="0"/>
              <a:t>, "IoT Product on Smart Water Quality Monitoring System (IoT </a:t>
            </a:r>
            <a:r>
              <a:rPr lang="en-US" sz="2000" b="0" dirty="0" err="1"/>
              <a:t>Wq</a:t>
            </a:r>
            <a:r>
              <a:rPr lang="en-US" sz="2000" b="0" dirty="0"/>
              <a:t>-Kit) for Puducherry Union Territory," IEEE Internet of Things Journal, 2023. </a:t>
            </a:r>
          </a:p>
          <a:p>
            <a:r>
              <a:rPr lang="en-US" sz="2000" b="0" dirty="0"/>
              <a:t>[8]. U. G. </a:t>
            </a:r>
            <a:r>
              <a:rPr lang="en-US" sz="2000" b="0" dirty="0" err="1"/>
              <a:t>Sharanya</a:t>
            </a:r>
            <a:r>
              <a:rPr lang="en-US" sz="2000" b="0" dirty="0"/>
              <a:t>, K. M. </a:t>
            </a:r>
            <a:r>
              <a:rPr lang="en-US" sz="2000" b="0" dirty="0" err="1"/>
              <a:t>Birabbi</a:t>
            </a:r>
            <a:r>
              <a:rPr lang="en-US" sz="2000" b="0" dirty="0"/>
              <a:t>, B. H. Sahana, D. M. Kumar, N. Sharmila, and S. M. Swamy, "IoT-based Water Quality and Leakage Monitoring System for Urban Water Systems Using Machine Learning Algorithms," IEEE Internet of Things Journal, 2024. </a:t>
            </a:r>
          </a:p>
          <a:p>
            <a:r>
              <a:rPr lang="en-US" sz="2000" b="0" dirty="0"/>
              <a:t>[9].  </a:t>
            </a:r>
            <a:r>
              <a:rPr lang="en-US" sz="2000" b="0" dirty="0" err="1"/>
              <a:t>Essamlali</a:t>
            </a:r>
            <a:r>
              <a:rPr lang="en-US" sz="2000" b="0" dirty="0"/>
              <a:t>, H. </a:t>
            </a:r>
            <a:r>
              <a:rPr lang="en-US" sz="2000" b="0" dirty="0" err="1"/>
              <a:t>Nhaila</a:t>
            </a:r>
            <a:r>
              <a:rPr lang="en-US" sz="2000" b="0" dirty="0"/>
              <a:t>, and M. El </a:t>
            </a:r>
            <a:r>
              <a:rPr lang="en-US" sz="2000" b="0" dirty="0" err="1"/>
              <a:t>Khaili</a:t>
            </a:r>
            <a:r>
              <a:rPr lang="en-US" sz="2000" b="0" dirty="0"/>
              <a:t>, "Advances in Machine Learning and IoT for Water Quality    Monitoring," NLM Journal, 2024. </a:t>
            </a:r>
          </a:p>
          <a:p>
            <a:r>
              <a:rPr lang="en-US" sz="2000" b="0" dirty="0"/>
              <a:t>[10].  G. M. </a:t>
            </a:r>
            <a:r>
              <a:rPr lang="en-US" sz="2000" b="0" dirty="0" err="1"/>
              <a:t>el</a:t>
            </a:r>
            <a:r>
              <a:rPr lang="en-US" sz="2000" b="0" dirty="0"/>
              <a:t> Amin, B. </a:t>
            </a:r>
            <a:r>
              <a:rPr lang="en-US" sz="2000" b="0" dirty="0" err="1"/>
              <a:t>Soumia</a:t>
            </a:r>
            <a:r>
              <a:rPr lang="en-US" sz="2000" b="0" dirty="0"/>
              <a:t>, and B. </a:t>
            </a:r>
            <a:r>
              <a:rPr lang="en-US" sz="2000" b="0" dirty="0" err="1"/>
              <a:t>Mostefa</a:t>
            </a:r>
            <a:r>
              <a:rPr lang="en-US" sz="2000" b="0" dirty="0"/>
              <a:t>, "Water Quality Drinking Classification Using Machine Learning," IEEE ML Journal, 2024. </a:t>
            </a:r>
          </a:p>
          <a:p>
            <a:r>
              <a:rPr lang="en-US" sz="2000" b="0" dirty="0"/>
              <a:t>[11].  U. Banerjee, V. P. V, K. Sharma, J. Thomas, P. Sawant, and V. K. Pandey, "Detecting Lake Water Quality Using Machine Learning and Image Processing," IEEE ML and Image Processing Journal, 2023.  </a:t>
            </a:r>
          </a:p>
          <a:p>
            <a:r>
              <a:rPr lang="en-US" sz="2000" b="0" dirty="0"/>
              <a:t>[12].  O. O. Flores-Cortez, "A Low-Cost IoT System for Water Quality Monitoring in Developing Countries," IEEE 21st Consumer Communications &amp; Networking Conference (CCNC), 2024 </a:t>
            </a:r>
          </a:p>
        </p:txBody>
      </p:sp>
    </p:spTree>
    <p:extLst>
      <p:ext uri="{BB962C8B-B14F-4D97-AF65-F5344CB8AC3E}">
        <p14:creationId xmlns:p14="http://schemas.microsoft.com/office/powerpoint/2010/main" val="3957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"/>
            <a:ext cx="8382000" cy="63246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Abstract of Project: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Brief description of Project.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Methodology: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Theoretical Analysis / Experimental Observations / Novel Algorithms / Tools / Techniques.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3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: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Proposed Methodology for each objective and the implementation of each module of the project –   diagram and description.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System testing :</a:t>
            </a:r>
            <a:r>
              <a:rPr lang="en-US" sz="23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All Possible Test cases – The implemented project should be tested against all possible inputs and should be checked for the expected outcomes.</a:t>
            </a:r>
          </a:p>
          <a:p>
            <a:pPr marL="731520" lvl="1" indent="-457200" algn="just">
              <a:spcBef>
                <a:spcPts val="0"/>
              </a:spcBef>
              <a:buFont typeface="+mj-lt"/>
              <a:buAutoNum type="arabicPeriod"/>
            </a:pPr>
            <a:endParaRPr lang="en-US" sz="2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Results and Discussions:</a:t>
            </a:r>
            <a:r>
              <a:rPr lang="en-US" sz="2300" b="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Output of the implemented project- Screen shots and description.</a:t>
            </a:r>
          </a:p>
          <a:p>
            <a:pPr marL="274320" indent="-457200" algn="just">
              <a:spcBef>
                <a:spcPts val="0"/>
              </a:spcBef>
              <a:buFont typeface="+mj-lt"/>
              <a:buAutoNum type="arabicPeriod"/>
            </a:pPr>
            <a:endParaRPr lang="en-US" sz="23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3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Conclusion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Self introspection of the project.</a:t>
            </a:r>
          </a:p>
          <a:p>
            <a:pPr marL="731520" lvl="1" indent="-457200">
              <a:spcBef>
                <a:spcPts val="0"/>
              </a:spcBef>
              <a:buFont typeface="+mj-lt"/>
              <a:buAutoNum type="arabicPeriod"/>
            </a:pPr>
            <a:endParaRPr lang="en-US" sz="23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indent="-457200" algn="just">
              <a:spcBef>
                <a:spcPts val="0"/>
              </a:spcBef>
              <a:buFont typeface="+mj-lt"/>
              <a:buAutoNum type="arabicPeriod"/>
            </a:pPr>
            <a:r>
              <a:rPr lang="en-US" sz="2300" dirty="0">
                <a:latin typeface="Cambria Math" panose="02040503050406030204" pitchFamily="18" charset="0"/>
                <a:ea typeface="Cambria Math" panose="02040503050406030204" pitchFamily="18" charset="0"/>
              </a:rPr>
              <a:t>References: (IEEE format) –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what you referred?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530A-AE77-00D6-2848-AB421A08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8F5B0-2C6D-C9EB-62C7-869D431E7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700" b="0" dirty="0">
                <a:solidFill>
                  <a:schemeClr val="tx1"/>
                </a:solidFill>
              </a:rPr>
              <a:t>Illegal dumping harms water bodies and ecosystems. This project uses IoT sensors for real-time monitoring, machine learning for anomaly detection, and GIS for mapping pollution sources. The system ensures rapid response and long-term environmental protection.</a:t>
            </a:r>
          </a:p>
          <a:p>
            <a:pPr algn="just"/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1908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6F0-56C1-3981-18F1-421A93E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1802-C698-DD31-4B31-953F554C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00600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Data Collection:</a:t>
            </a:r>
            <a:br>
              <a:rPr lang="en-US" b="0" dirty="0"/>
            </a:br>
            <a:r>
              <a:rPr lang="en-US" b="0" dirty="0"/>
              <a:t>IoT sensors monitor water bodies, collecting real-time data on parameters like pH, turbidity, dissolved oxygen, and chemical concentrations.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Machine Learning:</a:t>
            </a:r>
            <a:br>
              <a:rPr lang="en-US" b="0" dirty="0"/>
            </a:br>
            <a:r>
              <a:rPr lang="en-US" b="0" dirty="0"/>
              <a:t>Anomaly detection models (e.g., Isolation Forest, One-Class SVM) are trained on baseline clean water data to identify abnormal sensor readings indicating contamination.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Alert Mechanism:</a:t>
            </a:r>
            <a:br>
              <a:rPr lang="en-US" b="0" dirty="0"/>
            </a:br>
            <a:r>
              <a:rPr lang="en-US" b="0" dirty="0"/>
              <a:t>A cloud-based system (e.g., Firebase/Google Cloud) triggers alerts via SMS, email, or app notifications when contamination thresholds are exceeded, enabling rapid response.</a:t>
            </a:r>
          </a:p>
          <a:p>
            <a:pPr>
              <a:buFont typeface="+mj-lt"/>
              <a:buAutoNum type="arabicPeriod"/>
            </a:pPr>
            <a:r>
              <a:rPr lang="en-US" dirty="0"/>
              <a:t>GIS Integration:</a:t>
            </a:r>
            <a:br>
              <a:rPr lang="en-US" b="0" dirty="0"/>
            </a:br>
            <a:r>
              <a:rPr lang="en-US" b="0" dirty="0"/>
              <a:t>QGIS or ArcGIS visualizes contamination data, highlighting high-risk zones for efficient resource allocation and trend analysis.</a:t>
            </a:r>
          </a:p>
          <a:p>
            <a:pPr>
              <a:buFont typeface="+mj-lt"/>
              <a:buAutoNum type="arabicPeriod"/>
            </a:pPr>
            <a:r>
              <a:rPr lang="en-US" dirty="0"/>
              <a:t>Testing and Validation:</a:t>
            </a:r>
            <a:br>
              <a:rPr lang="en-US" b="0" dirty="0"/>
            </a:br>
            <a:r>
              <a:rPr lang="en-US" b="0" dirty="0"/>
              <a:t>Extensive testing with real and simulated data ensures the system's accuracy, reliability, and timely alerting, with ongoing model and threshold refinements.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103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A799-E0A8-3462-02C7-F449230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D0EBD-BD16-0F62-9279-340AB046E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39954"/>
              </p:ext>
            </p:extLst>
          </p:nvPr>
        </p:nvGraphicFramePr>
        <p:xfrm>
          <a:off x="457200" y="1752600"/>
          <a:ext cx="76200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0F01A23-612F-91E4-5FCC-CE7E974BC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6200556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Fig 1: W</a:t>
            </a:r>
            <a:r>
              <a:rPr lang="en-US" sz="1400" b="1" dirty="0">
                <a:ea typeface="Calibri" pitchFamily="34" charset="0"/>
                <a:cs typeface="Times New Roman" pitchFamily="18" charset="0"/>
              </a:rPr>
              <a:t>orkflow model for water quality monitoring and analysis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4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 1">
            <a:extLst>
              <a:ext uri="{FF2B5EF4-FFF2-40B4-BE49-F238E27FC236}">
                <a16:creationId xmlns:a16="http://schemas.microsoft.com/office/drawing/2014/main" id="{E6991D6D-6333-40BC-7990-E391C59F85C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57200"/>
            <a:ext cx="6629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DFFEA53-FDA2-0429-F998-C41E13BA4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91200"/>
            <a:ext cx="518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Fig 2: Flowchart of machine learning modeling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4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5319275A.WhatsAppDesktop_cv1g1gvanyjgm\TempState\CA0912C01F24C6EF488DB9A2A97B7768\WhatsApp Image 2024-11-12 at 22.05.55_e3352c1c.jpg">
            <a:extLst>
              <a:ext uri="{FF2B5EF4-FFF2-40B4-BE49-F238E27FC236}">
                <a16:creationId xmlns:a16="http://schemas.microsoft.com/office/drawing/2014/main" id="{04C9B8E7-598E-F1AF-A3FA-8C6AEEE3FBF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4EBB031-6E42-3AEA-3BE2-6CDB88BA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19800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Times New Roman" pitchFamily="18" charset="0"/>
              </a:rPr>
              <a:t>Fig 3: Flowchart of IoT water monitoring system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DA25-9B26-F01A-A476-2FDF7511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A2A95-34E4-2E0E-7AA5-EC3F91F9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5028882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dirty="0"/>
              <a:t>Data Collection:</a:t>
            </a:r>
          </a:p>
          <a:p>
            <a:pPr lvl="1">
              <a:buClrTx/>
              <a:buFont typeface="+mj-lt"/>
              <a:buAutoNum type="arabicPeriod"/>
            </a:pPr>
            <a:r>
              <a:rPr lang="en-US" b="1" dirty="0"/>
              <a:t>Sensor Integration Test</a:t>
            </a:r>
            <a:endParaRPr lang="en-US" dirty="0"/>
          </a:p>
          <a:p>
            <a:pPr marL="1428750" lvl="2" indent="-2857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Input: Connect all sensors (pH, turbidity, DO, chemical sensors) to the ESP32 microcontroller.</a:t>
            </a:r>
          </a:p>
          <a:p>
            <a:pPr marL="1428750" lvl="2" indent="-2857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Expected Outcome: Each sensor transmits accurate and stable data to the ESP32 without errors.</a:t>
            </a:r>
          </a:p>
          <a:p>
            <a:pPr lvl="1">
              <a:buClrTx/>
              <a:buFont typeface="+mj-lt"/>
              <a:buAutoNum type="arabicPeriod"/>
            </a:pPr>
            <a:r>
              <a:rPr lang="en-US" b="1" dirty="0"/>
              <a:t>Sensor Data Accuracy</a:t>
            </a:r>
            <a:endParaRPr lang="en-US" dirty="0"/>
          </a:p>
          <a:p>
            <a:pPr marL="1428750" lvl="2" indent="-2857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Input: Simulate various water conditions (e.g., polluted vs. clean water).</a:t>
            </a:r>
          </a:p>
          <a:p>
            <a:pPr marL="1428750" lvl="2" indent="-2857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Expected Outcome: Sensors report the correct readings as per the actual water parameters.</a:t>
            </a:r>
          </a:p>
          <a:p>
            <a:pPr lvl="1">
              <a:buClrTx/>
              <a:buFont typeface="+mj-lt"/>
              <a:buAutoNum type="arabicPeriod"/>
            </a:pPr>
            <a:r>
              <a:rPr lang="en-US" b="1" dirty="0"/>
              <a:t>Real-time Data Transmission</a:t>
            </a:r>
            <a:endParaRPr lang="en-US" dirty="0"/>
          </a:p>
          <a:p>
            <a:pPr marL="1314450" lvl="2" indent="-1714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Input: Transmit live sensor data to the cloud server.</a:t>
            </a:r>
          </a:p>
          <a:p>
            <a:pPr marL="1314450" lvl="2" indent="-1714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Expected Outcome: Data should be transmitted without delays and visible in real-time.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b="1" dirty="0"/>
              <a:t> Machine Learning (ML) Anomaly Detection:</a:t>
            </a:r>
          </a:p>
          <a:p>
            <a:pPr marL="274320" lvl="1" indent="0">
              <a:buNone/>
            </a:pPr>
            <a:r>
              <a:rPr lang="en-US" b="1" dirty="0"/>
              <a:t>1. Training and Validation</a:t>
            </a:r>
            <a:endParaRPr lang="en-US" dirty="0"/>
          </a:p>
          <a:p>
            <a:pPr marL="1314450" lvl="2" indent="-1714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Input: Provide baseline clean water data for training.</a:t>
            </a:r>
          </a:p>
          <a:p>
            <a:pPr marL="1314450" lvl="2" indent="-1714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Expected Outcome: The ML model learns and establishes accurate thresholds for anomaly detection.</a:t>
            </a:r>
          </a:p>
          <a:p>
            <a:pPr marL="274320" lvl="1" indent="0">
              <a:buNone/>
            </a:pPr>
            <a:r>
              <a:rPr lang="en-US" b="1" dirty="0"/>
              <a:t>2. Anomaly Detection Accuracy</a:t>
            </a:r>
            <a:endParaRPr lang="en-US" dirty="0"/>
          </a:p>
          <a:p>
            <a:pPr marL="1314450" lvl="2" indent="-1714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Input: Simulate contamination by altering pH, turbidity, or chemical levels.</a:t>
            </a:r>
          </a:p>
          <a:p>
            <a:pPr marL="1314450" lvl="2" indent="-171450">
              <a:buClrTx/>
              <a:buFont typeface="Wingdings" panose="05000000000000000000" pitchFamily="2" charset="2"/>
              <a:buChar char="ü"/>
            </a:pPr>
            <a:r>
              <a:rPr lang="en-US" sz="1400" dirty="0"/>
              <a:t>Expected Outcome: The ML model flags anomalies with minimal false positives or negatives.</a:t>
            </a:r>
          </a:p>
        </p:txBody>
      </p:sp>
    </p:spTree>
    <p:extLst>
      <p:ext uri="{BB962C8B-B14F-4D97-AF65-F5344CB8AC3E}">
        <p14:creationId xmlns:p14="http://schemas.microsoft.com/office/powerpoint/2010/main" val="348709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833C-6C3B-D14A-B43C-5C729EA9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6BCE-1CCA-3034-7F61-C6DF11BC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b="0" dirty="0"/>
              <a:t>[1]. N. K. </a:t>
            </a:r>
            <a:r>
              <a:rPr lang="en-US" sz="1700" b="0" dirty="0" err="1"/>
              <a:t>Koditala</a:t>
            </a:r>
            <a:r>
              <a:rPr lang="en-US" sz="1700" b="0" dirty="0"/>
              <a:t> and P. S. Pandey, "Water Quality Monitoring System Using IoT and Machine Learning," IEEE IoT and Machine Learning Journal, 2018. </a:t>
            </a:r>
          </a:p>
          <a:p>
            <a:r>
              <a:rPr lang="en-US" sz="1700" b="0" dirty="0"/>
              <a:t>[2]. U. Shafi, R. Mumtaz, H. Anwar, A. M. Qamar, and H. Khurshid, "Surface Water Pollution Detection using Internet of Things," IEEE Internet of Things Journal, 2018. </a:t>
            </a:r>
          </a:p>
          <a:p>
            <a:r>
              <a:rPr lang="en-US" sz="1700" b="0" dirty="0"/>
              <a:t>[3]. M. S. U. </a:t>
            </a:r>
            <a:r>
              <a:rPr lang="en-US" sz="1700" b="0" dirty="0" err="1"/>
              <a:t>Chowdury</a:t>
            </a:r>
            <a:r>
              <a:rPr lang="en-US" sz="1700" b="0" dirty="0"/>
              <a:t>, T. B. Emran, S. Ghosh, A. Pathak, M. M. Alam, N. </a:t>
            </a:r>
            <a:r>
              <a:rPr lang="en-US" sz="1700" b="0" dirty="0" err="1"/>
              <a:t>Absar</a:t>
            </a:r>
            <a:r>
              <a:rPr lang="en-US" sz="1700" b="0" dirty="0"/>
              <a:t>, K. Andersson, and M. S. Hossain, "IoT Based Real-time River Water Quality Monitoring System," Science Direct IoT Journal, 2019. </a:t>
            </a:r>
          </a:p>
          <a:p>
            <a:r>
              <a:rPr lang="en-US" sz="1700" b="0" dirty="0"/>
              <a:t>[4]. A. L. Lopez, N. A. Haripriya, K. Raveendran, S. Baby, and C. V. Priya, "Water quality prediction system using LSTM NN and IoT," 2021 IEEE International Power and Renewable Energy Conference (IPRECON), 2021 </a:t>
            </a:r>
          </a:p>
          <a:p>
            <a:r>
              <a:rPr lang="en-US" sz="1700" b="0" dirty="0"/>
              <a:t>[5]. Zhu, J. Wang, X. Yang, Y. Zhang, L. Zhang, and H. Ren, "Machine learning used in water quality monitoring and prediction," ScienceDirect ML Journal, 2022. </a:t>
            </a:r>
          </a:p>
        </p:txBody>
      </p:sp>
    </p:spTree>
    <p:extLst>
      <p:ext uri="{BB962C8B-B14F-4D97-AF65-F5344CB8AC3E}">
        <p14:creationId xmlns:p14="http://schemas.microsoft.com/office/powerpoint/2010/main" val="11564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771</TotalTime>
  <Words>1153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Bookman Old Style</vt:lpstr>
      <vt:lpstr>Calibri</vt:lpstr>
      <vt:lpstr>Cambria Math</vt:lpstr>
      <vt:lpstr>Century Schoolbook</vt:lpstr>
      <vt:lpstr>Times New Roman</vt:lpstr>
      <vt:lpstr>Wingdings</vt:lpstr>
      <vt:lpstr>Essential</vt:lpstr>
      <vt:lpstr>PowerPoint Presentation</vt:lpstr>
      <vt:lpstr>PowerPoint Presentation</vt:lpstr>
      <vt:lpstr>ABSTRACT</vt:lpstr>
      <vt:lpstr>Methodology</vt:lpstr>
      <vt:lpstr>IMPLEMENTATION</vt:lpstr>
      <vt:lpstr>PowerPoint Presentation</vt:lpstr>
      <vt:lpstr>PowerPoint Presentation</vt:lpstr>
      <vt:lpstr>SYSTEM TESTING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TISHA SAKLECHA</cp:lastModifiedBy>
  <cp:revision>61</cp:revision>
  <dcterms:created xsi:type="dcterms:W3CDTF">2018-02-17T15:35:37Z</dcterms:created>
  <dcterms:modified xsi:type="dcterms:W3CDTF">2025-01-10T12:34:07Z</dcterms:modified>
</cp:coreProperties>
</file>