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CD7A0-25AA-4F1D-B967-1A22D563FCCC}" v="5" dt="2023-01-21T07:00:59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M MULSHI" userId="c15cb4cea5e83c3f" providerId="LiveId" clId="{F51CD7A0-25AA-4F1D-B967-1A22D563FCCC}"/>
    <pc:docChg chg="custSel modSld">
      <pc:chgData name="MIRM MULSHI" userId="c15cb4cea5e83c3f" providerId="LiveId" clId="{F51CD7A0-25AA-4F1D-B967-1A22D563FCCC}" dt="2023-01-21T07:01:22.884" v="40" actId="255"/>
      <pc:docMkLst>
        <pc:docMk/>
      </pc:docMkLst>
      <pc:sldChg chg="addSp delSp modSp mod delDesignElem">
        <pc:chgData name="MIRM MULSHI" userId="c15cb4cea5e83c3f" providerId="LiveId" clId="{F51CD7A0-25AA-4F1D-B967-1A22D563FCCC}" dt="2023-01-21T07:01:22.884" v="40" actId="255"/>
        <pc:sldMkLst>
          <pc:docMk/>
          <pc:sldMk cId="2577339917" sldId="256"/>
        </pc:sldMkLst>
        <pc:spChg chg="del mod">
          <ac:chgData name="MIRM MULSHI" userId="c15cb4cea5e83c3f" providerId="LiveId" clId="{F51CD7A0-25AA-4F1D-B967-1A22D563FCCC}" dt="2023-01-21T07:00:28.761" v="26" actId="478"/>
          <ac:spMkLst>
            <pc:docMk/>
            <pc:sldMk cId="2577339917" sldId="256"/>
            <ac:spMk id="2" creationId="{A4121076-5145-4E4B-84FF-FB619130AF8E}"/>
          </ac:spMkLst>
        </pc:spChg>
        <pc:spChg chg="mod">
          <ac:chgData name="MIRM MULSHI" userId="c15cb4cea5e83c3f" providerId="LiveId" clId="{F51CD7A0-25AA-4F1D-B967-1A22D563FCCC}" dt="2023-01-21T07:01:22.884" v="40" actId="255"/>
          <ac:spMkLst>
            <pc:docMk/>
            <pc:sldMk cId="2577339917" sldId="256"/>
            <ac:spMk id="3" creationId="{199D18B7-D775-4F1A-852D-0CDA9D99AFD8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53" creationId="{EBDFFBC1-15BD-428E-B8AF-ECF5D1B76DEB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55" creationId="{EBFB3075-0323-4EB0-B1A5-776A0E709CEF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71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73" creationId="{4AB8125F-0FD8-48CD-9F43-73E5494EA774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77339917" sldId="256"/>
            <ac:spMk id="74" creationId="{0019DD6C-5899-4C07-864B-EB0A7D104ACF}"/>
          </ac:spMkLst>
        </pc:spChg>
        <pc:picChg chg="del">
          <ac:chgData name="MIRM MULSHI" userId="c15cb4cea5e83c3f" providerId="LiveId" clId="{F51CD7A0-25AA-4F1D-B967-1A22D563FCCC}" dt="2023-01-21T06:59:14.145" v="0" actId="478"/>
          <ac:picMkLst>
            <pc:docMk/>
            <pc:sldMk cId="2577339917" sldId="256"/>
            <ac:picMk id="39" creationId="{509C57AC-383F-407A-ABAC-182640B296A6}"/>
          </ac:picMkLst>
        </pc:pic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2577339917" sldId="256"/>
            <ac:picMk id="72" creationId="{1CB7E8AE-A3AC-4BB7-A5C6-F00EC697B265}"/>
          </ac:picMkLst>
        </pc:picChg>
        <pc:picChg chg="add mod">
          <ac:chgData name="MIRM MULSHI" userId="c15cb4cea5e83c3f" providerId="LiveId" clId="{F51CD7A0-25AA-4F1D-B967-1A22D563FCCC}" dt="2023-01-21T06:59:25.496" v="3" actId="14100"/>
          <ac:picMkLst>
            <pc:docMk/>
            <pc:sldMk cId="2577339917" sldId="256"/>
            <ac:picMk id="1026" creationId="{98A0773D-E208-CC80-4C79-E382DC4D123B}"/>
          </ac:picMkLst>
        </pc:picChg>
      </pc:sldChg>
      <pc:sldChg chg="delSp modSp delDesignElem">
        <pc:chgData name="MIRM MULSHI" userId="c15cb4cea5e83c3f" providerId="LiveId" clId="{F51CD7A0-25AA-4F1D-B967-1A22D563FCCC}" dt="2023-01-21T07:00:59.705" v="38"/>
        <pc:sldMkLst>
          <pc:docMk/>
          <pc:sldMk cId="1520041768" sldId="261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5" creationId="{8651CFA9-6065-4243-AC48-858E359780B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6" creationId="{FBC8BBE5-981E-4B0B-9654-32B5668BFF3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7" creationId="{592DB257-3E16-4A3C-9E28-4682828127A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8" creationId="{487685E6-1160-459B-8C70-301404C06C23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520041768" sldId="261"/>
            <ac:spMk id="39" creationId="{094C9708-F6A4-4956-B261-A4A2C4DFEBF7}"/>
          </ac:spMkLst>
        </pc:spChg>
        <pc:picChg chg="mod">
          <ac:chgData name="MIRM MULSHI" userId="c15cb4cea5e83c3f" providerId="LiveId" clId="{F51CD7A0-25AA-4F1D-B967-1A22D563FCCC}" dt="2023-01-21T07:00:59.705" v="38"/>
          <ac:picMkLst>
            <pc:docMk/>
            <pc:sldMk cId="1520041768" sldId="261"/>
            <ac:picMk id="7" creationId="{73F9FBD1-4EE6-4F7E-A2EF-2662184D2438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2735844896" sldId="263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10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14" creationId="{297F7562-DBE2-4729-835D-1486BBB4373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16" creationId="{DCE0245F-7D4D-413E-940B-1D9D9A17116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18" creationId="{19B97BE4-8A98-49F3-8669-EAAF6D4331D8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735844896" sldId="263"/>
            <ac:spMk id="20" creationId="{AA090277-9074-44AA-8A49-453BF2C45733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2735844896" sldId="263"/>
            <ac:picMk id="12" creationId="{1CB7E8AE-A3AC-4BB7-A5C6-F00EC697B265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77687218" sldId="264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27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31" creationId="{297F7562-DBE2-4729-835D-1486BBB4373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33" creationId="{DCE0245F-7D4D-413E-940B-1D9D9A17116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35" creationId="{19B97BE4-8A98-49F3-8669-EAAF6D4331D8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77687218" sldId="264"/>
            <ac:spMk id="37" creationId="{AA090277-9074-44AA-8A49-453BF2C45733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77687218" sldId="264"/>
            <ac:picMk id="29" creationId="{1CB7E8AE-A3AC-4BB7-A5C6-F00EC697B265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1860728933" sldId="265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32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36" creationId="{297F7562-DBE2-4729-835D-1486BBB4373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38" creationId="{DCE0245F-7D4D-413E-940B-1D9D9A17116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40" creationId="{19B97BE4-8A98-49F3-8669-EAAF6D4331D8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1860728933" sldId="265"/>
            <ac:spMk id="42" creationId="{AA090277-9074-44AA-8A49-453BF2C45733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1860728933" sldId="265"/>
            <ac:picMk id="34" creationId="{1CB7E8AE-A3AC-4BB7-A5C6-F00EC697B265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3223159214" sldId="266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26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28" creationId="{F1174801-1395-44C5-9B00-CCAC45C056E7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29" creationId="{1F491198-AF87-4E71-AAD9-AE427363C1B5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30" creationId="{4C2E1C05-3303-4DCD-9685-3BDE5AEFE174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23159214" sldId="266"/>
            <ac:spMk id="31" creationId="{D7F2E59A-66C6-4BE2-B3FB-D5DE585D2531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3223159214" sldId="266"/>
            <ac:picMk id="27" creationId="{1CB7E8AE-A3AC-4BB7-A5C6-F00EC697B265}"/>
          </ac:picMkLst>
        </pc:picChg>
      </pc:sldChg>
      <pc:sldChg chg="modSp">
        <pc:chgData name="MIRM MULSHI" userId="c15cb4cea5e83c3f" providerId="LiveId" clId="{F51CD7A0-25AA-4F1D-B967-1A22D563FCCC}" dt="2023-01-21T07:00:59.705" v="38"/>
        <pc:sldMkLst>
          <pc:docMk/>
          <pc:sldMk cId="2289267336" sldId="267"/>
        </pc:sldMkLst>
        <pc:spChg chg="mod">
          <ac:chgData name="MIRM MULSHI" userId="c15cb4cea5e83c3f" providerId="LiveId" clId="{F51CD7A0-25AA-4F1D-B967-1A22D563FCCC}" dt="2023-01-21T07:00:59.705" v="38"/>
          <ac:spMkLst>
            <pc:docMk/>
            <pc:sldMk cId="2289267336" sldId="267"/>
            <ac:spMk id="2" creationId="{FCF97D01-2BCB-490E-B829-8E80A77DB061}"/>
          </ac:spMkLst>
        </pc:sp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331084392" sldId="268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25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29" creationId="{F1174801-1395-44C5-9B00-CCAC45C056E7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31" creationId="{8BADB362-9771-4A3C-B9E5-6777F34C504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33" creationId="{EE0EF321-8351-49AB-BA30-A90615C80EE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31084392" sldId="268"/>
            <ac:spMk id="35" creationId="{7F729D3C-986A-4A27-A9FF-0A07A0959FEA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331084392" sldId="268"/>
            <ac:picMk id="27" creationId="{1CB7E8AE-A3AC-4BB7-A5C6-F00EC697B265}"/>
          </ac:picMkLst>
        </pc:picChg>
      </pc:sldChg>
      <pc:sldChg chg="delSp delDesignElem">
        <pc:chgData name="MIRM MULSHI" userId="c15cb4cea5e83c3f" providerId="LiveId" clId="{F51CD7A0-25AA-4F1D-B967-1A22D563FCCC}" dt="2023-01-21T07:00:52.188" v="36"/>
        <pc:sldMkLst>
          <pc:docMk/>
          <pc:sldMk cId="3234958057" sldId="272"/>
        </pc:sldMkLst>
        <pc:spChg chg="del">
          <ac:chgData name="MIRM MULSHI" userId="c15cb4cea5e83c3f" providerId="LiveId" clId="{F51CD7A0-25AA-4F1D-B967-1A22D563FCCC}" dt="2023-01-21T07:00:52.188" v="36"/>
          <ac:spMkLst>
            <pc:docMk/>
            <pc:sldMk cId="3234958057" sldId="272"/>
            <ac:spMk id="66" creationId="{799448F2-0E5B-42DA-B2D1-11A14E947BD4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3234958057" sldId="272"/>
            <ac:spMk id="67" creationId="{4E8A7552-20E1-4F34-ADAB-C1DB6634D47E}"/>
          </ac:spMkLst>
        </pc:spChg>
      </pc:sldChg>
      <pc:sldChg chg="modSp">
        <pc:chgData name="MIRM MULSHI" userId="c15cb4cea5e83c3f" providerId="LiveId" clId="{F51CD7A0-25AA-4F1D-B967-1A22D563FCCC}" dt="2023-01-21T07:00:59.705" v="38"/>
        <pc:sldMkLst>
          <pc:docMk/>
          <pc:sldMk cId="1183978890" sldId="273"/>
        </pc:sldMkLst>
        <pc:spChg chg="mod">
          <ac:chgData name="MIRM MULSHI" userId="c15cb4cea5e83c3f" providerId="LiveId" clId="{F51CD7A0-25AA-4F1D-B967-1A22D563FCCC}" dt="2023-01-21T07:00:59.705" v="38"/>
          <ac:spMkLst>
            <pc:docMk/>
            <pc:sldMk cId="1183978890" sldId="273"/>
            <ac:spMk id="2" creationId="{7CDCB9D6-8360-4723-BF4C-7033DD311641}"/>
          </ac:spMkLst>
        </pc:spChg>
      </pc:sldChg>
      <pc:sldChg chg="delSp modSp mod delDesignElem">
        <pc:chgData name="MIRM MULSHI" userId="c15cb4cea5e83c3f" providerId="LiveId" clId="{F51CD7A0-25AA-4F1D-B967-1A22D563FCCC}" dt="2023-01-21T07:00:52.624" v="37" actId="27636"/>
        <pc:sldMkLst>
          <pc:docMk/>
          <pc:sldMk cId="2531522759" sldId="274"/>
        </pc:sldMkLst>
        <pc:spChg chg="mod">
          <ac:chgData name="MIRM MULSHI" userId="c15cb4cea5e83c3f" providerId="LiveId" clId="{F51CD7A0-25AA-4F1D-B967-1A22D563FCCC}" dt="2023-01-21T07:00:52.624" v="37" actId="27636"/>
          <ac:spMkLst>
            <pc:docMk/>
            <pc:sldMk cId="2531522759" sldId="274"/>
            <ac:spMk id="2" creationId="{CB3BCD6E-02E9-4D21-9DFB-DF7D136EB9D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12" creationId="{0BABF38A-8A0D-492E-BD20-6CF4D46B50BD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16" creationId="{F1174801-1395-44C5-9B00-CCAC45C056E7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18" creationId="{8BADB362-9771-4A3C-B9E5-6777F34C5041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20" creationId="{EE0EF321-8351-49AB-BA30-A90615C80EEA}"/>
          </ac:spMkLst>
        </pc:spChg>
        <pc:spChg chg="del">
          <ac:chgData name="MIRM MULSHI" userId="c15cb4cea5e83c3f" providerId="LiveId" clId="{F51CD7A0-25AA-4F1D-B967-1A22D563FCCC}" dt="2023-01-21T07:00:52.188" v="36"/>
          <ac:spMkLst>
            <pc:docMk/>
            <pc:sldMk cId="2531522759" sldId="274"/>
            <ac:spMk id="22" creationId="{7F729D3C-986A-4A27-A9FF-0A07A0959FEA}"/>
          </ac:spMkLst>
        </pc:spChg>
        <pc:picChg chg="del">
          <ac:chgData name="MIRM MULSHI" userId="c15cb4cea5e83c3f" providerId="LiveId" clId="{F51CD7A0-25AA-4F1D-B967-1A22D563FCCC}" dt="2023-01-21T07:00:52.188" v="36"/>
          <ac:picMkLst>
            <pc:docMk/>
            <pc:sldMk cId="2531522759" sldId="274"/>
            <ac:picMk id="14" creationId="{1CB7E8AE-A3AC-4BB7-A5C6-F00EC697B265}"/>
          </ac:picMkLst>
        </pc:picChg>
      </pc:sldChg>
      <pc:sldChg chg="modSp">
        <pc:chgData name="MIRM MULSHI" userId="c15cb4cea5e83c3f" providerId="LiveId" clId="{F51CD7A0-25AA-4F1D-B967-1A22D563FCCC}" dt="2023-01-21T07:00:59.705" v="38"/>
        <pc:sldMkLst>
          <pc:docMk/>
          <pc:sldMk cId="1665605109" sldId="276"/>
        </pc:sldMkLst>
        <pc:spChg chg="mod">
          <ac:chgData name="MIRM MULSHI" userId="c15cb4cea5e83c3f" providerId="LiveId" clId="{F51CD7A0-25AA-4F1D-B967-1A22D563FCCC}" dt="2023-01-21T07:00:59.705" v="38"/>
          <ac:spMkLst>
            <pc:docMk/>
            <pc:sldMk cId="1665605109" sldId="276"/>
            <ac:spMk id="2" creationId="{E5046E7D-F50C-41EA-B56E-37FE0E9E3C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A6662E-FAF4-44BC-88B5-85A7CBFB6D30}" type="datetime1">
              <a:rPr lang="en-US" smtClean="0"/>
              <a:pPr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4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8AC6A5B-8AE7-4A41-B5A7-9ADC6686DC18}" type="datetime1">
              <a:rPr lang="en-US" smtClean="0"/>
              <a:t>1/21/2023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7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9D18B7-D775-4F1A-852D-0CDA9D99A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4281" y="4042294"/>
            <a:ext cx="4800600" cy="3867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US" sz="4000" b="1" dirty="0"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Submitted by:</a:t>
            </a:r>
          </a:p>
          <a:p>
            <a:pPr algn="l">
              <a:spcAft>
                <a:spcPts val="800"/>
              </a:spcAft>
            </a:pPr>
            <a:r>
              <a:rPr lang="en-US" sz="4000" b="1" dirty="0"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 Sonali Kadam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House Price Prediction with Python | Aman Kharwal">
            <a:extLst>
              <a:ext uri="{FF2B5EF4-FFF2-40B4-BE49-F238E27FC236}">
                <a16:creationId xmlns:a16="http://schemas.microsoft.com/office/drawing/2014/main" id="{98A0773D-E208-CC80-4C79-E382DC4D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400800" cy="445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33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273-C84A-4F24-8D2D-D94689D4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49"/>
            <a:ext cx="6096000" cy="13924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Examples of Distributions after Skewness Treatment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8164F-44E4-4B8C-B936-805E76BD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63" y="1267597"/>
            <a:ext cx="4570139" cy="49141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9F6DC5-E1D3-47AE-B608-22061FD1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6" y="1267597"/>
            <a:ext cx="6989282" cy="493888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25C59BD-AA2B-46DB-9C41-5C9AAF309C05}"/>
              </a:ext>
            </a:extLst>
          </p:cNvPr>
          <p:cNvSpPr txBox="1">
            <a:spLocks/>
          </p:cNvSpPr>
          <p:nvPr/>
        </p:nvSpPr>
        <p:spPr>
          <a:xfrm>
            <a:off x="7313134" y="1"/>
            <a:ext cx="6096000" cy="139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Standard Scalar</a:t>
            </a:r>
          </a:p>
        </p:txBody>
      </p:sp>
    </p:spTree>
    <p:extLst>
      <p:ext uri="{BB962C8B-B14F-4D97-AF65-F5344CB8AC3E}">
        <p14:creationId xmlns:p14="http://schemas.microsoft.com/office/powerpoint/2010/main" val="33108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3E701-66C4-4AE8-AA67-950BA813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8" y="834143"/>
            <a:ext cx="6607113" cy="5685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9E862-F4A9-4E3F-93B1-EE06E82B88C5}"/>
              </a:ext>
            </a:extLst>
          </p:cNvPr>
          <p:cNvSpPr txBox="1"/>
          <p:nvPr/>
        </p:nvSpPr>
        <p:spPr>
          <a:xfrm>
            <a:off x="285750" y="154178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have tried these Models :1. Random Forest Regressor 2.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3. Lasso Regressor 4. Ridge Regressor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C7C305-4365-4FD8-8F32-A4D899C0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33" y="904710"/>
            <a:ext cx="4258131" cy="1070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80542A-97C8-4875-B4F3-4885949B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33" y="3421087"/>
            <a:ext cx="2381417" cy="3014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BE748D-B85A-439F-B461-103E5EC45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833" y="2476763"/>
            <a:ext cx="3513961" cy="542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4EED0-461F-44CA-A2D8-E261B083EE93}"/>
              </a:ext>
            </a:extLst>
          </p:cNvPr>
          <p:cNvSpPr txBox="1"/>
          <p:nvPr/>
        </p:nvSpPr>
        <p:spPr>
          <a:xfrm>
            <a:off x="9888402" y="5595826"/>
            <a:ext cx="220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10 features based on Random Forest Regression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86259-664F-46A1-BF5A-D6B48001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" y="106411"/>
            <a:ext cx="7094505" cy="6682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3BEDE-47DA-4C0F-AE76-7507261C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35" y="2771737"/>
            <a:ext cx="2758679" cy="876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6E80B-03D7-4E32-8257-66D462FA202C}"/>
              </a:ext>
            </a:extLst>
          </p:cNvPr>
          <p:cNvSpPr txBox="1"/>
          <p:nvPr/>
        </p:nvSpPr>
        <p:spPr>
          <a:xfrm>
            <a:off x="7507485" y="3933825"/>
            <a:ext cx="416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The score was way less than Random Forest, so I’ve rejected this model. Then I checked with the following models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2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2E702-7B11-4149-A6D9-B7ACBEF1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"/>
            <a:ext cx="3406435" cy="72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50F01-7F40-4CA6-BC8B-9774042B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70" y="365760"/>
            <a:ext cx="6569009" cy="6325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144DD9-C4E9-474D-9DC8-276E3FAF3643}"/>
              </a:ext>
            </a:extLst>
          </p:cNvPr>
          <p:cNvSpPr txBox="1"/>
          <p:nvPr/>
        </p:nvSpPr>
        <p:spPr>
          <a:xfrm>
            <a:off x="774903" y="1819185"/>
            <a:ext cx="4236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Feature ranking with RFE (recursive feature elimination), that assigns weights to features e.g., the coefficients of a linear model. Here 49 features were selected.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15A93-ACB3-40DE-B957-AAE7D256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8304"/>
            <a:ext cx="3771900" cy="16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B9D6-8360-4723-BF4C-7033DD31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Lasso and Ridge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9C0D12-0AD0-46F9-8FDC-AE8F763716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402" y="1844493"/>
            <a:ext cx="6699221" cy="40095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03D92-96B2-4B92-9797-F363E9129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3998" y="1844492"/>
            <a:ext cx="5181600" cy="40095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A2BF7-503A-4EDE-838B-9E9A29EC136E}"/>
              </a:ext>
            </a:extLst>
          </p:cNvPr>
          <p:cNvSpPr txBox="1"/>
          <p:nvPr/>
        </p:nvSpPr>
        <p:spPr>
          <a:xfrm>
            <a:off x="733425" y="611505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Finally, after all the model testing, I’ve found Lasso Ridge to be the best performing model. Building final Model.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7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54F4EC-6333-4384-86EF-41F2C23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6" y="3548229"/>
            <a:ext cx="4324348" cy="3200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6B96E-3A08-4EF9-BC11-55317F41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6" y="151300"/>
            <a:ext cx="4324348" cy="3158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FECC9-6FC8-4E4E-9C03-9B291B94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253824"/>
            <a:ext cx="5426764" cy="42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5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CD6E-02E9-4D21-9DFB-DF7D136E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Effect of Top 10 Features Effecting Sales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DC749-C17F-4ED9-860D-408DC3FB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053" y="22286"/>
            <a:ext cx="3297721" cy="2952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9E593-B58A-44A9-83B7-09730282C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279311"/>
            <a:ext cx="10336569" cy="32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2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429C3-C043-4350-9049-BD25520A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63402"/>
            <a:ext cx="8734425" cy="63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E7D-F50C-41EA-B56E-37FE0E9E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Assumptions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E072-99D6-47B1-BC47-03C1695C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27" y="1533212"/>
            <a:ext cx="6195323" cy="3284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78ADC-0939-4C0A-AB8C-383361264A8E}"/>
              </a:ext>
            </a:extLst>
          </p:cNvPr>
          <p:cNvSpPr txBox="1"/>
          <p:nvPr/>
        </p:nvSpPr>
        <p:spPr>
          <a:xfrm>
            <a:off x="7436330" y="1691323"/>
            <a:ext cx="441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future, data collection should be done in a way that all such categories are included.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F5058-B895-42AC-B40B-6812B797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7" y="4800453"/>
            <a:ext cx="6195323" cy="17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F2BAB-253D-4B07-995D-826D7E73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9" y="350196"/>
            <a:ext cx="11854100" cy="6167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03DF7-B39F-45D2-BFC5-82E7B9E8AC8A}"/>
              </a:ext>
            </a:extLst>
          </p:cNvPr>
          <p:cNvSpPr txBox="1"/>
          <p:nvPr/>
        </p:nvSpPr>
        <p:spPr>
          <a:xfrm>
            <a:off x="2981324" y="328917"/>
            <a:ext cx="88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predict Target Variable Sales Price based on 79 Features using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7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8097-6568-45B3-856C-033053D2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EDA Steps &amp; Visualizations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F9FBD1-4EE6-4F7E-A2EF-2662184D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024" y="2011363"/>
            <a:ext cx="6134226" cy="3767137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06C9-70E5-4802-B870-7FF78C8A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0" y="843126"/>
            <a:ext cx="5732099" cy="49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2093-D006-44F6-863C-D2EC354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53"/>
            <a:ext cx="10515600" cy="1325563"/>
          </a:xfrm>
        </p:spPr>
        <p:txBody>
          <a:bodyPr/>
          <a:lstStyle/>
          <a:p>
            <a:r>
              <a:rPr lang="en-US" dirty="0"/>
              <a:t>Classifying Features - Numerical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9388EE-FE7C-4FBA-AD2B-6AD39B31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2574"/>
            <a:ext cx="4991100" cy="4939665"/>
          </a:xfrm>
        </p:spPr>
        <p:txBody>
          <a:bodyPr/>
          <a:lstStyle/>
          <a:p>
            <a:r>
              <a:rPr lang="en-US" dirty="0"/>
              <a:t>Identified all numerical features.</a:t>
            </a:r>
          </a:p>
          <a:p>
            <a:r>
              <a:rPr lang="en-US" dirty="0"/>
              <a:t>Out of 79, there were 37 numerical features</a:t>
            </a:r>
          </a:p>
          <a:p>
            <a:r>
              <a:rPr lang="en-US" dirty="0"/>
              <a:t>First Found out Temporal values (Year Features)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F0581-0CAA-4746-83E5-2F49A262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1345780"/>
            <a:ext cx="6242969" cy="1382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A90FF-A96E-4297-8791-663A3CC2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751483"/>
            <a:ext cx="6242969" cy="37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ECC-DDAA-4027-9813-8BEAB106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255" y="698160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Scatterplots of Year Features vs Sales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3763A-B3DB-4712-A969-702EB31D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8" y="696201"/>
            <a:ext cx="7631167" cy="5170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EA172-7B9F-4EC8-BFAC-10CA1AD1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105" y="4014628"/>
            <a:ext cx="2789162" cy="1577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CCF41-E8B3-4095-8269-E1740CB3A94D}"/>
              </a:ext>
            </a:extLst>
          </p:cNvPr>
          <p:cNvSpPr txBox="1"/>
          <p:nvPr/>
        </p:nvSpPr>
        <p:spPr>
          <a:xfrm>
            <a:off x="4054151" y="6039073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features were created by finding difference from Year of Sale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84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B25-BCCD-4691-B4B8-2719A5E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630" y="882727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Out of 37 Numerical Features, identified 17 discrete features.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73B2F-6899-4ADA-921D-C2CC1B9F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79" y="868734"/>
            <a:ext cx="851798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3E99-187C-4027-94EE-916B2F27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705" y="872016"/>
            <a:ext cx="3776416" cy="29126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16 Continuous features out of 37 numerical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78502-E5E5-406D-94BD-710F1592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3" y="31202"/>
            <a:ext cx="7867651" cy="6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EA20-6D8E-4493-90D3-1D34A0BB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Categorical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4E5E6-7BA6-46D8-8D1D-B56BB6BE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414046"/>
            <a:ext cx="8435996" cy="352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0F2D9-E796-40FC-9EB2-02D88A4C59E3}"/>
              </a:ext>
            </a:extLst>
          </p:cNvPr>
          <p:cNvSpPr txBox="1"/>
          <p:nvPr/>
        </p:nvSpPr>
        <p:spPr>
          <a:xfrm>
            <a:off x="400050" y="2414046"/>
            <a:ext cx="260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43 categorical Features were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1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7D01-2BCB-490E-B829-8E80A77D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3D6EA-A9DB-4B92-B03A-88500C56F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323"/>
            <a:ext cx="4694327" cy="358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D01E1-6752-4A2A-B455-C0602B87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513"/>
            <a:ext cx="7466888" cy="1052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91746-F8DA-43C6-8892-FD2A08EAC354}"/>
              </a:ext>
            </a:extLst>
          </p:cNvPr>
          <p:cNvSpPr txBox="1"/>
          <p:nvPr/>
        </p:nvSpPr>
        <p:spPr>
          <a:xfrm flipH="1">
            <a:off x="741043" y="3446094"/>
            <a:ext cx="597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Replaced categories less than 1% of total length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9E74A-3026-416F-9A7D-5AF33E23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9630"/>
            <a:ext cx="7834872" cy="1218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C4180-880D-420D-875A-6CF50460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44612"/>
            <a:ext cx="7589250" cy="752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54CCFB-F703-49CB-BA94-E3F37E790F10}"/>
              </a:ext>
            </a:extLst>
          </p:cNvPr>
          <p:cNvSpPr txBox="1"/>
          <p:nvPr/>
        </p:nvSpPr>
        <p:spPr>
          <a:xfrm flipH="1">
            <a:off x="741043" y="5928677"/>
            <a:ext cx="661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treating skewness with log1p transformation, divided data into train and test data, to avoid data leakage.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D54E-A9CF-483D-AD5C-F6191CFC3D95}"/>
              </a:ext>
            </a:extLst>
          </p:cNvPr>
          <p:cNvSpPr txBox="1"/>
          <p:nvPr/>
        </p:nvSpPr>
        <p:spPr>
          <a:xfrm flipH="1">
            <a:off x="8599168" y="5519646"/>
            <a:ext cx="5975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Training Data – 80%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Test Data – 20%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6733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140</TotalTime>
  <Words>284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Arial Black</vt:lpstr>
      <vt:lpstr>Calibri</vt:lpstr>
      <vt:lpstr>Calibri Light</vt:lpstr>
      <vt:lpstr>Metropolitan</vt:lpstr>
      <vt:lpstr>PowerPoint Presentation</vt:lpstr>
      <vt:lpstr>PowerPoint Presentation</vt:lpstr>
      <vt:lpstr>EDA Steps &amp; Visualizations</vt:lpstr>
      <vt:lpstr>Classifying Features - Numerical</vt:lpstr>
      <vt:lpstr>Scatterplots of Year Features vs Sales Price</vt:lpstr>
      <vt:lpstr>Out of 37 Numerical Features, identified 17 discrete features.</vt:lpstr>
      <vt:lpstr>16 Continuous features out of 37 numerical features</vt:lpstr>
      <vt:lpstr>Categorical Features</vt:lpstr>
      <vt:lpstr>Feature Engineering Steps</vt:lpstr>
      <vt:lpstr>Examples of Distributions after Skewness Treatment</vt:lpstr>
      <vt:lpstr>PowerPoint Presentation</vt:lpstr>
      <vt:lpstr>PowerPoint Presentation</vt:lpstr>
      <vt:lpstr>PowerPoint Presentation</vt:lpstr>
      <vt:lpstr>Comparing Lasso and Ridge</vt:lpstr>
      <vt:lpstr>PowerPoint Presentation</vt:lpstr>
      <vt:lpstr>Effect of Top 10 Features Effecting Sales Price</vt:lpstr>
      <vt:lpstr>PowerPoint Presentation</vt:lpstr>
      <vt:lpstr>Limitations &amp;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HOUSE PRICE PREDICTION </dc:title>
  <dc:creator>Kumar Gourabh</dc:creator>
  <cp:lastModifiedBy>MIRM MULSHI</cp:lastModifiedBy>
  <cp:revision>14</cp:revision>
  <dcterms:created xsi:type="dcterms:W3CDTF">2021-02-20T08:27:27Z</dcterms:created>
  <dcterms:modified xsi:type="dcterms:W3CDTF">2023-01-21T07:01:28Z</dcterms:modified>
</cp:coreProperties>
</file>