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3"/>
  </p:notesMasterIdLst>
  <p:sldIdLst>
    <p:sldId id="256" r:id="rId2"/>
    <p:sldId id="259" r:id="rId3"/>
    <p:sldId id="277" r:id="rId4"/>
    <p:sldId id="278" r:id="rId5"/>
    <p:sldId id="281" r:id="rId6"/>
    <p:sldId id="282" r:id="rId7"/>
    <p:sldId id="284" r:id="rId8"/>
    <p:sldId id="286" r:id="rId9"/>
    <p:sldId id="288" r:id="rId10"/>
    <p:sldId id="261" r:id="rId11"/>
    <p:sldId id="289" r:id="rId12"/>
    <p:sldId id="291" r:id="rId13"/>
    <p:sldId id="292" r:id="rId14"/>
    <p:sldId id="293" r:id="rId15"/>
    <p:sldId id="290" r:id="rId16"/>
    <p:sldId id="294" r:id="rId17"/>
    <p:sldId id="296" r:id="rId18"/>
    <p:sldId id="297" r:id="rId19"/>
    <p:sldId id="298" r:id="rId20"/>
    <p:sldId id="299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4F2E9-B970-4FA9-B423-B249AE9EB634}" v="26" dt="2023-02-09T12:20:2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M MULSHI" userId="c15cb4cea5e83c3f" providerId="LiveId" clId="{F51CD7A0-25AA-4F1D-B967-1A22D563FCCC}"/>
    <pc:docChg chg="custSel modSld">
      <pc:chgData name="MIRM MULSHI" userId="c15cb4cea5e83c3f" providerId="LiveId" clId="{F51CD7A0-25AA-4F1D-B967-1A22D563FCCC}" dt="2023-01-21T07:01:22.884" v="40" actId="255"/>
      <pc:docMkLst>
        <pc:docMk/>
      </pc:docMkLst>
      <pc:sldChg chg="addSp delSp modSp mod delDesignElem">
        <pc:chgData name="MIRM MULSHI" userId="c15cb4cea5e83c3f" providerId="LiveId" clId="{F51CD7A0-25AA-4F1D-B967-1A22D563FCCC}" dt="2023-01-21T07:01:22.884" v="40" actId="255"/>
        <pc:sldMkLst>
          <pc:docMk/>
          <pc:sldMk cId="2577339917" sldId="256"/>
        </pc:sldMkLst>
        <pc:spChg chg="del mod">
          <ac:chgData name="MIRM MULSHI" userId="c15cb4cea5e83c3f" providerId="LiveId" clId="{F51CD7A0-25AA-4F1D-B967-1A22D563FCCC}" dt="2023-01-21T07:00:28.761" v="26" actId="478"/>
          <ac:spMkLst>
            <pc:docMk/>
            <pc:sldMk cId="2577339917" sldId="256"/>
            <ac:spMk id="2" creationId="{A4121076-5145-4E4B-84FF-FB619130AF8E}"/>
          </ac:spMkLst>
        </pc:spChg>
        <pc:spChg chg="mod">
          <ac:chgData name="MIRM MULSHI" userId="c15cb4cea5e83c3f" providerId="LiveId" clId="{F51CD7A0-25AA-4F1D-B967-1A22D563FCCC}" dt="2023-01-21T07:01:22.884" v="40" actId="255"/>
          <ac:spMkLst>
            <pc:docMk/>
            <pc:sldMk cId="2577339917" sldId="256"/>
            <ac:spMk id="3" creationId="{199D18B7-D775-4F1A-852D-0CDA9D99AF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53" creationId="{EBDFFBC1-15BD-428E-B8AF-ECF5D1B76DEB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55" creationId="{EBFB3075-0323-4EB0-B1A5-776A0E709CEF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1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3" creationId="{4AB8125F-0FD8-48CD-9F43-73E5494EA77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4" creationId="{0019DD6C-5899-4C07-864B-EB0A7D104ACF}"/>
          </ac:spMkLst>
        </pc:spChg>
        <pc:picChg chg="del">
          <ac:chgData name="MIRM MULSHI" userId="c15cb4cea5e83c3f" providerId="LiveId" clId="{F51CD7A0-25AA-4F1D-B967-1A22D563FCCC}" dt="2023-01-21T06:59:14.145" v="0" actId="478"/>
          <ac:picMkLst>
            <pc:docMk/>
            <pc:sldMk cId="2577339917" sldId="256"/>
            <ac:picMk id="39" creationId="{509C57AC-383F-407A-ABAC-182640B296A6}"/>
          </ac:picMkLst>
        </pc:pic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577339917" sldId="256"/>
            <ac:picMk id="72" creationId="{1CB7E8AE-A3AC-4BB7-A5C6-F00EC697B265}"/>
          </ac:picMkLst>
        </pc:picChg>
        <pc:picChg chg="add mod">
          <ac:chgData name="MIRM MULSHI" userId="c15cb4cea5e83c3f" providerId="LiveId" clId="{F51CD7A0-25AA-4F1D-B967-1A22D563FCCC}" dt="2023-01-21T06:59:25.496" v="3" actId="14100"/>
          <ac:picMkLst>
            <pc:docMk/>
            <pc:sldMk cId="2577339917" sldId="256"/>
            <ac:picMk id="1026" creationId="{98A0773D-E208-CC80-4C79-E382DC4D123B}"/>
          </ac:picMkLst>
        </pc:picChg>
      </pc:sldChg>
      <pc:sldChg chg="delSp modSp delDesignElem">
        <pc:chgData name="MIRM MULSHI" userId="c15cb4cea5e83c3f" providerId="LiveId" clId="{F51CD7A0-25AA-4F1D-B967-1A22D563FCCC}" dt="2023-01-21T07:00:59.705" v="38"/>
        <pc:sldMkLst>
          <pc:docMk/>
          <pc:sldMk cId="1520041768" sldId="261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5" creationId="{8651CFA9-6065-4243-AC48-858E359780B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6" creationId="{FBC8BBE5-981E-4B0B-9654-32B5668BFF3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7" creationId="{592DB257-3E16-4A3C-9E28-4682828127A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8" creationId="{487685E6-1160-459B-8C70-301404C06C23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9" creationId="{094C9708-F6A4-4956-B261-A4A2C4DFEBF7}"/>
          </ac:spMkLst>
        </pc:spChg>
        <pc:picChg chg="mod">
          <ac:chgData name="MIRM MULSHI" userId="c15cb4cea5e83c3f" providerId="LiveId" clId="{F51CD7A0-25AA-4F1D-B967-1A22D563FCCC}" dt="2023-01-21T07:00:59.705" v="38"/>
          <ac:picMkLst>
            <pc:docMk/>
            <pc:sldMk cId="1520041768" sldId="261"/>
            <ac:picMk id="7" creationId="{73F9FBD1-4EE6-4F7E-A2EF-2662184D2438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2735844896" sldId="263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0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4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6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8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20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735844896" sldId="263"/>
            <ac:picMk id="12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77687218" sldId="264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27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1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3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5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7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77687218" sldId="264"/>
            <ac:picMk id="29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1860728933" sldId="265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2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6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8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40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42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1860728933" sldId="265"/>
            <ac:picMk id="34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223159214" sldId="266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6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8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9" creationId="{1F491198-AF87-4E71-AAD9-AE427363C1B5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30" creationId="{4C2E1C05-3303-4DCD-9685-3BDE5AEFE17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31" creationId="{D7F2E59A-66C6-4BE2-B3FB-D5DE585D2531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3223159214" sldId="266"/>
            <ac:picMk id="27" creationId="{1CB7E8AE-A3AC-4BB7-A5C6-F00EC697B265}"/>
          </ac:picMkLst>
        </pc:pic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2289267336" sldId="267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2289267336" sldId="267"/>
            <ac:spMk id="2" creationId="{FCF97D01-2BCB-490E-B829-8E80A77DB061}"/>
          </ac:spMkLst>
        </pc:sp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31084392" sldId="268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25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29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1" creationId="{8BADB362-9771-4A3C-B9E5-6777F34C504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3" creationId="{EE0EF321-8351-49AB-BA30-A90615C80EE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5" creationId="{7F729D3C-986A-4A27-A9FF-0A07A0959FEA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331084392" sldId="268"/>
            <ac:picMk id="27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234958057" sldId="272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234958057" sldId="272"/>
            <ac:spMk id="66" creationId="{799448F2-0E5B-42DA-B2D1-11A14E947BD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34958057" sldId="272"/>
            <ac:spMk id="67" creationId="{4E8A7552-20E1-4F34-ADAB-C1DB6634D47E}"/>
          </ac:spMkLst>
        </pc:sp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1183978890" sldId="273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1183978890" sldId="273"/>
            <ac:spMk id="2" creationId="{7CDCB9D6-8360-4723-BF4C-7033DD311641}"/>
          </ac:spMkLst>
        </pc:spChg>
      </pc:sldChg>
      <pc:sldChg chg="delSp modSp mod delDesignElem">
        <pc:chgData name="MIRM MULSHI" userId="c15cb4cea5e83c3f" providerId="LiveId" clId="{F51CD7A0-25AA-4F1D-B967-1A22D563FCCC}" dt="2023-01-21T07:00:52.624" v="37" actId="27636"/>
        <pc:sldMkLst>
          <pc:docMk/>
          <pc:sldMk cId="2531522759" sldId="274"/>
        </pc:sldMkLst>
        <pc:spChg chg="mod">
          <ac:chgData name="MIRM MULSHI" userId="c15cb4cea5e83c3f" providerId="LiveId" clId="{F51CD7A0-25AA-4F1D-B967-1A22D563FCCC}" dt="2023-01-21T07:00:52.624" v="37" actId="27636"/>
          <ac:spMkLst>
            <pc:docMk/>
            <pc:sldMk cId="2531522759" sldId="274"/>
            <ac:spMk id="2" creationId="{CB3BCD6E-02E9-4D21-9DFB-DF7D136EB9D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2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6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8" creationId="{8BADB362-9771-4A3C-B9E5-6777F34C504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20" creationId="{EE0EF321-8351-49AB-BA30-A90615C80EE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22" creationId="{7F729D3C-986A-4A27-A9FF-0A07A0959FEA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531522759" sldId="274"/>
            <ac:picMk id="14" creationId="{1CB7E8AE-A3AC-4BB7-A5C6-F00EC697B265}"/>
          </ac:picMkLst>
        </pc:pic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1665605109" sldId="276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1665605109" sldId="276"/>
            <ac:spMk id="2" creationId="{E5046E7D-F50C-41EA-B56E-37FE0E9E3CEE}"/>
          </ac:spMkLst>
        </pc:spChg>
      </pc:sldChg>
    </pc:docChg>
  </pc:docChgLst>
  <pc:docChgLst>
    <pc:chgData name="MIRM MULSHI" userId="c15cb4cea5e83c3f" providerId="LiveId" clId="{56F4F2E9-B970-4FA9-B423-B249AE9EB634}"/>
    <pc:docChg chg="undo custSel addSld delSld modSld">
      <pc:chgData name="MIRM MULSHI" userId="c15cb4cea5e83c3f" providerId="LiveId" clId="{56F4F2E9-B970-4FA9-B423-B249AE9EB634}" dt="2023-02-09T12:20:27.845" v="423" actId="1076"/>
      <pc:docMkLst>
        <pc:docMk/>
      </pc:docMkLst>
      <pc:sldChg chg="addSp delSp modSp mod">
        <pc:chgData name="MIRM MULSHI" userId="c15cb4cea5e83c3f" providerId="LiveId" clId="{56F4F2E9-B970-4FA9-B423-B249AE9EB634}" dt="2023-02-09T11:26:21.835" v="20" actId="1076"/>
        <pc:sldMkLst>
          <pc:docMk/>
          <pc:sldMk cId="2577339917" sldId="256"/>
        </pc:sldMkLst>
        <pc:spChg chg="add mod">
          <ac:chgData name="MIRM MULSHI" userId="c15cb4cea5e83c3f" providerId="LiveId" clId="{56F4F2E9-B970-4FA9-B423-B249AE9EB634}" dt="2023-02-09T11:26:21.835" v="20" actId="1076"/>
          <ac:spMkLst>
            <pc:docMk/>
            <pc:sldMk cId="2577339917" sldId="256"/>
            <ac:spMk id="2" creationId="{4D872E1F-ED61-96B5-CD07-56457AD9DBA6}"/>
          </ac:spMkLst>
        </pc:spChg>
        <pc:spChg chg="mod">
          <ac:chgData name="MIRM MULSHI" userId="c15cb4cea5e83c3f" providerId="LiveId" clId="{56F4F2E9-B970-4FA9-B423-B249AE9EB634}" dt="2023-02-09T11:26:19.778" v="19" actId="1076"/>
          <ac:spMkLst>
            <pc:docMk/>
            <pc:sldMk cId="2577339917" sldId="256"/>
            <ac:spMk id="3" creationId="{199D18B7-D775-4F1A-852D-0CDA9D99AFD8}"/>
          </ac:spMkLst>
        </pc:spChg>
        <pc:picChg chg="del">
          <ac:chgData name="MIRM MULSHI" userId="c15cb4cea5e83c3f" providerId="LiveId" clId="{56F4F2E9-B970-4FA9-B423-B249AE9EB634}" dt="2023-02-09T11:25:47.621" v="0" actId="478"/>
          <ac:picMkLst>
            <pc:docMk/>
            <pc:sldMk cId="2577339917" sldId="256"/>
            <ac:picMk id="1026" creationId="{98A0773D-E208-CC80-4C79-E382DC4D123B}"/>
          </ac:picMkLst>
        </pc:picChg>
      </pc:sldChg>
      <pc:sldChg chg="addSp delSp modSp mod">
        <pc:chgData name="MIRM MULSHI" userId="c15cb4cea5e83c3f" providerId="LiveId" clId="{56F4F2E9-B970-4FA9-B423-B249AE9EB634}" dt="2023-02-09T11:28:41.133" v="50" actId="1076"/>
        <pc:sldMkLst>
          <pc:docMk/>
          <pc:sldMk cId="2750722952" sldId="259"/>
        </pc:sldMkLst>
        <pc:spChg chg="add del">
          <ac:chgData name="MIRM MULSHI" userId="c15cb4cea5e83c3f" providerId="LiveId" clId="{56F4F2E9-B970-4FA9-B423-B249AE9EB634}" dt="2023-02-09T11:27:29.228" v="22" actId="22"/>
          <ac:spMkLst>
            <pc:docMk/>
            <pc:sldMk cId="2750722952" sldId="259"/>
            <ac:spMk id="4" creationId="{E8C4269D-3E91-7A73-0432-F77FD5F7834B}"/>
          </ac:spMkLst>
        </pc:spChg>
        <pc:spChg chg="del mod">
          <ac:chgData name="MIRM MULSHI" userId="c15cb4cea5e83c3f" providerId="LiveId" clId="{56F4F2E9-B970-4FA9-B423-B249AE9EB634}" dt="2023-02-09T11:27:37.710" v="26" actId="478"/>
          <ac:spMkLst>
            <pc:docMk/>
            <pc:sldMk cId="2750722952" sldId="259"/>
            <ac:spMk id="5" creationId="{76F03DF7-B39F-45D2-BFC5-82E7B9E8AC8A}"/>
          </ac:spMkLst>
        </pc:spChg>
        <pc:spChg chg="add mod">
          <ac:chgData name="MIRM MULSHI" userId="c15cb4cea5e83c3f" providerId="LiveId" clId="{56F4F2E9-B970-4FA9-B423-B249AE9EB634}" dt="2023-02-09T11:28:41.133" v="50" actId="1076"/>
          <ac:spMkLst>
            <pc:docMk/>
            <pc:sldMk cId="2750722952" sldId="259"/>
            <ac:spMk id="7" creationId="{5F80AF59-77D6-D872-29EB-B3816546EC45}"/>
          </ac:spMkLst>
        </pc:spChg>
        <pc:spChg chg="add mod">
          <ac:chgData name="MIRM MULSHI" userId="c15cb4cea5e83c3f" providerId="LiveId" clId="{56F4F2E9-B970-4FA9-B423-B249AE9EB634}" dt="2023-02-09T11:28:32.907" v="48" actId="255"/>
          <ac:spMkLst>
            <pc:docMk/>
            <pc:sldMk cId="2750722952" sldId="259"/>
            <ac:spMk id="8" creationId="{574C1253-91E1-93B8-AD2F-6B56D393318A}"/>
          </ac:spMkLst>
        </pc:spChg>
        <pc:picChg chg="del">
          <ac:chgData name="MIRM MULSHI" userId="c15cb4cea5e83c3f" providerId="LiveId" clId="{56F4F2E9-B970-4FA9-B423-B249AE9EB634}" dt="2023-02-09T11:27:32.024" v="23" actId="478"/>
          <ac:picMkLst>
            <pc:docMk/>
            <pc:sldMk cId="2750722952" sldId="259"/>
            <ac:picMk id="3" creationId="{DFDF2BAB-253D-4B07-995D-826D7E73E700}"/>
          </ac:picMkLst>
        </pc:picChg>
      </pc:sldChg>
      <pc:sldChg chg="addSp delSp modSp del mod">
        <pc:chgData name="MIRM MULSHI" userId="c15cb4cea5e83c3f" providerId="LiveId" clId="{56F4F2E9-B970-4FA9-B423-B249AE9EB634}" dt="2023-02-09T12:20:10.753" v="421" actId="2696"/>
        <pc:sldMkLst>
          <pc:docMk/>
          <pc:sldMk cId="1520041768" sldId="261"/>
        </pc:sldMkLst>
        <pc:spChg chg="mod">
          <ac:chgData name="MIRM MULSHI" userId="c15cb4cea5e83c3f" providerId="LiveId" clId="{56F4F2E9-B970-4FA9-B423-B249AE9EB634}" dt="2023-02-09T11:32:03.142" v="81" actId="14100"/>
          <ac:spMkLst>
            <pc:docMk/>
            <pc:sldMk cId="1520041768" sldId="261"/>
            <ac:spMk id="2" creationId="{8D4E8097-6568-45B3-856C-033053D23771}"/>
          </ac:spMkLst>
        </pc:spChg>
        <pc:spChg chg="add del mod">
          <ac:chgData name="MIRM MULSHI" userId="c15cb4cea5e83c3f" providerId="LiveId" clId="{56F4F2E9-B970-4FA9-B423-B249AE9EB634}" dt="2023-02-09T11:31:57.204" v="79" actId="478"/>
          <ac:spMkLst>
            <pc:docMk/>
            <pc:sldMk cId="1520041768" sldId="261"/>
            <ac:spMk id="4" creationId="{1C4BBA21-1FD3-1C67-D6D8-6B672C4BC77F}"/>
          </ac:spMkLst>
        </pc:spChg>
        <pc:picChg chg="del">
          <ac:chgData name="MIRM MULSHI" userId="c15cb4cea5e83c3f" providerId="LiveId" clId="{56F4F2E9-B970-4FA9-B423-B249AE9EB634}" dt="2023-02-09T11:31:55.950" v="78" actId="478"/>
          <ac:picMkLst>
            <pc:docMk/>
            <pc:sldMk cId="1520041768" sldId="261"/>
            <ac:picMk id="5" creationId="{A14406C9-70E5-4802-B870-7FF78C8AC27E}"/>
          </ac:picMkLst>
        </pc:picChg>
        <pc:picChg chg="del">
          <ac:chgData name="MIRM MULSHI" userId="c15cb4cea5e83c3f" providerId="LiveId" clId="{56F4F2E9-B970-4FA9-B423-B249AE9EB634}" dt="2023-02-09T11:31:54.863" v="77" actId="478"/>
          <ac:picMkLst>
            <pc:docMk/>
            <pc:sldMk cId="1520041768" sldId="261"/>
            <ac:picMk id="7" creationId="{73F9FBD1-4EE6-4F7E-A2EF-2662184D2438}"/>
          </ac:picMkLst>
        </pc:picChg>
      </pc:sldChg>
      <pc:sldChg chg="modSp add mod setBg">
        <pc:chgData name="MIRM MULSHI" userId="c15cb4cea5e83c3f" providerId="LiveId" clId="{56F4F2E9-B970-4FA9-B423-B249AE9EB634}" dt="2023-02-09T12:20:27.845" v="423" actId="1076"/>
        <pc:sldMkLst>
          <pc:docMk/>
          <pc:sldMk cId="2534344779" sldId="261"/>
        </pc:sldMkLst>
        <pc:spChg chg="mod">
          <ac:chgData name="MIRM MULSHI" userId="c15cb4cea5e83c3f" providerId="LiveId" clId="{56F4F2E9-B970-4FA9-B423-B249AE9EB634}" dt="2023-02-09T12:20:27.845" v="423" actId="1076"/>
          <ac:spMkLst>
            <pc:docMk/>
            <pc:sldMk cId="2534344779" sldId="261"/>
            <ac:spMk id="2" creationId="{8D4E8097-6568-45B3-856C-033053D23771}"/>
          </ac:spMkLst>
        </pc:spChg>
      </pc:sldChg>
      <pc:sldChg chg="del">
        <pc:chgData name="MIRM MULSHI" userId="c15cb4cea5e83c3f" providerId="LiveId" clId="{56F4F2E9-B970-4FA9-B423-B249AE9EB634}" dt="2023-02-09T11:48:04.785" v="135" actId="47"/>
        <pc:sldMkLst>
          <pc:docMk/>
          <pc:sldMk cId="2151211039" sldId="262"/>
        </pc:sldMkLst>
      </pc:sldChg>
      <pc:sldChg chg="del">
        <pc:chgData name="MIRM MULSHI" userId="c15cb4cea5e83c3f" providerId="LiveId" clId="{56F4F2E9-B970-4FA9-B423-B249AE9EB634}" dt="2023-02-09T11:48:05.444" v="136" actId="47"/>
        <pc:sldMkLst>
          <pc:docMk/>
          <pc:sldMk cId="2735844896" sldId="263"/>
        </pc:sldMkLst>
      </pc:sldChg>
      <pc:sldChg chg="del">
        <pc:chgData name="MIRM MULSHI" userId="c15cb4cea5e83c3f" providerId="LiveId" clId="{56F4F2E9-B970-4FA9-B423-B249AE9EB634}" dt="2023-02-09T11:48:06.027" v="137" actId="47"/>
        <pc:sldMkLst>
          <pc:docMk/>
          <pc:sldMk cId="77687218" sldId="264"/>
        </pc:sldMkLst>
      </pc:sldChg>
      <pc:sldChg chg="del">
        <pc:chgData name="MIRM MULSHI" userId="c15cb4cea5e83c3f" providerId="LiveId" clId="{56F4F2E9-B970-4FA9-B423-B249AE9EB634}" dt="2023-02-09T11:48:06.573" v="138" actId="47"/>
        <pc:sldMkLst>
          <pc:docMk/>
          <pc:sldMk cId="1860728933" sldId="265"/>
        </pc:sldMkLst>
      </pc:sldChg>
      <pc:sldChg chg="del">
        <pc:chgData name="MIRM MULSHI" userId="c15cb4cea5e83c3f" providerId="LiveId" clId="{56F4F2E9-B970-4FA9-B423-B249AE9EB634}" dt="2023-02-09T11:48:07.227" v="139" actId="47"/>
        <pc:sldMkLst>
          <pc:docMk/>
          <pc:sldMk cId="3223159214" sldId="266"/>
        </pc:sldMkLst>
      </pc:sldChg>
      <pc:sldChg chg="del">
        <pc:chgData name="MIRM MULSHI" userId="c15cb4cea5e83c3f" providerId="LiveId" clId="{56F4F2E9-B970-4FA9-B423-B249AE9EB634}" dt="2023-02-09T11:48:07.843" v="140" actId="47"/>
        <pc:sldMkLst>
          <pc:docMk/>
          <pc:sldMk cId="2289267336" sldId="267"/>
        </pc:sldMkLst>
      </pc:sldChg>
      <pc:sldChg chg="del">
        <pc:chgData name="MIRM MULSHI" userId="c15cb4cea5e83c3f" providerId="LiveId" clId="{56F4F2E9-B970-4FA9-B423-B249AE9EB634}" dt="2023-02-09T11:48:08.355" v="141" actId="47"/>
        <pc:sldMkLst>
          <pc:docMk/>
          <pc:sldMk cId="331084392" sldId="268"/>
        </pc:sldMkLst>
      </pc:sldChg>
      <pc:sldChg chg="del">
        <pc:chgData name="MIRM MULSHI" userId="c15cb4cea5e83c3f" providerId="LiveId" clId="{56F4F2E9-B970-4FA9-B423-B249AE9EB634}" dt="2023-02-09T11:48:09.033" v="142" actId="47"/>
        <pc:sldMkLst>
          <pc:docMk/>
          <pc:sldMk cId="485162765" sldId="269"/>
        </pc:sldMkLst>
      </pc:sldChg>
      <pc:sldChg chg="del">
        <pc:chgData name="MIRM MULSHI" userId="c15cb4cea5e83c3f" providerId="LiveId" clId="{56F4F2E9-B970-4FA9-B423-B249AE9EB634}" dt="2023-02-09T11:48:09.751" v="143" actId="47"/>
        <pc:sldMkLst>
          <pc:docMk/>
          <pc:sldMk cId="1484723168" sldId="270"/>
        </pc:sldMkLst>
      </pc:sldChg>
      <pc:sldChg chg="del">
        <pc:chgData name="MIRM MULSHI" userId="c15cb4cea5e83c3f" providerId="LiveId" clId="{56F4F2E9-B970-4FA9-B423-B249AE9EB634}" dt="2023-02-09T11:48:10.379" v="144" actId="47"/>
        <pc:sldMkLst>
          <pc:docMk/>
          <pc:sldMk cId="568689615" sldId="271"/>
        </pc:sldMkLst>
      </pc:sldChg>
      <pc:sldChg chg="del">
        <pc:chgData name="MIRM MULSHI" userId="c15cb4cea5e83c3f" providerId="LiveId" clId="{56F4F2E9-B970-4FA9-B423-B249AE9EB634}" dt="2023-02-09T11:48:11.603" v="146" actId="47"/>
        <pc:sldMkLst>
          <pc:docMk/>
          <pc:sldMk cId="3234958057" sldId="272"/>
        </pc:sldMkLst>
      </pc:sldChg>
      <pc:sldChg chg="del">
        <pc:chgData name="MIRM MULSHI" userId="c15cb4cea5e83c3f" providerId="LiveId" clId="{56F4F2E9-B970-4FA9-B423-B249AE9EB634}" dt="2023-02-09T11:48:11.007" v="145" actId="47"/>
        <pc:sldMkLst>
          <pc:docMk/>
          <pc:sldMk cId="1183978890" sldId="273"/>
        </pc:sldMkLst>
      </pc:sldChg>
      <pc:sldChg chg="del">
        <pc:chgData name="MIRM MULSHI" userId="c15cb4cea5e83c3f" providerId="LiveId" clId="{56F4F2E9-B970-4FA9-B423-B249AE9EB634}" dt="2023-02-09T11:48:12.309" v="147" actId="47"/>
        <pc:sldMkLst>
          <pc:docMk/>
          <pc:sldMk cId="2531522759" sldId="274"/>
        </pc:sldMkLst>
      </pc:sldChg>
      <pc:sldChg chg="del">
        <pc:chgData name="MIRM MULSHI" userId="c15cb4cea5e83c3f" providerId="LiveId" clId="{56F4F2E9-B970-4FA9-B423-B249AE9EB634}" dt="2023-02-09T11:48:14.379" v="148" actId="47"/>
        <pc:sldMkLst>
          <pc:docMk/>
          <pc:sldMk cId="4096021857" sldId="275"/>
        </pc:sldMkLst>
      </pc:sldChg>
      <pc:sldChg chg="del">
        <pc:chgData name="MIRM MULSHI" userId="c15cb4cea5e83c3f" providerId="LiveId" clId="{56F4F2E9-B970-4FA9-B423-B249AE9EB634}" dt="2023-02-09T11:48:15.244" v="149" actId="47"/>
        <pc:sldMkLst>
          <pc:docMk/>
          <pc:sldMk cId="1665605109" sldId="276"/>
        </pc:sldMkLst>
      </pc:sldChg>
      <pc:sldChg chg="addSp modSp new mod">
        <pc:chgData name="MIRM MULSHI" userId="c15cb4cea5e83c3f" providerId="LiveId" clId="{56F4F2E9-B970-4FA9-B423-B249AE9EB634}" dt="2023-02-09T11:31:25.055" v="73" actId="1076"/>
        <pc:sldMkLst>
          <pc:docMk/>
          <pc:sldMk cId="3679551265" sldId="277"/>
        </pc:sldMkLst>
        <pc:spChg chg="add mod">
          <ac:chgData name="MIRM MULSHI" userId="c15cb4cea5e83c3f" providerId="LiveId" clId="{56F4F2E9-B970-4FA9-B423-B249AE9EB634}" dt="2023-02-09T11:31:22.464" v="72" actId="1076"/>
          <ac:spMkLst>
            <pc:docMk/>
            <pc:sldMk cId="3679551265" sldId="277"/>
            <ac:spMk id="3" creationId="{05815000-7B9C-3C3E-BE8F-57BBF1E025D1}"/>
          </ac:spMkLst>
        </pc:spChg>
        <pc:spChg chg="add mod">
          <ac:chgData name="MIRM MULSHI" userId="c15cb4cea5e83c3f" providerId="LiveId" clId="{56F4F2E9-B970-4FA9-B423-B249AE9EB634}" dt="2023-02-09T11:31:25.055" v="73" actId="1076"/>
          <ac:spMkLst>
            <pc:docMk/>
            <pc:sldMk cId="3679551265" sldId="277"/>
            <ac:spMk id="5" creationId="{18BEB489-761D-E97D-A6C1-25ADF10DD3D2}"/>
          </ac:spMkLst>
        </pc:spChg>
      </pc:sldChg>
      <pc:sldChg chg="addSp modSp new mod">
        <pc:chgData name="MIRM MULSHI" userId="c15cb4cea5e83c3f" providerId="LiveId" clId="{56F4F2E9-B970-4FA9-B423-B249AE9EB634}" dt="2023-02-09T11:31:45.013" v="76" actId="5793"/>
        <pc:sldMkLst>
          <pc:docMk/>
          <pc:sldMk cId="4194776841" sldId="278"/>
        </pc:sldMkLst>
        <pc:spChg chg="add mod">
          <ac:chgData name="MIRM MULSHI" userId="c15cb4cea5e83c3f" providerId="LiveId" clId="{56F4F2E9-B970-4FA9-B423-B249AE9EB634}" dt="2023-02-09T11:31:45.013" v="76" actId="5793"/>
          <ac:spMkLst>
            <pc:docMk/>
            <pc:sldMk cId="4194776841" sldId="278"/>
            <ac:spMk id="3" creationId="{E46F1E9F-3748-1A1D-1CFE-6EBB3F88E3F6}"/>
          </ac:spMkLst>
        </pc:spChg>
      </pc:sldChg>
      <pc:sldChg chg="addSp modSp new del mod modTransition">
        <pc:chgData name="MIRM MULSHI" userId="c15cb4cea5e83c3f" providerId="LiveId" clId="{56F4F2E9-B970-4FA9-B423-B249AE9EB634}" dt="2023-02-09T11:41:33.100" v="104" actId="47"/>
        <pc:sldMkLst>
          <pc:docMk/>
          <pc:sldMk cId="245669633" sldId="279"/>
        </pc:sldMkLst>
        <pc:picChg chg="add mod">
          <ac:chgData name="MIRM MULSHI" userId="c15cb4cea5e83c3f" providerId="LiveId" clId="{56F4F2E9-B970-4FA9-B423-B249AE9EB634}" dt="2023-02-09T11:37:45.461" v="87" actId="14100"/>
          <ac:picMkLst>
            <pc:docMk/>
            <pc:sldMk cId="245669633" sldId="279"/>
            <ac:picMk id="3" creationId="{025181DF-54BE-B804-278F-98D488C82F74}"/>
          </ac:picMkLst>
        </pc:picChg>
      </pc:sldChg>
      <pc:sldChg chg="addSp modSp new del mod">
        <pc:chgData name="MIRM MULSHI" userId="c15cb4cea5e83c3f" providerId="LiveId" clId="{56F4F2E9-B970-4FA9-B423-B249AE9EB634}" dt="2023-02-09T11:41:31.895" v="103" actId="47"/>
        <pc:sldMkLst>
          <pc:docMk/>
          <pc:sldMk cId="3598417921" sldId="280"/>
        </pc:sldMkLst>
        <pc:picChg chg="add mod">
          <ac:chgData name="MIRM MULSHI" userId="c15cb4cea5e83c3f" providerId="LiveId" clId="{56F4F2E9-B970-4FA9-B423-B249AE9EB634}" dt="2023-02-09T11:38:54.218" v="93" actId="1076"/>
          <ac:picMkLst>
            <pc:docMk/>
            <pc:sldMk cId="3598417921" sldId="280"/>
            <ac:picMk id="3" creationId="{5CFEA605-6369-8355-E541-00179032EC2C}"/>
          </ac:picMkLst>
        </pc:picChg>
      </pc:sldChg>
      <pc:sldChg chg="addSp new del mod">
        <pc:chgData name="MIRM MULSHI" userId="c15cb4cea5e83c3f" providerId="LiveId" clId="{56F4F2E9-B970-4FA9-B423-B249AE9EB634}" dt="2023-02-09T11:40:43.372" v="96" actId="47"/>
        <pc:sldMkLst>
          <pc:docMk/>
          <pc:sldMk cId="937581164" sldId="281"/>
        </pc:sldMkLst>
        <pc:picChg chg="add">
          <ac:chgData name="MIRM MULSHI" userId="c15cb4cea5e83c3f" providerId="LiveId" clId="{56F4F2E9-B970-4FA9-B423-B249AE9EB634}" dt="2023-02-09T11:40:38.978" v="95" actId="22"/>
          <ac:picMkLst>
            <pc:docMk/>
            <pc:sldMk cId="937581164" sldId="281"/>
            <ac:picMk id="3" creationId="{AF9A9E47-40B4-B98B-1DF2-F411F4C920D1}"/>
          </ac:picMkLst>
        </pc:picChg>
      </pc:sldChg>
      <pc:sldChg chg="addSp modSp new mod">
        <pc:chgData name="MIRM MULSHI" userId="c15cb4cea5e83c3f" providerId="LiveId" clId="{56F4F2E9-B970-4FA9-B423-B249AE9EB634}" dt="2023-02-09T11:41:28.509" v="102" actId="14100"/>
        <pc:sldMkLst>
          <pc:docMk/>
          <pc:sldMk cId="2318843311" sldId="281"/>
        </pc:sldMkLst>
        <pc:picChg chg="add mod">
          <ac:chgData name="MIRM MULSHI" userId="c15cb4cea5e83c3f" providerId="LiveId" clId="{56F4F2E9-B970-4FA9-B423-B249AE9EB634}" dt="2023-02-09T11:41:28.509" v="102" actId="14100"/>
          <ac:picMkLst>
            <pc:docMk/>
            <pc:sldMk cId="2318843311" sldId="281"/>
            <ac:picMk id="3" creationId="{06BE1A3A-5622-0FE5-2531-C3FA1E1BC753}"/>
          </ac:picMkLst>
        </pc:picChg>
      </pc:sldChg>
      <pc:sldChg chg="addSp modSp new mod">
        <pc:chgData name="MIRM MULSHI" userId="c15cb4cea5e83c3f" providerId="LiveId" clId="{56F4F2E9-B970-4FA9-B423-B249AE9EB634}" dt="2023-02-09T11:43:35.902" v="116" actId="14100"/>
        <pc:sldMkLst>
          <pc:docMk/>
          <pc:sldMk cId="1043689184" sldId="282"/>
        </pc:sldMkLst>
        <pc:picChg chg="add mod">
          <ac:chgData name="MIRM MULSHI" userId="c15cb4cea5e83c3f" providerId="LiveId" clId="{56F4F2E9-B970-4FA9-B423-B249AE9EB634}" dt="2023-02-09T11:43:35.902" v="116" actId="14100"/>
          <ac:picMkLst>
            <pc:docMk/>
            <pc:sldMk cId="1043689184" sldId="282"/>
            <ac:picMk id="3" creationId="{4C80685F-CD2A-5DE7-C173-AFF8EBBD200A}"/>
          </ac:picMkLst>
        </pc:picChg>
      </pc:sldChg>
      <pc:sldChg chg="addSp modSp new del mod">
        <pc:chgData name="MIRM MULSHI" userId="c15cb4cea5e83c3f" providerId="LiveId" clId="{56F4F2E9-B970-4FA9-B423-B249AE9EB634}" dt="2023-02-09T11:43:17.332" v="108" actId="47"/>
        <pc:sldMkLst>
          <pc:docMk/>
          <pc:sldMk cId="1315722388" sldId="282"/>
        </pc:sldMkLst>
        <pc:picChg chg="add mod">
          <ac:chgData name="MIRM MULSHI" userId="c15cb4cea5e83c3f" providerId="LiveId" clId="{56F4F2E9-B970-4FA9-B423-B249AE9EB634}" dt="2023-02-09T11:42:54.834" v="107" actId="14100"/>
          <ac:picMkLst>
            <pc:docMk/>
            <pc:sldMk cId="1315722388" sldId="282"/>
            <ac:picMk id="3" creationId="{C9C97353-7DE2-8453-D3FA-C51656122E8A}"/>
          </ac:picMkLst>
        </pc:picChg>
      </pc:sldChg>
      <pc:sldChg chg="addSp new del mod">
        <pc:chgData name="MIRM MULSHI" userId="c15cb4cea5e83c3f" providerId="LiveId" clId="{56F4F2E9-B970-4FA9-B423-B249AE9EB634}" dt="2023-02-09T11:45:01.187" v="125" actId="47"/>
        <pc:sldMkLst>
          <pc:docMk/>
          <pc:sldMk cId="1810300351" sldId="283"/>
        </pc:sldMkLst>
        <pc:picChg chg="add">
          <ac:chgData name="MIRM MULSHI" userId="c15cb4cea5e83c3f" providerId="LiveId" clId="{56F4F2E9-B970-4FA9-B423-B249AE9EB634}" dt="2023-02-09T11:44:28.059" v="118" actId="22"/>
          <ac:picMkLst>
            <pc:docMk/>
            <pc:sldMk cId="1810300351" sldId="283"/>
            <ac:picMk id="3" creationId="{A60EFCA6-4B41-2A1F-9E78-A8620A920957}"/>
          </ac:picMkLst>
        </pc:picChg>
      </pc:sldChg>
      <pc:sldChg chg="addSp modSp new mod">
        <pc:chgData name="MIRM MULSHI" userId="c15cb4cea5e83c3f" providerId="LiveId" clId="{56F4F2E9-B970-4FA9-B423-B249AE9EB634}" dt="2023-02-09T11:44:57.305" v="124" actId="14100"/>
        <pc:sldMkLst>
          <pc:docMk/>
          <pc:sldMk cId="2472395773" sldId="284"/>
        </pc:sldMkLst>
        <pc:picChg chg="add mod">
          <ac:chgData name="MIRM MULSHI" userId="c15cb4cea5e83c3f" providerId="LiveId" clId="{56F4F2E9-B970-4FA9-B423-B249AE9EB634}" dt="2023-02-09T11:44:57.305" v="124" actId="14100"/>
          <ac:picMkLst>
            <pc:docMk/>
            <pc:sldMk cId="2472395773" sldId="284"/>
            <ac:picMk id="3" creationId="{0019EBF5-B8D0-5679-B264-01B4767EDEAD}"/>
          </ac:picMkLst>
        </pc:picChg>
      </pc:sldChg>
      <pc:sldChg chg="addSp new del mod">
        <pc:chgData name="MIRM MULSHI" userId="c15cb4cea5e83c3f" providerId="LiveId" clId="{56F4F2E9-B970-4FA9-B423-B249AE9EB634}" dt="2023-02-09T12:20:03.094" v="420" actId="47"/>
        <pc:sldMkLst>
          <pc:docMk/>
          <pc:sldMk cId="211275879" sldId="285"/>
        </pc:sldMkLst>
        <pc:picChg chg="add">
          <ac:chgData name="MIRM MULSHI" userId="c15cb4cea5e83c3f" providerId="LiveId" clId="{56F4F2E9-B970-4FA9-B423-B249AE9EB634}" dt="2023-02-09T11:45:56.437" v="127" actId="22"/>
          <ac:picMkLst>
            <pc:docMk/>
            <pc:sldMk cId="211275879" sldId="285"/>
            <ac:picMk id="3" creationId="{5CF31289-8B44-4B79-60A8-4904E98B9E89}"/>
          </ac:picMkLst>
        </pc:picChg>
      </pc:sldChg>
      <pc:sldChg chg="addSp delSp modSp new mod">
        <pc:chgData name="MIRM MULSHI" userId="c15cb4cea5e83c3f" providerId="LiveId" clId="{56F4F2E9-B970-4FA9-B423-B249AE9EB634}" dt="2023-02-09T11:47:53.402" v="133" actId="1076"/>
        <pc:sldMkLst>
          <pc:docMk/>
          <pc:sldMk cId="586961778" sldId="286"/>
        </pc:sldMkLst>
        <pc:picChg chg="add del">
          <ac:chgData name="MIRM MULSHI" userId="c15cb4cea5e83c3f" providerId="LiveId" clId="{56F4F2E9-B970-4FA9-B423-B249AE9EB634}" dt="2023-02-09T11:46:20.755" v="130" actId="478"/>
          <ac:picMkLst>
            <pc:docMk/>
            <pc:sldMk cId="586961778" sldId="286"/>
            <ac:picMk id="3" creationId="{00F2383D-3202-75A6-9FB2-68164338F60A}"/>
          </ac:picMkLst>
        </pc:picChg>
        <pc:picChg chg="add mod">
          <ac:chgData name="MIRM MULSHI" userId="c15cb4cea5e83c3f" providerId="LiveId" clId="{56F4F2E9-B970-4FA9-B423-B249AE9EB634}" dt="2023-02-09T11:47:53.402" v="133" actId="1076"/>
          <ac:picMkLst>
            <pc:docMk/>
            <pc:sldMk cId="586961778" sldId="286"/>
            <ac:picMk id="5" creationId="{D7CA1318-2589-56F5-3090-CDB2D118A41D}"/>
          </ac:picMkLst>
        </pc:picChg>
      </pc:sldChg>
      <pc:sldChg chg="addSp modSp new del mod">
        <pc:chgData name="MIRM MULSHI" userId="c15cb4cea5e83c3f" providerId="LiveId" clId="{56F4F2E9-B970-4FA9-B423-B249AE9EB634}" dt="2023-02-09T12:20:01.325" v="419" actId="47"/>
        <pc:sldMkLst>
          <pc:docMk/>
          <pc:sldMk cId="263034113" sldId="287"/>
        </pc:sldMkLst>
        <pc:spChg chg="add mod">
          <ac:chgData name="MIRM MULSHI" userId="c15cb4cea5e83c3f" providerId="LiveId" clId="{56F4F2E9-B970-4FA9-B423-B249AE9EB634}" dt="2023-02-09T11:49:23.514" v="180" actId="20577"/>
          <ac:spMkLst>
            <pc:docMk/>
            <pc:sldMk cId="263034113" sldId="287"/>
            <ac:spMk id="2" creationId="{8E54E229-14FA-E261-A329-92B0AD36218C}"/>
          </ac:spMkLst>
        </pc:spChg>
      </pc:sldChg>
      <pc:sldChg chg="addSp modSp new mod">
        <pc:chgData name="MIRM MULSHI" userId="c15cb4cea5e83c3f" providerId="LiveId" clId="{56F4F2E9-B970-4FA9-B423-B249AE9EB634}" dt="2023-02-09T11:53:26.305" v="219" actId="113"/>
        <pc:sldMkLst>
          <pc:docMk/>
          <pc:sldMk cId="608857276" sldId="288"/>
        </pc:sldMkLst>
        <pc:spChg chg="add mod">
          <ac:chgData name="MIRM MULSHI" userId="c15cb4cea5e83c3f" providerId="LiveId" clId="{56F4F2E9-B970-4FA9-B423-B249AE9EB634}" dt="2023-02-09T11:53:26.305" v="219" actId="113"/>
          <ac:spMkLst>
            <pc:docMk/>
            <pc:sldMk cId="608857276" sldId="288"/>
            <ac:spMk id="4" creationId="{0FEE1EB8-C78A-9A3E-CBD6-D5AF87721FE6}"/>
          </ac:spMkLst>
        </pc:spChg>
        <pc:picChg chg="add mod">
          <ac:chgData name="MIRM MULSHI" userId="c15cb4cea5e83c3f" providerId="LiveId" clId="{56F4F2E9-B970-4FA9-B423-B249AE9EB634}" dt="2023-02-09T11:52:44.395" v="184" actId="14100"/>
          <ac:picMkLst>
            <pc:docMk/>
            <pc:sldMk cId="608857276" sldId="288"/>
            <ac:picMk id="3" creationId="{B25D757D-4602-10F4-126E-F00A143329C1}"/>
          </ac:picMkLst>
        </pc:picChg>
      </pc:sldChg>
      <pc:sldChg chg="addSp modSp new mod">
        <pc:chgData name="MIRM MULSHI" userId="c15cb4cea5e83c3f" providerId="LiveId" clId="{56F4F2E9-B970-4FA9-B423-B249AE9EB634}" dt="2023-02-09T11:56:53.803" v="240" actId="113"/>
        <pc:sldMkLst>
          <pc:docMk/>
          <pc:sldMk cId="1303402808" sldId="289"/>
        </pc:sldMkLst>
        <pc:spChg chg="add mod">
          <ac:chgData name="MIRM MULSHI" userId="c15cb4cea5e83c3f" providerId="LiveId" clId="{56F4F2E9-B970-4FA9-B423-B249AE9EB634}" dt="2023-02-09T11:56:53.803" v="240" actId="113"/>
          <ac:spMkLst>
            <pc:docMk/>
            <pc:sldMk cId="1303402808" sldId="289"/>
            <ac:spMk id="3" creationId="{D57A21CF-545A-A38C-BA23-2671AED002F4}"/>
          </ac:spMkLst>
        </pc:spChg>
      </pc:sldChg>
      <pc:sldChg chg="addSp delSp modSp new mod">
        <pc:chgData name="MIRM MULSHI" userId="c15cb4cea5e83c3f" providerId="LiveId" clId="{56F4F2E9-B970-4FA9-B423-B249AE9EB634}" dt="2023-02-09T12:05:43.645" v="286" actId="113"/>
        <pc:sldMkLst>
          <pc:docMk/>
          <pc:sldMk cId="3477658781" sldId="290"/>
        </pc:sldMkLst>
        <pc:spChg chg="add mod">
          <ac:chgData name="MIRM MULSHI" userId="c15cb4cea5e83c3f" providerId="LiveId" clId="{56F4F2E9-B970-4FA9-B423-B249AE9EB634}" dt="2023-02-09T12:05:43.645" v="286" actId="113"/>
          <ac:spMkLst>
            <pc:docMk/>
            <pc:sldMk cId="3477658781" sldId="290"/>
            <ac:spMk id="7" creationId="{D425F28F-2E63-311A-9F9D-F602B58A4B0E}"/>
          </ac:spMkLst>
        </pc:spChg>
        <pc:picChg chg="add del">
          <ac:chgData name="MIRM MULSHI" userId="c15cb4cea5e83c3f" providerId="LiveId" clId="{56F4F2E9-B970-4FA9-B423-B249AE9EB634}" dt="2023-02-09T12:05:01.560" v="277" actId="22"/>
          <ac:picMkLst>
            <pc:docMk/>
            <pc:sldMk cId="3477658781" sldId="290"/>
            <ac:picMk id="3" creationId="{B4825926-E462-F244-783F-12FD2F4A0BC8}"/>
          </ac:picMkLst>
        </pc:picChg>
        <pc:picChg chg="add mod">
          <ac:chgData name="MIRM MULSHI" userId="c15cb4cea5e83c3f" providerId="LiveId" clId="{56F4F2E9-B970-4FA9-B423-B249AE9EB634}" dt="2023-02-09T12:05:24.008" v="281" actId="14100"/>
          <ac:picMkLst>
            <pc:docMk/>
            <pc:sldMk cId="3477658781" sldId="290"/>
            <ac:picMk id="5" creationId="{EFD8A655-A535-DA49-5CEC-8758E04B255F}"/>
          </ac:picMkLst>
        </pc:picChg>
      </pc:sldChg>
      <pc:sldChg chg="addSp modSp new mod">
        <pc:chgData name="MIRM MULSHI" userId="c15cb4cea5e83c3f" providerId="LiveId" clId="{56F4F2E9-B970-4FA9-B423-B249AE9EB634}" dt="2023-02-09T11:58:41.874" v="247" actId="14100"/>
        <pc:sldMkLst>
          <pc:docMk/>
          <pc:sldMk cId="1082813399" sldId="291"/>
        </pc:sldMkLst>
        <pc:picChg chg="add mod">
          <ac:chgData name="MIRM MULSHI" userId="c15cb4cea5e83c3f" providerId="LiveId" clId="{56F4F2E9-B970-4FA9-B423-B249AE9EB634}" dt="2023-02-09T11:58:41.874" v="247" actId="14100"/>
          <ac:picMkLst>
            <pc:docMk/>
            <pc:sldMk cId="1082813399" sldId="291"/>
            <ac:picMk id="3" creationId="{56A98F4F-65A3-C3BF-226E-94F387FBFB2E}"/>
          </ac:picMkLst>
        </pc:picChg>
      </pc:sldChg>
      <pc:sldChg chg="addSp delSp modSp new mod">
        <pc:chgData name="MIRM MULSHI" userId="c15cb4cea5e83c3f" providerId="LiveId" clId="{56F4F2E9-B970-4FA9-B423-B249AE9EB634}" dt="2023-02-09T12:01:45.468" v="261" actId="14100"/>
        <pc:sldMkLst>
          <pc:docMk/>
          <pc:sldMk cId="667369038" sldId="292"/>
        </pc:sldMkLst>
        <pc:spChg chg="add mod">
          <ac:chgData name="MIRM MULSHI" userId="c15cb4cea5e83c3f" providerId="LiveId" clId="{56F4F2E9-B970-4FA9-B423-B249AE9EB634}" dt="2023-02-09T12:01:45.468" v="261" actId="14100"/>
          <ac:spMkLst>
            <pc:docMk/>
            <pc:sldMk cId="667369038" sldId="292"/>
            <ac:spMk id="6" creationId="{E2989FF6-9E6B-3925-5350-3E6887354C18}"/>
          </ac:spMkLst>
        </pc:spChg>
        <pc:picChg chg="add del">
          <ac:chgData name="MIRM MULSHI" userId="c15cb4cea5e83c3f" providerId="LiveId" clId="{56F4F2E9-B970-4FA9-B423-B249AE9EB634}" dt="2023-02-09T12:00:09.955" v="250" actId="478"/>
          <ac:picMkLst>
            <pc:docMk/>
            <pc:sldMk cId="667369038" sldId="292"/>
            <ac:picMk id="3" creationId="{45811AB1-1623-10EF-2CDA-6658C00BC3E5}"/>
          </ac:picMkLst>
        </pc:picChg>
        <pc:picChg chg="add mod">
          <ac:chgData name="MIRM MULSHI" userId="c15cb4cea5e83c3f" providerId="LiveId" clId="{56F4F2E9-B970-4FA9-B423-B249AE9EB634}" dt="2023-02-09T12:01:34.071" v="258" actId="14100"/>
          <ac:picMkLst>
            <pc:docMk/>
            <pc:sldMk cId="667369038" sldId="292"/>
            <ac:picMk id="5" creationId="{9F707D57-C416-B9B9-AA4F-F4E960C07ADB}"/>
          </ac:picMkLst>
        </pc:picChg>
      </pc:sldChg>
      <pc:sldChg chg="addSp modSp new mod">
        <pc:chgData name="MIRM MULSHI" userId="c15cb4cea5e83c3f" providerId="LiveId" clId="{56F4F2E9-B970-4FA9-B423-B249AE9EB634}" dt="2023-02-09T12:03:32.259" v="275" actId="14100"/>
        <pc:sldMkLst>
          <pc:docMk/>
          <pc:sldMk cId="2669155077" sldId="293"/>
        </pc:sldMkLst>
        <pc:spChg chg="add mod">
          <ac:chgData name="MIRM MULSHI" userId="c15cb4cea5e83c3f" providerId="LiveId" clId="{56F4F2E9-B970-4FA9-B423-B249AE9EB634}" dt="2023-02-09T12:03:27.532" v="273" actId="1076"/>
          <ac:spMkLst>
            <pc:docMk/>
            <pc:sldMk cId="2669155077" sldId="293"/>
            <ac:spMk id="5" creationId="{F519F00C-A7C2-A711-1BC4-EA6762D581B0}"/>
          </ac:spMkLst>
        </pc:spChg>
        <pc:picChg chg="add mod">
          <ac:chgData name="MIRM MULSHI" userId="c15cb4cea5e83c3f" providerId="LiveId" clId="{56F4F2E9-B970-4FA9-B423-B249AE9EB634}" dt="2023-02-09T12:03:32.259" v="275" actId="14100"/>
          <ac:picMkLst>
            <pc:docMk/>
            <pc:sldMk cId="2669155077" sldId="293"/>
            <ac:picMk id="3" creationId="{1E89F25D-CD70-89BF-A14C-DBC2B3FAE7BD}"/>
          </ac:picMkLst>
        </pc:picChg>
      </pc:sldChg>
      <pc:sldChg chg="addSp delSp modSp new mod">
        <pc:chgData name="MIRM MULSHI" userId="c15cb4cea5e83c3f" providerId="LiveId" clId="{56F4F2E9-B970-4FA9-B423-B249AE9EB634}" dt="2023-02-09T12:08:49.255" v="308" actId="113"/>
        <pc:sldMkLst>
          <pc:docMk/>
          <pc:sldMk cId="2568539113" sldId="294"/>
        </pc:sldMkLst>
        <pc:spChg chg="add mod">
          <ac:chgData name="MIRM MULSHI" userId="c15cb4cea5e83c3f" providerId="LiveId" clId="{56F4F2E9-B970-4FA9-B423-B249AE9EB634}" dt="2023-02-09T12:08:11.693" v="301" actId="14100"/>
          <ac:spMkLst>
            <pc:docMk/>
            <pc:sldMk cId="2568539113" sldId="294"/>
            <ac:spMk id="8" creationId="{E0B4E0A3-A18C-7DB8-7E3E-BB0CEE575597}"/>
          </ac:spMkLst>
        </pc:spChg>
        <pc:spChg chg="add mod">
          <ac:chgData name="MIRM MULSHI" userId="c15cb4cea5e83c3f" providerId="LiveId" clId="{56F4F2E9-B970-4FA9-B423-B249AE9EB634}" dt="2023-02-09T12:08:49.255" v="308" actId="113"/>
          <ac:spMkLst>
            <pc:docMk/>
            <pc:sldMk cId="2568539113" sldId="294"/>
            <ac:spMk id="9" creationId="{8438EE5D-04DF-11E6-9287-4EFC99E74884}"/>
          </ac:spMkLst>
        </pc:spChg>
        <pc:picChg chg="add del">
          <ac:chgData name="MIRM MULSHI" userId="c15cb4cea5e83c3f" providerId="LiveId" clId="{56F4F2E9-B970-4FA9-B423-B249AE9EB634}" dt="2023-02-09T12:06:37.302" v="289" actId="22"/>
          <ac:picMkLst>
            <pc:docMk/>
            <pc:sldMk cId="2568539113" sldId="294"/>
            <ac:picMk id="3" creationId="{0A112A9F-D6E7-1FFF-5366-BF1192A92709}"/>
          </ac:picMkLst>
        </pc:picChg>
        <pc:picChg chg="add del mod">
          <ac:chgData name="MIRM MULSHI" userId="c15cb4cea5e83c3f" providerId="LiveId" clId="{56F4F2E9-B970-4FA9-B423-B249AE9EB634}" dt="2023-02-09T12:07:34.999" v="292" actId="478"/>
          <ac:picMkLst>
            <pc:docMk/>
            <pc:sldMk cId="2568539113" sldId="294"/>
            <ac:picMk id="5" creationId="{7B7E3CAC-0732-6061-AE74-2B5E27038189}"/>
          </ac:picMkLst>
        </pc:picChg>
        <pc:picChg chg="add mod">
          <ac:chgData name="MIRM MULSHI" userId="c15cb4cea5e83c3f" providerId="LiveId" clId="{56F4F2E9-B970-4FA9-B423-B249AE9EB634}" dt="2023-02-09T12:08:32.399" v="303" actId="1076"/>
          <ac:picMkLst>
            <pc:docMk/>
            <pc:sldMk cId="2568539113" sldId="294"/>
            <ac:picMk id="7" creationId="{1EE57332-458E-A443-42FB-1D50C55603E1}"/>
          </ac:picMkLst>
        </pc:picChg>
      </pc:sldChg>
      <pc:sldChg chg="addSp delSp modSp new mod">
        <pc:chgData name="MIRM MULSHI" userId="c15cb4cea5e83c3f" providerId="LiveId" clId="{56F4F2E9-B970-4FA9-B423-B249AE9EB634}" dt="2023-02-09T12:19:56.247" v="418" actId="113"/>
        <pc:sldMkLst>
          <pc:docMk/>
          <pc:sldMk cId="1605659822" sldId="295"/>
        </pc:sldMkLst>
        <pc:spChg chg="add mod">
          <ac:chgData name="MIRM MULSHI" userId="c15cb4cea5e83c3f" providerId="LiveId" clId="{56F4F2E9-B970-4FA9-B423-B249AE9EB634}" dt="2023-02-09T12:19:56.247" v="418" actId="113"/>
          <ac:spMkLst>
            <pc:docMk/>
            <pc:sldMk cId="1605659822" sldId="295"/>
            <ac:spMk id="10" creationId="{D4D537B3-A883-E3C1-506A-FFE77A97BFC4}"/>
          </ac:spMkLst>
        </pc:spChg>
        <pc:picChg chg="add del">
          <ac:chgData name="MIRM MULSHI" userId="c15cb4cea5e83c3f" providerId="LiveId" clId="{56F4F2E9-B970-4FA9-B423-B249AE9EB634}" dt="2023-02-09T12:18:23.174" v="375" actId="22"/>
          <ac:picMkLst>
            <pc:docMk/>
            <pc:sldMk cId="1605659822" sldId="295"/>
            <ac:picMk id="3" creationId="{F7EE56E8-AE66-CF8C-A745-63CF6232A2FD}"/>
          </ac:picMkLst>
        </pc:picChg>
        <pc:picChg chg="add del">
          <ac:chgData name="MIRM MULSHI" userId="c15cb4cea5e83c3f" providerId="LiveId" clId="{56F4F2E9-B970-4FA9-B423-B249AE9EB634}" dt="2023-02-09T12:18:35.309" v="377" actId="22"/>
          <ac:picMkLst>
            <pc:docMk/>
            <pc:sldMk cId="1605659822" sldId="295"/>
            <ac:picMk id="5" creationId="{B5BDD312-FDB0-319A-99D7-1E2FED0E8C8D}"/>
          </ac:picMkLst>
        </pc:picChg>
        <pc:picChg chg="add del">
          <ac:chgData name="MIRM MULSHI" userId="c15cb4cea5e83c3f" providerId="LiveId" clId="{56F4F2E9-B970-4FA9-B423-B249AE9EB634}" dt="2023-02-09T12:18:59.965" v="380" actId="478"/>
          <ac:picMkLst>
            <pc:docMk/>
            <pc:sldMk cId="1605659822" sldId="295"/>
            <ac:picMk id="7" creationId="{7D627A22-9629-14E5-BBEC-B577494AC6B5}"/>
          </ac:picMkLst>
        </pc:picChg>
        <pc:picChg chg="add mod">
          <ac:chgData name="MIRM MULSHI" userId="c15cb4cea5e83c3f" providerId="LiveId" clId="{56F4F2E9-B970-4FA9-B423-B249AE9EB634}" dt="2023-02-09T12:19:15.252" v="387" actId="14100"/>
          <ac:picMkLst>
            <pc:docMk/>
            <pc:sldMk cId="1605659822" sldId="295"/>
            <ac:picMk id="9" creationId="{ED988DFE-F7A1-732F-1EF0-30CD84B51183}"/>
          </ac:picMkLst>
        </pc:picChg>
      </pc:sldChg>
      <pc:sldChg chg="addSp modSp new mod">
        <pc:chgData name="MIRM MULSHI" userId="c15cb4cea5e83c3f" providerId="LiveId" clId="{56F4F2E9-B970-4FA9-B423-B249AE9EB634}" dt="2023-02-09T12:11:03.245" v="321" actId="255"/>
        <pc:sldMkLst>
          <pc:docMk/>
          <pc:sldMk cId="404237894" sldId="296"/>
        </pc:sldMkLst>
        <pc:spChg chg="add mod">
          <ac:chgData name="MIRM MULSHI" userId="c15cb4cea5e83c3f" providerId="LiveId" clId="{56F4F2E9-B970-4FA9-B423-B249AE9EB634}" dt="2023-02-09T12:11:03.245" v="321" actId="255"/>
          <ac:spMkLst>
            <pc:docMk/>
            <pc:sldMk cId="404237894" sldId="296"/>
            <ac:spMk id="3" creationId="{E5F5591E-5B9A-1C29-406D-980005BF2E0D}"/>
          </ac:spMkLst>
        </pc:spChg>
        <pc:picChg chg="add mod">
          <ac:chgData name="MIRM MULSHI" userId="c15cb4cea5e83c3f" providerId="LiveId" clId="{56F4F2E9-B970-4FA9-B423-B249AE9EB634}" dt="2023-02-09T12:10:46.209" v="318" actId="14100"/>
          <ac:picMkLst>
            <pc:docMk/>
            <pc:sldMk cId="404237894" sldId="296"/>
            <ac:picMk id="5" creationId="{B41BD289-F485-7372-1CAE-AF029DF5F640}"/>
          </ac:picMkLst>
        </pc:picChg>
      </pc:sldChg>
      <pc:sldChg chg="addSp modSp new mod">
        <pc:chgData name="MIRM MULSHI" userId="c15cb4cea5e83c3f" providerId="LiveId" clId="{56F4F2E9-B970-4FA9-B423-B249AE9EB634}" dt="2023-02-09T12:12:56.909" v="334" actId="14100"/>
        <pc:sldMkLst>
          <pc:docMk/>
          <pc:sldMk cId="2940732743" sldId="297"/>
        </pc:sldMkLst>
        <pc:spChg chg="add mod">
          <ac:chgData name="MIRM MULSHI" userId="c15cb4cea5e83c3f" providerId="LiveId" clId="{56F4F2E9-B970-4FA9-B423-B249AE9EB634}" dt="2023-02-09T12:12:49.998" v="331" actId="1076"/>
          <ac:spMkLst>
            <pc:docMk/>
            <pc:sldMk cId="2940732743" sldId="297"/>
            <ac:spMk id="3" creationId="{62ED4D16-2DA5-F385-49B7-A1624841607A}"/>
          </ac:spMkLst>
        </pc:spChg>
        <pc:picChg chg="add mod">
          <ac:chgData name="MIRM MULSHI" userId="c15cb4cea5e83c3f" providerId="LiveId" clId="{56F4F2E9-B970-4FA9-B423-B249AE9EB634}" dt="2023-02-09T12:12:56.909" v="334" actId="14100"/>
          <ac:picMkLst>
            <pc:docMk/>
            <pc:sldMk cId="2940732743" sldId="297"/>
            <ac:picMk id="5" creationId="{17D3AE92-1966-D1F4-1139-583354B0720B}"/>
          </ac:picMkLst>
        </pc:picChg>
      </pc:sldChg>
      <pc:sldChg chg="addSp delSp modSp new mod">
        <pc:chgData name="MIRM MULSHI" userId="c15cb4cea5e83c3f" providerId="LiveId" clId="{56F4F2E9-B970-4FA9-B423-B249AE9EB634}" dt="2023-02-09T12:15:11.661" v="359" actId="1076"/>
        <pc:sldMkLst>
          <pc:docMk/>
          <pc:sldMk cId="2576888009" sldId="298"/>
        </pc:sldMkLst>
        <pc:spChg chg="add mod">
          <ac:chgData name="MIRM MULSHI" userId="c15cb4cea5e83c3f" providerId="LiveId" clId="{56F4F2E9-B970-4FA9-B423-B249AE9EB634}" dt="2023-02-09T12:15:11.661" v="359" actId="1076"/>
          <ac:spMkLst>
            <pc:docMk/>
            <pc:sldMk cId="2576888009" sldId="298"/>
            <ac:spMk id="7" creationId="{D4B4A9F5-F9C0-26F7-E565-B9F961B64DCD}"/>
          </ac:spMkLst>
        </pc:spChg>
        <pc:picChg chg="add del">
          <ac:chgData name="MIRM MULSHI" userId="c15cb4cea5e83c3f" providerId="LiveId" clId="{56F4F2E9-B970-4FA9-B423-B249AE9EB634}" dt="2023-02-09T12:13:40.577" v="337" actId="22"/>
          <ac:picMkLst>
            <pc:docMk/>
            <pc:sldMk cId="2576888009" sldId="298"/>
            <ac:picMk id="3" creationId="{BC8B7993-BDD7-F8E3-2AFC-39073DDA0947}"/>
          </ac:picMkLst>
        </pc:picChg>
        <pc:picChg chg="add mod">
          <ac:chgData name="MIRM MULSHI" userId="c15cb4cea5e83c3f" providerId="LiveId" clId="{56F4F2E9-B970-4FA9-B423-B249AE9EB634}" dt="2023-02-09T12:14:29.762" v="343" actId="14100"/>
          <ac:picMkLst>
            <pc:docMk/>
            <pc:sldMk cId="2576888009" sldId="298"/>
            <ac:picMk id="5" creationId="{9905CD08-B875-7B77-6491-6AE95EAB4047}"/>
          </ac:picMkLst>
        </pc:picChg>
      </pc:sldChg>
      <pc:sldChg chg="addSp delSp modSp new mod">
        <pc:chgData name="MIRM MULSHI" userId="c15cb4cea5e83c3f" providerId="LiveId" clId="{56F4F2E9-B970-4FA9-B423-B249AE9EB634}" dt="2023-02-09T12:17:13.038" v="373" actId="14100"/>
        <pc:sldMkLst>
          <pc:docMk/>
          <pc:sldMk cId="3997701907" sldId="299"/>
        </pc:sldMkLst>
        <pc:spChg chg="add mod">
          <ac:chgData name="MIRM MULSHI" userId="c15cb4cea5e83c3f" providerId="LiveId" clId="{56F4F2E9-B970-4FA9-B423-B249AE9EB634}" dt="2023-02-09T12:17:13.038" v="373" actId="14100"/>
          <ac:spMkLst>
            <pc:docMk/>
            <pc:sldMk cId="3997701907" sldId="299"/>
            <ac:spMk id="7" creationId="{DF29F8C7-C9C8-256D-FE49-936E6A4D6FAC}"/>
          </ac:spMkLst>
        </pc:spChg>
        <pc:picChg chg="add del">
          <ac:chgData name="MIRM MULSHI" userId="c15cb4cea5e83c3f" providerId="LiveId" clId="{56F4F2E9-B970-4FA9-B423-B249AE9EB634}" dt="2023-02-09T12:16:22.045" v="362" actId="22"/>
          <ac:picMkLst>
            <pc:docMk/>
            <pc:sldMk cId="3997701907" sldId="299"/>
            <ac:picMk id="3" creationId="{45F316F8-02FF-BE6C-0416-5EC0E75D8A1B}"/>
          </ac:picMkLst>
        </pc:picChg>
        <pc:picChg chg="add mod">
          <ac:chgData name="MIRM MULSHI" userId="c15cb4cea5e83c3f" providerId="LiveId" clId="{56F4F2E9-B970-4FA9-B423-B249AE9EB634}" dt="2023-02-09T12:16:48.317" v="369" actId="14100"/>
          <ac:picMkLst>
            <pc:docMk/>
            <pc:sldMk cId="3997701907" sldId="299"/>
            <ac:picMk id="5" creationId="{18B73CE4-D1C1-3AFC-2720-E071FC0C10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69EF-87FF-4456-AAB4-E758810AFE12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D59D1-26D4-4960-B4BC-CA3235CD5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8AC6A5B-8AE7-4A41-B5A7-9ADC6686DC18}" type="datetime1">
              <a:rPr lang="en-US" smtClean="0"/>
              <a:t>2/9/2023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Cause_of%20_death.ipynb#Top-10-causes-of-death-for-INDIA-in-2019-(latest-available-year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00" y="3757481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4000" b="1" dirty="0"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Submitted by:</a:t>
            </a:r>
          </a:p>
          <a:p>
            <a:pPr algn="l">
              <a:spcAft>
                <a:spcPts val="800"/>
              </a:spcAft>
            </a:pPr>
            <a:r>
              <a:rPr lang="en-US" sz="4000" b="1" dirty="0"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Sonali Kadam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2E1F-ED61-96B5-CD07-56457AD9DBA6}"/>
              </a:ext>
            </a:extLst>
          </p:cNvPr>
          <p:cNvSpPr txBox="1"/>
          <p:nvPr/>
        </p:nvSpPr>
        <p:spPr>
          <a:xfrm>
            <a:off x="3582649" y="1742475"/>
            <a:ext cx="728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Cause of Death</a:t>
            </a:r>
          </a:p>
        </p:txBody>
      </p:sp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93" y="2940448"/>
            <a:ext cx="10262016" cy="13467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4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A21CF-545A-A38C-BA23-2671AED002F4}"/>
              </a:ext>
            </a:extLst>
          </p:cNvPr>
          <p:cNvSpPr txBox="1"/>
          <p:nvPr/>
        </p:nvSpPr>
        <p:spPr>
          <a:xfrm>
            <a:off x="474688" y="510065"/>
            <a:ext cx="1124262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During the 30 years from 1990 to 2019, the following trends were observed: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number of deaths from non-communicable diseases always accounts for the highest rate and tends to increase gradually.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number of deaths from communicable diseases accounts for the lowest rate, and maintains a fairly stable number over the years.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number of deaths from injures accounts for a high rate, but tends to decrease.</a:t>
            </a:r>
          </a:p>
        </p:txBody>
      </p:sp>
    </p:spTree>
    <p:extLst>
      <p:ext uri="{BB962C8B-B14F-4D97-AF65-F5344CB8AC3E}">
        <p14:creationId xmlns:p14="http://schemas.microsoft.com/office/powerpoint/2010/main" val="130340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98F4F-65A3-C3BF-226E-94F387FB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7" y="194872"/>
            <a:ext cx="11317572" cy="63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07D57-C416-B9B9-AA4F-F4E960C0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-1"/>
            <a:ext cx="11407515" cy="5831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89FF6-9E6B-3925-5350-3E6887354C18}"/>
              </a:ext>
            </a:extLst>
          </p:cNvPr>
          <p:cNvSpPr txBox="1"/>
          <p:nvPr/>
        </p:nvSpPr>
        <p:spPr>
          <a:xfrm>
            <a:off x="344774" y="6115987"/>
            <a:ext cx="115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Maximum deaths are due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Cardiovasular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diseases followed by Neoplasm and Chronic Respiratory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3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F25D-CD70-89BF-A14C-DBC2B3FAE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1" y="0"/>
            <a:ext cx="11617377" cy="6085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9F00C-A7C2-A711-1BC4-EA6762D581B0}"/>
              </a:ext>
            </a:extLst>
          </p:cNvPr>
          <p:cNvSpPr txBox="1"/>
          <p:nvPr/>
        </p:nvSpPr>
        <p:spPr>
          <a:xfrm>
            <a:off x="1128010" y="6293797"/>
            <a:ext cx="1042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1994, the number of deaths from Conflict and Terrorism skyrocketed in Rwanda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15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8A655-A535-DA49-5CEC-8758E04B2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2" y="179882"/>
            <a:ext cx="11602387" cy="5473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5F28F-2E63-311A-9F9D-F602B58A4B0E}"/>
              </a:ext>
            </a:extLst>
          </p:cNvPr>
          <p:cNvSpPr txBox="1"/>
          <p:nvPr/>
        </p:nvSpPr>
        <p:spPr>
          <a:xfrm>
            <a:off x="1427812" y="6031787"/>
            <a:ext cx="973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Year 1994 reported highest no of deaths by conflicts and terrorism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765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E57332-458E-A443-42FB-1D50C556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" y="804630"/>
            <a:ext cx="11967148" cy="4831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4E0A3-A18C-7DB8-7E3E-BB0CEE575597}"/>
              </a:ext>
            </a:extLst>
          </p:cNvPr>
          <p:cNvSpPr txBox="1"/>
          <p:nvPr/>
        </p:nvSpPr>
        <p:spPr>
          <a:xfrm>
            <a:off x="959369" y="434715"/>
            <a:ext cx="1047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Top 10 causes of death for INDIA in 2019 (latest available year)</a:t>
            </a:r>
            <a:r>
              <a:rPr lang="en-US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¶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8EE5D-04DF-11E6-9287-4EFC99E74884}"/>
              </a:ext>
            </a:extLst>
          </p:cNvPr>
          <p:cNvSpPr txBox="1"/>
          <p:nvPr/>
        </p:nvSpPr>
        <p:spPr>
          <a:xfrm>
            <a:off x="229849" y="6006217"/>
            <a:ext cx="1167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India has encountered highest number of deaths as far as Chronic respiratory diseases is concerned and very high when compared to any other nation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853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5591E-5B9A-1C29-406D-980005BF2E0D}"/>
              </a:ext>
            </a:extLst>
          </p:cNvPr>
          <p:cNvSpPr txBox="1"/>
          <p:nvPr/>
        </p:nvSpPr>
        <p:spPr>
          <a:xfrm>
            <a:off x="588364" y="403858"/>
            <a:ext cx="10399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TOP 10 COUNTRIES SUFFERED FROM CARDIOVASCULAR DEATHS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BD289-F485-7372-1CAE-AF029DF5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5" y="1169234"/>
            <a:ext cx="11742295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D4D16-2DA5-F385-49B7-A1624841607A}"/>
              </a:ext>
            </a:extLst>
          </p:cNvPr>
          <p:cNvSpPr txBox="1"/>
          <p:nvPr/>
        </p:nvSpPr>
        <p:spPr>
          <a:xfrm>
            <a:off x="438462" y="397239"/>
            <a:ext cx="982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r>
              <a:rPr lang="en-IN" dirty="0"/>
              <a:t> TOP 10 COUNTRIES SUFFERED FROM HIV/AIDS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AE92-1966-D1F4-1139-583354B0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1229193"/>
            <a:ext cx="11767279" cy="54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5CD08-B875-7B77-6491-6AE95EAB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" y="1276049"/>
            <a:ext cx="11797259" cy="5581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4A9F5-F9C0-26F7-E565-B9F961B64DCD}"/>
              </a:ext>
            </a:extLst>
          </p:cNvPr>
          <p:cNvSpPr txBox="1"/>
          <p:nvPr/>
        </p:nvSpPr>
        <p:spPr>
          <a:xfrm>
            <a:off x="738265" y="437426"/>
            <a:ext cx="9410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r>
              <a:rPr lang="en-IN" dirty="0"/>
              <a:t>TOP 10 COUNTRIES SUFFERED FROM NEOPLASMS</a:t>
            </a:r>
          </a:p>
        </p:txBody>
      </p:sp>
    </p:spTree>
    <p:extLst>
      <p:ext uri="{BB962C8B-B14F-4D97-AF65-F5344CB8AC3E}">
        <p14:creationId xmlns:p14="http://schemas.microsoft.com/office/powerpoint/2010/main" val="25768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80AF59-77D6-D872-29EB-B3816546EC45}"/>
              </a:ext>
            </a:extLst>
          </p:cNvPr>
          <p:cNvSpPr txBox="1"/>
          <p:nvPr/>
        </p:nvSpPr>
        <p:spPr>
          <a:xfrm>
            <a:off x="659567" y="1115336"/>
            <a:ext cx="113225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C1253-91E1-93B8-AD2F-6B56D393318A}"/>
              </a:ext>
            </a:extLst>
          </p:cNvPr>
          <p:cNvSpPr txBox="1"/>
          <p:nvPr/>
        </p:nvSpPr>
        <p:spPr>
          <a:xfrm>
            <a:off x="659567" y="479685"/>
            <a:ext cx="6850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About Dataset</a:t>
            </a:r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73CE4-D1C1-3AFC-2720-E071FC0C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1063807"/>
            <a:ext cx="12087070" cy="5576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9F8C7-C9C8-256D-FE49-936E6A4D6FAC}"/>
              </a:ext>
            </a:extLst>
          </p:cNvPr>
          <p:cNvSpPr txBox="1"/>
          <p:nvPr/>
        </p:nvSpPr>
        <p:spPr>
          <a:xfrm>
            <a:off x="1113020" y="217357"/>
            <a:ext cx="11078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TOP 10 COUNTRIES SUFFERED FROM DIARRHEAL DISEASES</a:t>
            </a:r>
          </a:p>
        </p:txBody>
      </p:sp>
    </p:spTree>
    <p:extLst>
      <p:ext uri="{BB962C8B-B14F-4D97-AF65-F5344CB8AC3E}">
        <p14:creationId xmlns:p14="http://schemas.microsoft.com/office/powerpoint/2010/main" val="399770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988DFE-F7A1-732F-1EF0-30CD84B5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" y="1738860"/>
            <a:ext cx="11737298" cy="5119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537B3-A883-E3C1-506A-FFE77A97BFC4}"/>
              </a:ext>
            </a:extLst>
          </p:cNvPr>
          <p:cNvSpPr txBox="1"/>
          <p:nvPr/>
        </p:nvSpPr>
        <p:spPr>
          <a:xfrm>
            <a:off x="554636" y="524656"/>
            <a:ext cx="909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Disease wise death summary</a:t>
            </a:r>
          </a:p>
        </p:txBody>
      </p:sp>
    </p:spTree>
    <p:extLst>
      <p:ext uri="{BB962C8B-B14F-4D97-AF65-F5344CB8AC3E}">
        <p14:creationId xmlns:p14="http://schemas.microsoft.com/office/powerpoint/2010/main" val="160565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815000-7B9C-3C3E-BE8F-57BBF1E025D1}"/>
              </a:ext>
            </a:extLst>
          </p:cNvPr>
          <p:cNvSpPr txBox="1"/>
          <p:nvPr/>
        </p:nvSpPr>
        <p:spPr>
          <a:xfrm>
            <a:off x="483432" y="152612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EB489-761D-E97D-A6C1-25ADF10DD3D2}"/>
              </a:ext>
            </a:extLst>
          </p:cNvPr>
          <p:cNvSpPr txBox="1"/>
          <p:nvPr/>
        </p:nvSpPr>
        <p:spPr>
          <a:xfrm>
            <a:off x="483432" y="983609"/>
            <a:ext cx="11208895" cy="6730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01. Country/Territory - Name of the Country/Territory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02. Code - Country/Territory Code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03. Year - Year of the Incident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04. Meningitis - No. of People died from Meningitis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05. Alzheimer's Disease and Other Dementias - No. of People died from Alzheimer's Disease and Other Dementias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06. Parkinson's Disease - No. of People died from Parkinson's Disease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07. Nutritional Deficiencies - No. of People died from Nutritional Deficiencies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08. Malaria - No. of People died from Malaria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09. Drowning - No. of People died from Drowning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10. Interpersonal Violence - No. of People died from Interpersonal Violence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11. Maternal Disorders - No. of People died from Maternal Disorders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12. Drug Use Disorders - No. of People died from Drug Use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13. Tuberculosis - No. of People died from Tuberculosis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14. Cardiovascular Diseases - No. of People died from Cardiovascular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15. Lower Respiratory Infections - No. of People died from Lower Respiratory Infections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16. Neonatal Disorders - No. of People died from Neonatal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17. Alcohol Use Disorders - No. of People died from Alcohol Use Disorders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000000"/>
              </a:solidFill>
              <a:effectLst/>
              <a:latin typeface="inherit"/>
              <a:ea typeface="Times New Roman" panose="02020603050405020304" pitchFamily="18" charset="0"/>
              <a:cs typeface="Arial" panose="020B060402020209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7955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F1E9F-3748-1A1D-1CFE-6EBB3F88E3F6}"/>
              </a:ext>
            </a:extLst>
          </p:cNvPr>
          <p:cNvSpPr txBox="1"/>
          <p:nvPr/>
        </p:nvSpPr>
        <p:spPr>
          <a:xfrm>
            <a:off x="449705" y="876670"/>
            <a:ext cx="10747948" cy="5664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18. Self-harm - No. of People died from Self-harm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19. Exposure to Forces of Nature - No. of People died from Exposure to Forces of Nature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20. Diarrheal Diseases - No. of People died from Diarrheal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21. Environmental Heat and Cold Exposure - No. of People died from Environmental Heat and Cold Exposure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22. Neoplasms - No. of People died from Neoplasms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23. Conflict and Terrorism - No. of People died from Conflict and Terrorism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24. Diabetes Mellitus - No. of People died from Diabetes Mellitus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25. Chronic Kidney Disease - No. of People died from Chronic Kidney Disease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26. Poisonings - No. of People died from Poisoning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27. Protein-Energy Malnutrition - No. of People died from Protein-Energy Malnutrition</a:t>
            </a: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28. Chronic Respiratory Diseases - No. of People died from Chronic Respiratory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29. Cirrhosis and Other Chronic Liver Diseases - No. of People died from Cirrhosis and Other Chronic Liver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30. Digestive Diseases - No. of People died from Digestive Diseases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31. Fire, Heat, and Hot Substances - No. of People died from Fire or Heat or any Hot Substances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90204" pitchFamily="34" charset="0"/>
              </a:rPr>
              <a:t>32. Acute Hepatitis - No. of People died from Acute Hepatitis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ts val="165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E1A3A-5622-0FE5-2531-C3FA1E1B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284813"/>
            <a:ext cx="11872209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685F-CD2A-5DE7-C173-AFF8EBBD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7" y="434715"/>
            <a:ext cx="11482465" cy="64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9EBF5-B8D0-5679-B264-01B4767E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674558"/>
            <a:ext cx="11302584" cy="59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A1318-2589-56F5-3090-CDB2D118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5" y="359764"/>
            <a:ext cx="10393225" cy="56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D757D-4602-10F4-126E-F00A1433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1" y="1114102"/>
            <a:ext cx="9498287" cy="5241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EE1EB8-C78A-9A3E-CBD6-D5AF87721FE6}"/>
              </a:ext>
            </a:extLst>
          </p:cNvPr>
          <p:cNvSpPr txBox="1"/>
          <p:nvPr/>
        </p:nvSpPr>
        <p:spPr>
          <a:xfrm>
            <a:off x="869430" y="194872"/>
            <a:ext cx="927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Diseases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6088572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194</TotalTime>
  <Words>784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Helvetica Neue</vt:lpstr>
      <vt:lpstr>inherit</vt:lpstr>
      <vt:lpstr>Symbol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Steps &amp;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HOUSE PRICE PREDICTION </dc:title>
  <dc:creator>Kumar Gourabh</dc:creator>
  <cp:lastModifiedBy>MIRM MULSHI</cp:lastModifiedBy>
  <cp:revision>14</cp:revision>
  <dcterms:created xsi:type="dcterms:W3CDTF">2021-02-20T08:27:27Z</dcterms:created>
  <dcterms:modified xsi:type="dcterms:W3CDTF">2023-02-09T12:20:30Z</dcterms:modified>
</cp:coreProperties>
</file>