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8" r:id="rId1"/>
  </p:sldMasterIdLst>
  <p:sldIdLst>
    <p:sldId id="256" r:id="rId2"/>
    <p:sldId id="301" r:id="rId3"/>
    <p:sldId id="258" r:id="rId4"/>
    <p:sldId id="259" r:id="rId5"/>
    <p:sldId id="262" r:id="rId6"/>
    <p:sldId id="263" r:id="rId7"/>
    <p:sldId id="266" r:id="rId8"/>
    <p:sldId id="264" r:id="rId9"/>
    <p:sldId id="265" r:id="rId10"/>
    <p:sldId id="267" r:id="rId11"/>
    <p:sldId id="268" r:id="rId12"/>
    <p:sldId id="269" r:id="rId13"/>
    <p:sldId id="302" r:id="rId14"/>
    <p:sldId id="303" r:id="rId15"/>
    <p:sldId id="304" r:id="rId16"/>
    <p:sldId id="305" r:id="rId17"/>
    <p:sldId id="306" r:id="rId18"/>
    <p:sldId id="307"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hekar Chandru" userId="6988e416fdaf345b" providerId="LiveId" clId="{31226BA6-9309-46AA-A65A-CC719221C7ED}"/>
    <pc:docChg chg="undo custSel addSld delSld modSld sldOrd">
      <pc:chgData name="Chandrashekar Chandru" userId="6988e416fdaf345b" providerId="LiveId" clId="{31226BA6-9309-46AA-A65A-CC719221C7ED}" dt="2022-02-05T07:25:34.366" v="433" actId="2696"/>
      <pc:docMkLst>
        <pc:docMk/>
      </pc:docMkLst>
      <pc:sldChg chg="modSp mod">
        <pc:chgData name="Chandrashekar Chandru" userId="6988e416fdaf345b" providerId="LiveId" clId="{31226BA6-9309-46AA-A65A-CC719221C7ED}" dt="2022-02-05T06:17:05.284" v="72" actId="207"/>
        <pc:sldMkLst>
          <pc:docMk/>
          <pc:sldMk cId="1106457390" sldId="256"/>
        </pc:sldMkLst>
        <pc:spChg chg="mod">
          <ac:chgData name="Chandrashekar Chandru" userId="6988e416fdaf345b" providerId="LiveId" clId="{31226BA6-9309-46AA-A65A-CC719221C7ED}" dt="2022-02-05T06:16:24.823" v="71" actId="207"/>
          <ac:spMkLst>
            <pc:docMk/>
            <pc:sldMk cId="1106457390" sldId="256"/>
            <ac:spMk id="7" creationId="{D0AB5BC7-7843-49B7-AD84-1336FF6A664E}"/>
          </ac:spMkLst>
        </pc:spChg>
        <pc:spChg chg="mod">
          <ac:chgData name="Chandrashekar Chandru" userId="6988e416fdaf345b" providerId="LiveId" clId="{31226BA6-9309-46AA-A65A-CC719221C7ED}" dt="2022-02-05T06:17:05.284" v="72" actId="207"/>
          <ac:spMkLst>
            <pc:docMk/>
            <pc:sldMk cId="1106457390" sldId="256"/>
            <ac:spMk id="9" creationId="{0589A4E0-083A-49F9-99B4-E80448661072}"/>
          </ac:spMkLst>
        </pc:spChg>
      </pc:sldChg>
      <pc:sldChg chg="modSp mod setBg">
        <pc:chgData name="Chandrashekar Chandru" userId="6988e416fdaf345b" providerId="LiveId" clId="{31226BA6-9309-46AA-A65A-CC719221C7ED}" dt="2022-02-05T06:58:11.840" v="289"/>
        <pc:sldMkLst>
          <pc:docMk/>
          <pc:sldMk cId="2568344312" sldId="257"/>
        </pc:sldMkLst>
        <pc:spChg chg="mod">
          <ac:chgData name="Chandrashekar Chandru" userId="6988e416fdaf345b" providerId="LiveId" clId="{31226BA6-9309-46AA-A65A-CC719221C7ED}" dt="2022-02-05T06:45:52.265" v="229" actId="27636"/>
          <ac:spMkLst>
            <pc:docMk/>
            <pc:sldMk cId="2568344312" sldId="257"/>
            <ac:spMk id="2" creationId="{9D531414-4239-41BA-AB40-CF6C10D2F284}"/>
          </ac:spMkLst>
        </pc:spChg>
        <pc:spChg chg="mod">
          <ac:chgData name="Chandrashekar Chandru" userId="6988e416fdaf345b" providerId="LiveId" clId="{31226BA6-9309-46AA-A65A-CC719221C7ED}" dt="2022-02-05T06:58:11.840" v="289"/>
          <ac:spMkLst>
            <pc:docMk/>
            <pc:sldMk cId="2568344312" sldId="257"/>
            <ac:spMk id="3" creationId="{A329DC18-7DDE-48DB-9E89-429462099F8E}"/>
          </ac:spMkLst>
        </pc:spChg>
      </pc:sldChg>
      <pc:sldChg chg="addSp delSp modSp mod">
        <pc:chgData name="Chandrashekar Chandru" userId="6988e416fdaf345b" providerId="LiveId" clId="{31226BA6-9309-46AA-A65A-CC719221C7ED}" dt="2022-02-05T06:50:42.856" v="258" actId="207"/>
        <pc:sldMkLst>
          <pc:docMk/>
          <pc:sldMk cId="315677648" sldId="258"/>
        </pc:sldMkLst>
        <pc:spChg chg="del mod">
          <ac:chgData name="Chandrashekar Chandru" userId="6988e416fdaf345b" providerId="LiveId" clId="{31226BA6-9309-46AA-A65A-CC719221C7ED}" dt="2022-02-05T06:07:07.598" v="34"/>
          <ac:spMkLst>
            <pc:docMk/>
            <pc:sldMk cId="315677648" sldId="258"/>
            <ac:spMk id="2" creationId="{BF85AC99-8253-4B01-87A1-9FDCC504D2D5}"/>
          </ac:spMkLst>
        </pc:spChg>
        <pc:spChg chg="del mod">
          <ac:chgData name="Chandrashekar Chandru" userId="6988e416fdaf345b" providerId="LiveId" clId="{31226BA6-9309-46AA-A65A-CC719221C7ED}" dt="2022-02-05T06:07:49.154" v="41"/>
          <ac:spMkLst>
            <pc:docMk/>
            <pc:sldMk cId="315677648" sldId="258"/>
            <ac:spMk id="3" creationId="{51AB82B1-2DD6-4851-9C61-62FAB479C9C7}"/>
          </ac:spMkLst>
        </pc:spChg>
        <pc:spChg chg="add mod">
          <ac:chgData name="Chandrashekar Chandru" userId="6988e416fdaf345b" providerId="LiveId" clId="{31226BA6-9309-46AA-A65A-CC719221C7ED}" dt="2022-02-05T06:06:53.149" v="33"/>
          <ac:spMkLst>
            <pc:docMk/>
            <pc:sldMk cId="315677648" sldId="258"/>
            <ac:spMk id="4" creationId="{CED1FB8A-63E9-4161-8853-67905CA40DFE}"/>
          </ac:spMkLst>
        </pc:spChg>
        <pc:spChg chg="add mod">
          <ac:chgData name="Chandrashekar Chandru" userId="6988e416fdaf345b" providerId="LiveId" clId="{31226BA6-9309-46AA-A65A-CC719221C7ED}" dt="2022-02-05T06:06:53.149" v="33"/>
          <ac:spMkLst>
            <pc:docMk/>
            <pc:sldMk cId="315677648" sldId="258"/>
            <ac:spMk id="5" creationId="{8B54790F-4E7D-4CC2-BD34-C3C8F2C6257E}"/>
          </ac:spMkLst>
        </pc:spChg>
        <pc:spChg chg="add mod">
          <ac:chgData name="Chandrashekar Chandru" userId="6988e416fdaf345b" providerId="LiveId" clId="{31226BA6-9309-46AA-A65A-CC719221C7ED}" dt="2022-02-05T06:50:42.856" v="258" actId="207"/>
          <ac:spMkLst>
            <pc:docMk/>
            <pc:sldMk cId="315677648" sldId="258"/>
            <ac:spMk id="6" creationId="{CED1FB8A-63E9-4161-8853-67905CA40DFE}"/>
          </ac:spMkLst>
        </pc:spChg>
        <pc:spChg chg="add mod">
          <ac:chgData name="Chandrashekar Chandru" userId="6988e416fdaf345b" providerId="LiveId" clId="{31226BA6-9309-46AA-A65A-CC719221C7ED}" dt="2022-02-05T06:10:01.626" v="54" actId="207"/>
          <ac:spMkLst>
            <pc:docMk/>
            <pc:sldMk cId="315677648" sldId="258"/>
            <ac:spMk id="7" creationId="{8B54790F-4E7D-4CC2-BD34-C3C8F2C6257E}"/>
          </ac:spMkLst>
        </pc:spChg>
      </pc:sldChg>
      <pc:sldChg chg="modSp mod">
        <pc:chgData name="Chandrashekar Chandru" userId="6988e416fdaf345b" providerId="LiveId" clId="{31226BA6-9309-46AA-A65A-CC719221C7ED}" dt="2022-02-05T06:58:11.840" v="289"/>
        <pc:sldMkLst>
          <pc:docMk/>
          <pc:sldMk cId="1870597869" sldId="259"/>
        </pc:sldMkLst>
        <pc:spChg chg="mod">
          <ac:chgData name="Chandrashekar Chandru" userId="6988e416fdaf345b" providerId="LiveId" clId="{31226BA6-9309-46AA-A65A-CC719221C7ED}" dt="2022-02-05T06:51:00.989" v="260" actId="207"/>
          <ac:spMkLst>
            <pc:docMk/>
            <pc:sldMk cId="1870597869" sldId="259"/>
            <ac:spMk id="2" creationId="{E136124A-B3DA-4411-A7B9-967D29F318C7}"/>
          </ac:spMkLst>
        </pc:spChg>
        <pc:spChg chg="mod">
          <ac:chgData name="Chandrashekar Chandru" userId="6988e416fdaf345b" providerId="LiveId" clId="{31226BA6-9309-46AA-A65A-CC719221C7ED}" dt="2022-02-05T06:58:11.840" v="289"/>
          <ac:spMkLst>
            <pc:docMk/>
            <pc:sldMk cId="1870597869" sldId="259"/>
            <ac:spMk id="3" creationId="{9246529F-82A6-4247-BD21-01CFB994D3A1}"/>
          </ac:spMkLst>
        </pc:spChg>
      </pc:sldChg>
      <pc:sldChg chg="modSp del">
        <pc:chgData name="Chandrashekar Chandru" userId="6988e416fdaf345b" providerId="LiveId" clId="{31226BA6-9309-46AA-A65A-CC719221C7ED}" dt="2022-02-05T06:22:41.160" v="105" actId="2696"/>
        <pc:sldMkLst>
          <pc:docMk/>
          <pc:sldMk cId="3275694205" sldId="260"/>
        </pc:sldMkLst>
        <pc:spChg chg="mod">
          <ac:chgData name="Chandrashekar Chandru" userId="6988e416fdaf345b" providerId="LiveId" clId="{31226BA6-9309-46AA-A65A-CC719221C7ED}" dt="2022-02-05T06:13:27.112" v="57"/>
          <ac:spMkLst>
            <pc:docMk/>
            <pc:sldMk cId="3275694205" sldId="260"/>
            <ac:spMk id="2" creationId="{1714A653-B6B2-49B0-9AC5-2C6BAED1D181}"/>
          </ac:spMkLst>
        </pc:spChg>
        <pc:spChg chg="mod">
          <ac:chgData name="Chandrashekar Chandru" userId="6988e416fdaf345b" providerId="LiveId" clId="{31226BA6-9309-46AA-A65A-CC719221C7ED}" dt="2022-02-05T06:13:27.112" v="57"/>
          <ac:spMkLst>
            <pc:docMk/>
            <pc:sldMk cId="3275694205" sldId="260"/>
            <ac:spMk id="3" creationId="{61268392-5FA4-40E3-8229-4AA05922EEA5}"/>
          </ac:spMkLst>
        </pc:spChg>
      </pc:sldChg>
      <pc:sldChg chg="modSp del">
        <pc:chgData name="Chandrashekar Chandru" userId="6988e416fdaf345b" providerId="LiveId" clId="{31226BA6-9309-46AA-A65A-CC719221C7ED}" dt="2022-02-05T06:22:45.386" v="106" actId="2696"/>
        <pc:sldMkLst>
          <pc:docMk/>
          <pc:sldMk cId="1913281547" sldId="261"/>
        </pc:sldMkLst>
        <pc:spChg chg="mod">
          <ac:chgData name="Chandrashekar Chandru" userId="6988e416fdaf345b" providerId="LiveId" clId="{31226BA6-9309-46AA-A65A-CC719221C7ED}" dt="2022-02-05T06:13:27.112" v="57"/>
          <ac:spMkLst>
            <pc:docMk/>
            <pc:sldMk cId="1913281547" sldId="261"/>
            <ac:spMk id="2" creationId="{8C94956F-9328-4930-8591-5864E85D466A}"/>
          </ac:spMkLst>
        </pc:spChg>
        <pc:spChg chg="mod">
          <ac:chgData name="Chandrashekar Chandru" userId="6988e416fdaf345b" providerId="LiveId" clId="{31226BA6-9309-46AA-A65A-CC719221C7ED}" dt="2022-02-05T06:13:27.112" v="57"/>
          <ac:spMkLst>
            <pc:docMk/>
            <pc:sldMk cId="1913281547" sldId="261"/>
            <ac:spMk id="3" creationId="{4C9490CC-E5EF-421B-81AD-03AD907FDD1D}"/>
          </ac:spMkLst>
        </pc:spChg>
      </pc:sldChg>
      <pc:sldChg chg="addSp modSp new mod ord modTransition">
        <pc:chgData name="Chandrashekar Chandru" userId="6988e416fdaf345b" providerId="LiveId" clId="{31226BA6-9309-46AA-A65A-CC719221C7ED}" dt="2022-02-05T06:52:08.540" v="264" actId="207"/>
        <pc:sldMkLst>
          <pc:docMk/>
          <pc:sldMk cId="3578430470" sldId="262"/>
        </pc:sldMkLst>
        <pc:spChg chg="add mod">
          <ac:chgData name="Chandrashekar Chandru" userId="6988e416fdaf345b" providerId="LiveId" clId="{31226BA6-9309-46AA-A65A-CC719221C7ED}" dt="2022-02-05T06:52:08.540" v="264" actId="207"/>
          <ac:spMkLst>
            <pc:docMk/>
            <pc:sldMk cId="3578430470" sldId="262"/>
            <ac:spMk id="3" creationId="{CBF0F1F5-E6D9-495C-A0F2-BCCEE5B34C7C}"/>
          </ac:spMkLst>
        </pc:spChg>
        <pc:picChg chg="add mod">
          <ac:chgData name="Chandrashekar Chandru" userId="6988e416fdaf345b" providerId="LiveId" clId="{31226BA6-9309-46AA-A65A-CC719221C7ED}" dt="2022-02-05T06:21:55.289" v="103" actId="14100"/>
          <ac:picMkLst>
            <pc:docMk/>
            <pc:sldMk cId="3578430470" sldId="262"/>
            <ac:picMk id="4" creationId="{D5BA744A-F1F1-4558-A624-6D103F738841}"/>
          </ac:picMkLst>
        </pc:picChg>
      </pc:sldChg>
      <pc:sldChg chg="addSp modSp new mod">
        <pc:chgData name="Chandrashekar Chandru" userId="6988e416fdaf345b" providerId="LiveId" clId="{31226BA6-9309-46AA-A65A-CC719221C7ED}" dt="2022-02-05T06:52:33.136" v="266" actId="207"/>
        <pc:sldMkLst>
          <pc:docMk/>
          <pc:sldMk cId="3320985659" sldId="263"/>
        </pc:sldMkLst>
        <pc:spChg chg="add mod">
          <ac:chgData name="Chandrashekar Chandru" userId="6988e416fdaf345b" providerId="LiveId" clId="{31226BA6-9309-46AA-A65A-CC719221C7ED}" dt="2022-02-05T06:52:33.136" v="266" actId="207"/>
          <ac:spMkLst>
            <pc:docMk/>
            <pc:sldMk cId="3320985659" sldId="263"/>
            <ac:spMk id="3" creationId="{BFB0F5AE-D4A2-44B3-9321-2116AEC71966}"/>
          </ac:spMkLst>
        </pc:spChg>
        <pc:spChg chg="add mod">
          <ac:chgData name="Chandrashekar Chandru" userId="6988e416fdaf345b" providerId="LiveId" clId="{31226BA6-9309-46AA-A65A-CC719221C7ED}" dt="2022-02-05T06:25:55.500" v="124" actId="5793"/>
          <ac:spMkLst>
            <pc:docMk/>
            <pc:sldMk cId="3320985659" sldId="263"/>
            <ac:spMk id="5" creationId="{6AC82A00-3932-4AB5-BB54-EE9966183891}"/>
          </ac:spMkLst>
        </pc:spChg>
      </pc:sldChg>
      <pc:sldChg chg="addSp modSp new mod">
        <pc:chgData name="Chandrashekar Chandru" userId="6988e416fdaf345b" providerId="LiveId" clId="{31226BA6-9309-46AA-A65A-CC719221C7ED}" dt="2022-02-05T06:54:26.915" v="270" actId="207"/>
        <pc:sldMkLst>
          <pc:docMk/>
          <pc:sldMk cId="392222259" sldId="264"/>
        </pc:sldMkLst>
        <pc:spChg chg="add mod">
          <ac:chgData name="Chandrashekar Chandru" userId="6988e416fdaf345b" providerId="LiveId" clId="{31226BA6-9309-46AA-A65A-CC719221C7ED}" dt="2022-02-05T06:54:26.915" v="270" actId="207"/>
          <ac:spMkLst>
            <pc:docMk/>
            <pc:sldMk cId="392222259" sldId="264"/>
            <ac:spMk id="2" creationId="{0DC23652-5829-453E-8EE5-8C53A03A2A85}"/>
          </ac:spMkLst>
        </pc:spChg>
        <pc:spChg chg="add mod">
          <ac:chgData name="Chandrashekar Chandru" userId="6988e416fdaf345b" providerId="LiveId" clId="{31226BA6-9309-46AA-A65A-CC719221C7ED}" dt="2022-02-05T06:32:08.784" v="157"/>
          <ac:spMkLst>
            <pc:docMk/>
            <pc:sldMk cId="392222259" sldId="264"/>
            <ac:spMk id="3" creationId="{F9FEE8D1-9741-40CF-957D-1DF047086E51}"/>
          </ac:spMkLst>
        </pc:spChg>
        <pc:picChg chg="add mod">
          <ac:chgData name="Chandrashekar Chandru" userId="6988e416fdaf345b" providerId="LiveId" clId="{31226BA6-9309-46AA-A65A-CC719221C7ED}" dt="2022-02-05T06:32:08.784" v="157"/>
          <ac:picMkLst>
            <pc:docMk/>
            <pc:sldMk cId="392222259" sldId="264"/>
            <ac:picMk id="4" creationId="{259FD2F5-28B4-4AA6-9C95-FA47FC0069AF}"/>
          </ac:picMkLst>
        </pc:picChg>
      </pc:sldChg>
      <pc:sldChg chg="addSp delSp modSp new mod">
        <pc:chgData name="Chandrashekar Chandru" userId="6988e416fdaf345b" providerId="LiveId" clId="{31226BA6-9309-46AA-A65A-CC719221C7ED}" dt="2022-02-05T06:54:42.403" v="271" actId="207"/>
        <pc:sldMkLst>
          <pc:docMk/>
          <pc:sldMk cId="113196693" sldId="265"/>
        </pc:sldMkLst>
        <pc:spChg chg="add del mod">
          <ac:chgData name="Chandrashekar Chandru" userId="6988e416fdaf345b" providerId="LiveId" clId="{31226BA6-9309-46AA-A65A-CC719221C7ED}" dt="2022-02-05T06:33:12.637" v="160" actId="21"/>
          <ac:spMkLst>
            <pc:docMk/>
            <pc:sldMk cId="113196693" sldId="265"/>
            <ac:spMk id="2" creationId="{F30ECA84-8458-46C6-94E9-93AA30AD2947}"/>
          </ac:spMkLst>
        </pc:spChg>
        <pc:spChg chg="add del mod">
          <ac:chgData name="Chandrashekar Chandru" userId="6988e416fdaf345b" providerId="LiveId" clId="{31226BA6-9309-46AA-A65A-CC719221C7ED}" dt="2022-02-05T06:33:12.637" v="160" actId="21"/>
          <ac:spMkLst>
            <pc:docMk/>
            <pc:sldMk cId="113196693" sldId="265"/>
            <ac:spMk id="3" creationId="{20126234-522B-4B8B-BEB8-860B3F6E7609}"/>
          </ac:spMkLst>
        </pc:spChg>
        <pc:spChg chg="add mod">
          <ac:chgData name="Chandrashekar Chandru" userId="6988e416fdaf345b" providerId="LiveId" clId="{31226BA6-9309-46AA-A65A-CC719221C7ED}" dt="2022-02-05T06:54:42.403" v="271" actId="207"/>
          <ac:spMkLst>
            <pc:docMk/>
            <pc:sldMk cId="113196693" sldId="265"/>
            <ac:spMk id="5" creationId="{F30ECA84-8458-46C6-94E9-93AA30AD2947}"/>
          </ac:spMkLst>
        </pc:spChg>
        <pc:spChg chg="add mod">
          <ac:chgData name="Chandrashekar Chandru" userId="6988e416fdaf345b" providerId="LiveId" clId="{31226BA6-9309-46AA-A65A-CC719221C7ED}" dt="2022-02-05T06:34:37.137" v="171" actId="255"/>
          <ac:spMkLst>
            <pc:docMk/>
            <pc:sldMk cId="113196693" sldId="265"/>
            <ac:spMk id="6" creationId="{20126234-522B-4B8B-BEB8-860B3F6E7609}"/>
          </ac:spMkLst>
        </pc:spChg>
        <pc:picChg chg="add del mod">
          <ac:chgData name="Chandrashekar Chandru" userId="6988e416fdaf345b" providerId="LiveId" clId="{31226BA6-9309-46AA-A65A-CC719221C7ED}" dt="2022-02-05T06:33:12.637" v="160" actId="21"/>
          <ac:picMkLst>
            <pc:docMk/>
            <pc:sldMk cId="113196693" sldId="265"/>
            <ac:picMk id="4" creationId="{1A2641C7-F20D-42E5-B29A-9485656BAD2C}"/>
          </ac:picMkLst>
        </pc:picChg>
        <pc:picChg chg="add del mod">
          <ac:chgData name="Chandrashekar Chandru" userId="6988e416fdaf345b" providerId="LiveId" clId="{31226BA6-9309-46AA-A65A-CC719221C7ED}" dt="2022-02-05T06:33:35.474" v="162" actId="21"/>
          <ac:picMkLst>
            <pc:docMk/>
            <pc:sldMk cId="113196693" sldId="265"/>
            <ac:picMk id="7" creationId="{1A2641C7-F20D-42E5-B29A-9485656BAD2C}"/>
          </ac:picMkLst>
        </pc:picChg>
      </pc:sldChg>
      <pc:sldChg chg="addSp modSp new mod ord">
        <pc:chgData name="Chandrashekar Chandru" userId="6988e416fdaf345b" providerId="LiveId" clId="{31226BA6-9309-46AA-A65A-CC719221C7ED}" dt="2022-02-05T06:54:08.549" v="268" actId="1076"/>
        <pc:sldMkLst>
          <pc:docMk/>
          <pc:sldMk cId="1097479165" sldId="266"/>
        </pc:sldMkLst>
        <pc:spChg chg="mod">
          <ac:chgData name="Chandrashekar Chandru" userId="6988e416fdaf345b" providerId="LiveId" clId="{31226BA6-9309-46AA-A65A-CC719221C7ED}" dt="2022-02-05T06:54:08.549" v="268" actId="1076"/>
          <ac:spMkLst>
            <pc:docMk/>
            <pc:sldMk cId="1097479165" sldId="266"/>
            <ac:spMk id="2" creationId="{42A822BC-0D26-4CF2-9373-60F6E6EBE33E}"/>
          </ac:spMkLst>
        </pc:spChg>
        <pc:spChg chg="add mod">
          <ac:chgData name="Chandrashekar Chandru" userId="6988e416fdaf345b" providerId="LiveId" clId="{31226BA6-9309-46AA-A65A-CC719221C7ED}" dt="2022-02-05T06:30:03.853" v="149" actId="207"/>
          <ac:spMkLst>
            <pc:docMk/>
            <pc:sldMk cId="1097479165" sldId="266"/>
            <ac:spMk id="4" creationId="{589AD427-2A20-4767-A43F-4A04E1B935CA}"/>
          </ac:spMkLst>
        </pc:spChg>
        <pc:picChg chg="add mod">
          <ac:chgData name="Chandrashekar Chandru" userId="6988e416fdaf345b" providerId="LiveId" clId="{31226BA6-9309-46AA-A65A-CC719221C7ED}" dt="2022-02-05T06:31:27.712" v="156" actId="1076"/>
          <ac:picMkLst>
            <pc:docMk/>
            <pc:sldMk cId="1097479165" sldId="266"/>
            <ac:picMk id="5" creationId="{8D8AD3EC-7ABF-4E1B-B0DC-96D957CAE51C}"/>
          </ac:picMkLst>
        </pc:picChg>
        <pc:picChg chg="add mod">
          <ac:chgData name="Chandrashekar Chandru" userId="6988e416fdaf345b" providerId="LiveId" clId="{31226BA6-9309-46AA-A65A-CC719221C7ED}" dt="2022-02-05T06:31:23.400" v="155" actId="1076"/>
          <ac:picMkLst>
            <pc:docMk/>
            <pc:sldMk cId="1097479165" sldId="266"/>
            <ac:picMk id="6" creationId="{FF9460DE-D0DB-4D21-8E40-D16B8E2B61A9}"/>
          </ac:picMkLst>
        </pc:picChg>
      </pc:sldChg>
      <pc:sldChg chg="addSp modSp new mod">
        <pc:chgData name="Chandrashekar Chandru" userId="6988e416fdaf345b" providerId="LiveId" clId="{31226BA6-9309-46AA-A65A-CC719221C7ED}" dt="2022-02-05T06:54:53.062" v="272" actId="207"/>
        <pc:sldMkLst>
          <pc:docMk/>
          <pc:sldMk cId="4141879404" sldId="267"/>
        </pc:sldMkLst>
        <pc:spChg chg="add mod">
          <ac:chgData name="Chandrashekar Chandru" userId="6988e416fdaf345b" providerId="LiveId" clId="{31226BA6-9309-46AA-A65A-CC719221C7ED}" dt="2022-02-05T06:54:53.062" v="272" actId="207"/>
          <ac:spMkLst>
            <pc:docMk/>
            <pc:sldMk cId="4141879404" sldId="267"/>
            <ac:spMk id="2" creationId="{37B53EC4-4205-42E3-B5D6-C939EF2805EF}"/>
          </ac:spMkLst>
        </pc:spChg>
        <pc:spChg chg="add mod">
          <ac:chgData name="Chandrashekar Chandru" userId="6988e416fdaf345b" providerId="LiveId" clId="{31226BA6-9309-46AA-A65A-CC719221C7ED}" dt="2022-02-05T06:35:39.230" v="177"/>
          <ac:spMkLst>
            <pc:docMk/>
            <pc:sldMk cId="4141879404" sldId="267"/>
            <ac:spMk id="3" creationId="{4BDC82AA-E5FC-41FB-9C12-F1FA219D17D2}"/>
          </ac:spMkLst>
        </pc:spChg>
        <pc:spChg chg="add mod">
          <ac:chgData name="Chandrashekar Chandru" userId="6988e416fdaf345b" providerId="LiveId" clId="{31226BA6-9309-46AA-A65A-CC719221C7ED}" dt="2022-02-05T06:35:39.230" v="177"/>
          <ac:spMkLst>
            <pc:docMk/>
            <pc:sldMk cId="4141879404" sldId="267"/>
            <ac:spMk id="4" creationId="{852C3C30-BEC0-4741-8AF6-524F1782F757}"/>
          </ac:spMkLst>
        </pc:spChg>
        <pc:spChg chg="add mod">
          <ac:chgData name="Chandrashekar Chandru" userId="6988e416fdaf345b" providerId="LiveId" clId="{31226BA6-9309-46AA-A65A-CC719221C7ED}" dt="2022-02-05T06:35:39.230" v="177"/>
          <ac:spMkLst>
            <pc:docMk/>
            <pc:sldMk cId="4141879404" sldId="267"/>
            <ac:spMk id="5" creationId="{92F47EED-45E7-4573-B91D-AE60F62555B4}"/>
          </ac:spMkLst>
        </pc:spChg>
        <pc:spChg chg="add mod">
          <ac:chgData name="Chandrashekar Chandru" userId="6988e416fdaf345b" providerId="LiveId" clId="{31226BA6-9309-46AA-A65A-CC719221C7ED}" dt="2022-02-05T06:35:39.230" v="177"/>
          <ac:spMkLst>
            <pc:docMk/>
            <pc:sldMk cId="4141879404" sldId="267"/>
            <ac:spMk id="6" creationId="{749574C8-5674-4EE6-981D-0E5C667F0BC9}"/>
          </ac:spMkLst>
        </pc:spChg>
        <pc:spChg chg="add mod">
          <ac:chgData name="Chandrashekar Chandru" userId="6988e416fdaf345b" providerId="LiveId" clId="{31226BA6-9309-46AA-A65A-CC719221C7ED}" dt="2022-02-05T06:35:39.230" v="177"/>
          <ac:spMkLst>
            <pc:docMk/>
            <pc:sldMk cId="4141879404" sldId="267"/>
            <ac:spMk id="7" creationId="{433CA3C1-8273-4C48-8B92-D8483F868E75}"/>
          </ac:spMkLst>
        </pc:spChg>
        <pc:spChg chg="add mod">
          <ac:chgData name="Chandrashekar Chandru" userId="6988e416fdaf345b" providerId="LiveId" clId="{31226BA6-9309-46AA-A65A-CC719221C7ED}" dt="2022-02-05T06:35:39.230" v="177"/>
          <ac:spMkLst>
            <pc:docMk/>
            <pc:sldMk cId="4141879404" sldId="267"/>
            <ac:spMk id="8" creationId="{06B07ED1-BDC1-4977-B811-8979233ADB63}"/>
          </ac:spMkLst>
        </pc:spChg>
        <pc:spChg chg="add mod">
          <ac:chgData name="Chandrashekar Chandru" userId="6988e416fdaf345b" providerId="LiveId" clId="{31226BA6-9309-46AA-A65A-CC719221C7ED}" dt="2022-02-05T06:35:39.230" v="177"/>
          <ac:spMkLst>
            <pc:docMk/>
            <pc:sldMk cId="4141879404" sldId="267"/>
            <ac:spMk id="9" creationId="{559A62C6-0952-4D84-9F12-A97AB451CEC2}"/>
          </ac:spMkLst>
        </pc:spChg>
        <pc:spChg chg="add mod">
          <ac:chgData name="Chandrashekar Chandru" userId="6988e416fdaf345b" providerId="LiveId" clId="{31226BA6-9309-46AA-A65A-CC719221C7ED}" dt="2022-02-05T06:35:39.230" v="177"/>
          <ac:spMkLst>
            <pc:docMk/>
            <pc:sldMk cId="4141879404" sldId="267"/>
            <ac:spMk id="10" creationId="{2B98BD4B-CF00-4D1A-B24E-7D690AFF1532}"/>
          </ac:spMkLst>
        </pc:spChg>
        <pc:spChg chg="add mod">
          <ac:chgData name="Chandrashekar Chandru" userId="6988e416fdaf345b" providerId="LiveId" clId="{31226BA6-9309-46AA-A65A-CC719221C7ED}" dt="2022-02-05T06:35:39.230" v="177"/>
          <ac:spMkLst>
            <pc:docMk/>
            <pc:sldMk cId="4141879404" sldId="267"/>
            <ac:spMk id="11" creationId="{CA6B4555-6216-43FC-BAD3-05ABBF3AF341}"/>
          </ac:spMkLst>
        </pc:spChg>
        <pc:spChg chg="add mod">
          <ac:chgData name="Chandrashekar Chandru" userId="6988e416fdaf345b" providerId="LiveId" clId="{31226BA6-9309-46AA-A65A-CC719221C7ED}" dt="2022-02-05T06:35:39.230" v="177"/>
          <ac:spMkLst>
            <pc:docMk/>
            <pc:sldMk cId="4141879404" sldId="267"/>
            <ac:spMk id="12" creationId="{C1A21C62-9300-4A93-B55F-556F63DC7CD3}"/>
          </ac:spMkLst>
        </pc:spChg>
        <pc:spChg chg="add mod">
          <ac:chgData name="Chandrashekar Chandru" userId="6988e416fdaf345b" providerId="LiveId" clId="{31226BA6-9309-46AA-A65A-CC719221C7ED}" dt="2022-02-05T06:36:24.690" v="208" actId="20577"/>
          <ac:spMkLst>
            <pc:docMk/>
            <pc:sldMk cId="4141879404" sldId="267"/>
            <ac:spMk id="13" creationId="{0A32FC0D-BC70-4744-8D49-CAE0CC2136BB}"/>
          </ac:spMkLst>
        </pc:spChg>
      </pc:sldChg>
      <pc:sldChg chg="addSp modSp new mod">
        <pc:chgData name="Chandrashekar Chandru" userId="6988e416fdaf345b" providerId="LiveId" clId="{31226BA6-9309-46AA-A65A-CC719221C7ED}" dt="2022-02-05T06:55:59.577" v="274" actId="207"/>
        <pc:sldMkLst>
          <pc:docMk/>
          <pc:sldMk cId="701515027" sldId="268"/>
        </pc:sldMkLst>
        <pc:spChg chg="add mod">
          <ac:chgData name="Chandrashekar Chandru" userId="6988e416fdaf345b" providerId="LiveId" clId="{31226BA6-9309-46AA-A65A-CC719221C7ED}" dt="2022-02-05T06:55:59.577" v="274" actId="207"/>
          <ac:spMkLst>
            <pc:docMk/>
            <pc:sldMk cId="701515027" sldId="268"/>
            <ac:spMk id="2" creationId="{638F48D2-8CAE-4D05-8A99-2411EC971787}"/>
          </ac:spMkLst>
        </pc:spChg>
        <pc:spChg chg="add mod">
          <ac:chgData name="Chandrashekar Chandru" userId="6988e416fdaf345b" providerId="LiveId" clId="{31226BA6-9309-46AA-A65A-CC719221C7ED}" dt="2022-02-05T06:36:55.372" v="209"/>
          <ac:spMkLst>
            <pc:docMk/>
            <pc:sldMk cId="701515027" sldId="268"/>
            <ac:spMk id="3" creationId="{ECF7E2A7-952E-4F19-9A0D-C53BAD00C856}"/>
          </ac:spMkLst>
        </pc:spChg>
        <pc:picChg chg="add mod">
          <ac:chgData name="Chandrashekar Chandru" userId="6988e416fdaf345b" providerId="LiveId" clId="{31226BA6-9309-46AA-A65A-CC719221C7ED}" dt="2022-02-05T06:36:55.372" v="209"/>
          <ac:picMkLst>
            <pc:docMk/>
            <pc:sldMk cId="701515027" sldId="268"/>
            <ac:picMk id="4" creationId="{67E20AAD-3F93-4CF0-992E-4A9CBDFC12DD}"/>
          </ac:picMkLst>
        </pc:picChg>
      </pc:sldChg>
      <pc:sldChg chg="addSp modSp new mod">
        <pc:chgData name="Chandrashekar Chandru" userId="6988e416fdaf345b" providerId="LiveId" clId="{31226BA6-9309-46AA-A65A-CC719221C7ED}" dt="2022-02-05T06:56:07.179" v="275" actId="207"/>
        <pc:sldMkLst>
          <pc:docMk/>
          <pc:sldMk cId="4118628622" sldId="269"/>
        </pc:sldMkLst>
        <pc:spChg chg="add mod">
          <ac:chgData name="Chandrashekar Chandru" userId="6988e416fdaf345b" providerId="LiveId" clId="{31226BA6-9309-46AA-A65A-CC719221C7ED}" dt="2022-02-05T06:56:07.179" v="275" actId="207"/>
          <ac:spMkLst>
            <pc:docMk/>
            <pc:sldMk cId="4118628622" sldId="269"/>
            <ac:spMk id="2" creationId="{3E77A973-87CA-42A9-9732-684E13D04E59}"/>
          </ac:spMkLst>
        </pc:spChg>
        <pc:spChg chg="add mod">
          <ac:chgData name="Chandrashekar Chandru" userId="6988e416fdaf345b" providerId="LiveId" clId="{31226BA6-9309-46AA-A65A-CC719221C7ED}" dt="2022-02-05T06:39:55.022" v="212"/>
          <ac:spMkLst>
            <pc:docMk/>
            <pc:sldMk cId="4118628622" sldId="269"/>
            <ac:spMk id="3" creationId="{A68B76C4-6028-4F01-916B-8BB6CC9F4E01}"/>
          </ac:spMkLst>
        </pc:spChg>
      </pc:sldChg>
      <pc:sldChg chg="addSp modSp new mod">
        <pc:chgData name="Chandrashekar Chandru" userId="6988e416fdaf345b" providerId="LiveId" clId="{31226BA6-9309-46AA-A65A-CC719221C7ED}" dt="2022-02-05T06:55:07.976" v="273" actId="207"/>
        <pc:sldMkLst>
          <pc:docMk/>
          <pc:sldMk cId="926757453" sldId="270"/>
        </pc:sldMkLst>
        <pc:spChg chg="add mod">
          <ac:chgData name="Chandrashekar Chandru" userId="6988e416fdaf345b" providerId="LiveId" clId="{31226BA6-9309-46AA-A65A-CC719221C7ED}" dt="2022-02-05T06:55:07.976" v="273" actId="207"/>
          <ac:spMkLst>
            <pc:docMk/>
            <pc:sldMk cId="926757453" sldId="270"/>
            <ac:spMk id="3" creationId="{9CA094D0-35C8-4405-9E1A-41D654AAFDDD}"/>
          </ac:spMkLst>
        </pc:spChg>
        <pc:picChg chg="add mod">
          <ac:chgData name="Chandrashekar Chandru" userId="6988e416fdaf345b" providerId="LiveId" clId="{31226BA6-9309-46AA-A65A-CC719221C7ED}" dt="2022-02-05T06:43:23.765" v="220"/>
          <ac:picMkLst>
            <pc:docMk/>
            <pc:sldMk cId="926757453" sldId="270"/>
            <ac:picMk id="2" creationId="{3B32EA22-9C08-4C95-8F85-043917C70592}"/>
          </ac:picMkLst>
        </pc:picChg>
      </pc:sldChg>
      <pc:sldChg chg="addSp delSp modSp new mod">
        <pc:chgData name="Chandrashekar Chandru" userId="6988e416fdaf345b" providerId="LiveId" clId="{31226BA6-9309-46AA-A65A-CC719221C7ED}" dt="2022-02-05T06:57:27.959" v="279" actId="207"/>
        <pc:sldMkLst>
          <pc:docMk/>
          <pc:sldMk cId="4175166049" sldId="271"/>
        </pc:sldMkLst>
        <pc:spChg chg="add del mod">
          <ac:chgData name="Chandrashekar Chandru" userId="6988e416fdaf345b" providerId="LiveId" clId="{31226BA6-9309-46AA-A65A-CC719221C7ED}" dt="2022-02-05T06:50:16.964" v="257" actId="478"/>
          <ac:spMkLst>
            <pc:docMk/>
            <pc:sldMk cId="4175166049" sldId="271"/>
            <ac:spMk id="2" creationId="{DC3A6F84-D4AE-4A39-A5CF-4C8DF88C4710}"/>
          </ac:spMkLst>
        </pc:spChg>
        <pc:spChg chg="add del mod">
          <ac:chgData name="Chandrashekar Chandru" userId="6988e416fdaf345b" providerId="LiveId" clId="{31226BA6-9309-46AA-A65A-CC719221C7ED}" dt="2022-02-05T06:50:16.964" v="257" actId="478"/>
          <ac:spMkLst>
            <pc:docMk/>
            <pc:sldMk cId="4175166049" sldId="271"/>
            <ac:spMk id="3" creationId="{E07F6C4C-05F1-4004-8CE1-DE6366A644B6}"/>
          </ac:spMkLst>
        </pc:spChg>
        <pc:spChg chg="add mod">
          <ac:chgData name="Chandrashekar Chandru" userId="6988e416fdaf345b" providerId="LiveId" clId="{31226BA6-9309-46AA-A65A-CC719221C7ED}" dt="2022-02-05T06:56:49.564" v="277" actId="207"/>
          <ac:spMkLst>
            <pc:docMk/>
            <pc:sldMk cId="4175166049" sldId="271"/>
            <ac:spMk id="4" creationId="{DC3A6F84-D4AE-4A39-A5CF-4C8DF88C4710}"/>
          </ac:spMkLst>
        </pc:spChg>
        <pc:spChg chg="add mod">
          <ac:chgData name="Chandrashekar Chandru" userId="6988e416fdaf345b" providerId="LiveId" clId="{31226BA6-9309-46AA-A65A-CC719221C7ED}" dt="2022-02-05T06:57:27.959" v="279" actId="207"/>
          <ac:spMkLst>
            <pc:docMk/>
            <pc:sldMk cId="4175166049" sldId="271"/>
            <ac:spMk id="5" creationId="{E07F6C4C-05F1-4004-8CE1-DE6366A644B6}"/>
          </ac:spMkLst>
        </pc:spChg>
      </pc:sldChg>
      <pc:sldChg chg="addSp modSp new">
        <pc:chgData name="Chandrashekar Chandru" userId="6988e416fdaf345b" providerId="LiveId" clId="{31226BA6-9309-46AA-A65A-CC719221C7ED}" dt="2022-02-05T06:59:25.920" v="294"/>
        <pc:sldMkLst>
          <pc:docMk/>
          <pc:sldMk cId="167779755" sldId="272"/>
        </pc:sldMkLst>
        <pc:picChg chg="add mod">
          <ac:chgData name="Chandrashekar Chandru" userId="6988e416fdaf345b" providerId="LiveId" clId="{31226BA6-9309-46AA-A65A-CC719221C7ED}" dt="2022-02-05T06:59:25.920" v="294"/>
          <ac:picMkLst>
            <pc:docMk/>
            <pc:sldMk cId="167779755" sldId="272"/>
            <ac:picMk id="2" creationId="{A2C81775-0FD6-44B8-BE55-077A5DC9D13B}"/>
          </ac:picMkLst>
        </pc:picChg>
      </pc:sldChg>
      <pc:sldChg chg="new del">
        <pc:chgData name="Chandrashekar Chandru" userId="6988e416fdaf345b" providerId="LiveId" clId="{31226BA6-9309-46AA-A65A-CC719221C7ED}" dt="2022-02-05T06:57:48.534" v="284" actId="2696"/>
        <pc:sldMkLst>
          <pc:docMk/>
          <pc:sldMk cId="3659308405" sldId="272"/>
        </pc:sldMkLst>
      </pc:sldChg>
      <pc:sldChg chg="new del">
        <pc:chgData name="Chandrashekar Chandru" userId="6988e416fdaf345b" providerId="LiveId" clId="{31226BA6-9309-46AA-A65A-CC719221C7ED}" dt="2022-02-05T06:57:47.745" v="283" actId="2696"/>
        <pc:sldMkLst>
          <pc:docMk/>
          <pc:sldMk cId="2717799212" sldId="273"/>
        </pc:sldMkLst>
      </pc:sldChg>
      <pc:sldChg chg="addSp modSp new mod">
        <pc:chgData name="Chandrashekar Chandru" userId="6988e416fdaf345b" providerId="LiveId" clId="{31226BA6-9309-46AA-A65A-CC719221C7ED}" dt="2022-02-05T07:00:12.396" v="297" actId="207"/>
        <pc:sldMkLst>
          <pc:docMk/>
          <pc:sldMk cId="3374622120" sldId="273"/>
        </pc:sldMkLst>
        <pc:spChg chg="add mod">
          <ac:chgData name="Chandrashekar Chandru" userId="6988e416fdaf345b" providerId="LiveId" clId="{31226BA6-9309-46AA-A65A-CC719221C7ED}" dt="2022-02-05T07:00:01.556" v="296" actId="207"/>
          <ac:spMkLst>
            <pc:docMk/>
            <pc:sldMk cId="3374622120" sldId="273"/>
            <ac:spMk id="2" creationId="{B3FACE13-58BA-4D91-99F8-FF91E01E9C13}"/>
          </ac:spMkLst>
        </pc:spChg>
        <pc:spChg chg="add mod">
          <ac:chgData name="Chandrashekar Chandru" userId="6988e416fdaf345b" providerId="LiveId" clId="{31226BA6-9309-46AA-A65A-CC719221C7ED}" dt="2022-02-05T07:00:12.396" v="297" actId="207"/>
          <ac:spMkLst>
            <pc:docMk/>
            <pc:sldMk cId="3374622120" sldId="273"/>
            <ac:spMk id="3" creationId="{1DE98FA4-9E43-4733-8EE3-4DE4D2155D1B}"/>
          </ac:spMkLst>
        </pc:spChg>
      </pc:sldChg>
      <pc:sldChg chg="new del">
        <pc:chgData name="Chandrashekar Chandru" userId="6988e416fdaf345b" providerId="LiveId" clId="{31226BA6-9309-46AA-A65A-CC719221C7ED}" dt="2022-02-05T06:57:47.063" v="282" actId="2696"/>
        <pc:sldMkLst>
          <pc:docMk/>
          <pc:sldMk cId="1415592478" sldId="274"/>
        </pc:sldMkLst>
      </pc:sldChg>
      <pc:sldChg chg="addSp modSp new">
        <pc:chgData name="Chandrashekar Chandru" userId="6988e416fdaf345b" providerId="LiveId" clId="{31226BA6-9309-46AA-A65A-CC719221C7ED}" dt="2022-02-05T07:00:32.276" v="298"/>
        <pc:sldMkLst>
          <pc:docMk/>
          <pc:sldMk cId="1615455907" sldId="274"/>
        </pc:sldMkLst>
        <pc:picChg chg="add mod">
          <ac:chgData name="Chandrashekar Chandru" userId="6988e416fdaf345b" providerId="LiveId" clId="{31226BA6-9309-46AA-A65A-CC719221C7ED}" dt="2022-02-05T07:00:32.276" v="298"/>
          <ac:picMkLst>
            <pc:docMk/>
            <pc:sldMk cId="1615455907" sldId="274"/>
            <ac:picMk id="2" creationId="{7C60E8C8-529D-4022-835B-48A3E2210A39}"/>
          </ac:picMkLst>
        </pc:picChg>
      </pc:sldChg>
      <pc:sldChg chg="addSp modSp new mod">
        <pc:chgData name="Chandrashekar Chandru" userId="6988e416fdaf345b" providerId="LiveId" clId="{31226BA6-9309-46AA-A65A-CC719221C7ED}" dt="2022-02-05T07:01:48.460" v="302" actId="313"/>
        <pc:sldMkLst>
          <pc:docMk/>
          <pc:sldMk cId="679237109" sldId="275"/>
        </pc:sldMkLst>
        <pc:spChg chg="add mod">
          <ac:chgData name="Chandrashekar Chandru" userId="6988e416fdaf345b" providerId="LiveId" clId="{31226BA6-9309-46AA-A65A-CC719221C7ED}" dt="2022-02-05T07:01:11.431" v="300" actId="207"/>
          <ac:spMkLst>
            <pc:docMk/>
            <pc:sldMk cId="679237109" sldId="275"/>
            <ac:spMk id="2" creationId="{BC163D98-5ADD-43C6-A917-5F7AE7F0C7B7}"/>
          </ac:spMkLst>
        </pc:spChg>
        <pc:spChg chg="add mod">
          <ac:chgData name="Chandrashekar Chandru" userId="6988e416fdaf345b" providerId="LiveId" clId="{31226BA6-9309-46AA-A65A-CC719221C7ED}" dt="2022-02-05T07:01:48.460" v="302" actId="313"/>
          <ac:spMkLst>
            <pc:docMk/>
            <pc:sldMk cId="679237109" sldId="275"/>
            <ac:spMk id="3" creationId="{07E533ED-2AA9-455F-BBD5-06248034E34A}"/>
          </ac:spMkLst>
        </pc:spChg>
      </pc:sldChg>
      <pc:sldChg chg="new del">
        <pc:chgData name="Chandrashekar Chandru" userId="6988e416fdaf345b" providerId="LiveId" clId="{31226BA6-9309-46AA-A65A-CC719221C7ED}" dt="2022-02-05T06:57:46.381" v="281" actId="2696"/>
        <pc:sldMkLst>
          <pc:docMk/>
          <pc:sldMk cId="1929440143" sldId="275"/>
        </pc:sldMkLst>
      </pc:sldChg>
      <pc:sldChg chg="addSp modSp new">
        <pc:chgData name="Chandrashekar Chandru" userId="6988e416fdaf345b" providerId="LiveId" clId="{31226BA6-9309-46AA-A65A-CC719221C7ED}" dt="2022-02-05T07:03:42.025" v="312"/>
        <pc:sldMkLst>
          <pc:docMk/>
          <pc:sldMk cId="315971765" sldId="276"/>
        </pc:sldMkLst>
        <pc:picChg chg="add mod">
          <ac:chgData name="Chandrashekar Chandru" userId="6988e416fdaf345b" providerId="LiveId" clId="{31226BA6-9309-46AA-A65A-CC719221C7ED}" dt="2022-02-05T07:03:42.025" v="312"/>
          <ac:picMkLst>
            <pc:docMk/>
            <pc:sldMk cId="315971765" sldId="276"/>
            <ac:picMk id="2" creationId="{36FD65B7-3EDA-40EA-8DAA-E642880182B8}"/>
          </ac:picMkLst>
        </pc:picChg>
      </pc:sldChg>
      <pc:sldChg chg="new del">
        <pc:chgData name="Chandrashekar Chandru" userId="6988e416fdaf345b" providerId="LiveId" clId="{31226BA6-9309-46AA-A65A-CC719221C7ED}" dt="2022-02-05T06:57:45.629" v="280" actId="2696"/>
        <pc:sldMkLst>
          <pc:docMk/>
          <pc:sldMk cId="4260077071" sldId="276"/>
        </pc:sldMkLst>
      </pc:sldChg>
      <pc:sldChg chg="addSp modSp new mod">
        <pc:chgData name="Chandrashekar Chandru" userId="6988e416fdaf345b" providerId="LiveId" clId="{31226BA6-9309-46AA-A65A-CC719221C7ED}" dt="2022-02-05T07:04:26.575" v="315" actId="207"/>
        <pc:sldMkLst>
          <pc:docMk/>
          <pc:sldMk cId="3990564917" sldId="277"/>
        </pc:sldMkLst>
        <pc:spChg chg="add mod">
          <ac:chgData name="Chandrashekar Chandru" userId="6988e416fdaf345b" providerId="LiveId" clId="{31226BA6-9309-46AA-A65A-CC719221C7ED}" dt="2022-02-05T07:04:19.751" v="314" actId="207"/>
          <ac:spMkLst>
            <pc:docMk/>
            <pc:sldMk cId="3990564917" sldId="277"/>
            <ac:spMk id="2" creationId="{E2A26DCA-F434-49CD-9137-08B2FD5B5CB2}"/>
          </ac:spMkLst>
        </pc:spChg>
        <pc:spChg chg="add mod">
          <ac:chgData name="Chandrashekar Chandru" userId="6988e416fdaf345b" providerId="LiveId" clId="{31226BA6-9309-46AA-A65A-CC719221C7ED}" dt="2022-02-05T07:04:26.575" v="315" actId="207"/>
          <ac:spMkLst>
            <pc:docMk/>
            <pc:sldMk cId="3990564917" sldId="277"/>
            <ac:spMk id="3" creationId="{90B6C376-CD15-4AF0-A6EC-D9B3D714564A}"/>
          </ac:spMkLst>
        </pc:spChg>
      </pc:sldChg>
      <pc:sldChg chg="addSp modSp new mod">
        <pc:chgData name="Chandrashekar Chandru" userId="6988e416fdaf345b" providerId="LiveId" clId="{31226BA6-9309-46AA-A65A-CC719221C7ED}" dt="2022-02-05T07:04:54.754" v="317" actId="207"/>
        <pc:sldMkLst>
          <pc:docMk/>
          <pc:sldMk cId="4226505286" sldId="278"/>
        </pc:sldMkLst>
        <pc:spChg chg="add mod">
          <ac:chgData name="Chandrashekar Chandru" userId="6988e416fdaf345b" providerId="LiveId" clId="{31226BA6-9309-46AA-A65A-CC719221C7ED}" dt="2022-02-05T07:04:54.754" v="317" actId="207"/>
          <ac:spMkLst>
            <pc:docMk/>
            <pc:sldMk cId="4226505286" sldId="278"/>
            <ac:spMk id="2" creationId="{27A1FA0F-1A77-42B2-82E1-F06E7D0FD02C}"/>
          </ac:spMkLst>
        </pc:spChg>
      </pc:sldChg>
      <pc:sldChg chg="addSp modSp new">
        <pc:chgData name="Chandrashekar Chandru" userId="6988e416fdaf345b" providerId="LiveId" clId="{31226BA6-9309-46AA-A65A-CC719221C7ED}" dt="2022-02-05T07:05:11.354" v="318"/>
        <pc:sldMkLst>
          <pc:docMk/>
          <pc:sldMk cId="1005277485" sldId="279"/>
        </pc:sldMkLst>
        <pc:picChg chg="add mod">
          <ac:chgData name="Chandrashekar Chandru" userId="6988e416fdaf345b" providerId="LiveId" clId="{31226BA6-9309-46AA-A65A-CC719221C7ED}" dt="2022-02-05T07:05:11.354" v="318"/>
          <ac:picMkLst>
            <pc:docMk/>
            <pc:sldMk cId="1005277485" sldId="279"/>
            <ac:picMk id="2" creationId="{471B1F64-3049-43F2-9D6A-3821840CDC44}"/>
          </ac:picMkLst>
        </pc:picChg>
      </pc:sldChg>
      <pc:sldChg chg="addSp modSp new mod">
        <pc:chgData name="Chandrashekar Chandru" userId="6988e416fdaf345b" providerId="LiveId" clId="{31226BA6-9309-46AA-A65A-CC719221C7ED}" dt="2022-02-05T07:05:47.330" v="322" actId="207"/>
        <pc:sldMkLst>
          <pc:docMk/>
          <pc:sldMk cId="2776421492" sldId="280"/>
        </pc:sldMkLst>
        <pc:spChg chg="add mod">
          <ac:chgData name="Chandrashekar Chandru" userId="6988e416fdaf345b" providerId="LiveId" clId="{31226BA6-9309-46AA-A65A-CC719221C7ED}" dt="2022-02-05T07:05:33.215" v="320" actId="207"/>
          <ac:spMkLst>
            <pc:docMk/>
            <pc:sldMk cId="2776421492" sldId="280"/>
            <ac:spMk id="2" creationId="{2934D898-CD3A-40DD-9817-CB9836C97797}"/>
          </ac:spMkLst>
        </pc:spChg>
        <pc:spChg chg="add mod">
          <ac:chgData name="Chandrashekar Chandru" userId="6988e416fdaf345b" providerId="LiveId" clId="{31226BA6-9309-46AA-A65A-CC719221C7ED}" dt="2022-02-05T07:05:47.330" v="322" actId="207"/>
          <ac:spMkLst>
            <pc:docMk/>
            <pc:sldMk cId="2776421492" sldId="280"/>
            <ac:spMk id="3" creationId="{63F72CD2-BCEA-4418-9CFA-BB8CC0F1260B}"/>
          </ac:spMkLst>
        </pc:spChg>
      </pc:sldChg>
      <pc:sldChg chg="addSp modSp new mod">
        <pc:chgData name="Chandrashekar Chandru" userId="6988e416fdaf345b" providerId="LiveId" clId="{31226BA6-9309-46AA-A65A-CC719221C7ED}" dt="2022-02-05T07:06:09.007" v="324" actId="207"/>
        <pc:sldMkLst>
          <pc:docMk/>
          <pc:sldMk cId="3438652174" sldId="281"/>
        </pc:sldMkLst>
        <pc:spChg chg="add mod">
          <ac:chgData name="Chandrashekar Chandru" userId="6988e416fdaf345b" providerId="LiveId" clId="{31226BA6-9309-46AA-A65A-CC719221C7ED}" dt="2022-02-05T07:06:09.007" v="324" actId="207"/>
          <ac:spMkLst>
            <pc:docMk/>
            <pc:sldMk cId="3438652174" sldId="281"/>
            <ac:spMk id="2" creationId="{16D26DE3-FA78-4051-93D0-60D8E446048D}"/>
          </ac:spMkLst>
        </pc:spChg>
      </pc:sldChg>
      <pc:sldChg chg="addSp modSp new">
        <pc:chgData name="Chandrashekar Chandru" userId="6988e416fdaf345b" providerId="LiveId" clId="{31226BA6-9309-46AA-A65A-CC719221C7ED}" dt="2022-02-05T07:06:21.109" v="325"/>
        <pc:sldMkLst>
          <pc:docMk/>
          <pc:sldMk cId="3982967188" sldId="282"/>
        </pc:sldMkLst>
        <pc:picChg chg="add mod">
          <ac:chgData name="Chandrashekar Chandru" userId="6988e416fdaf345b" providerId="LiveId" clId="{31226BA6-9309-46AA-A65A-CC719221C7ED}" dt="2022-02-05T07:06:21.109" v="325"/>
          <ac:picMkLst>
            <pc:docMk/>
            <pc:sldMk cId="3982967188" sldId="282"/>
            <ac:picMk id="2" creationId="{8AFA3359-2428-482E-943A-E5096752D92B}"/>
          </ac:picMkLst>
        </pc:picChg>
      </pc:sldChg>
      <pc:sldChg chg="addSp modSp new mod">
        <pc:chgData name="Chandrashekar Chandru" userId="6988e416fdaf345b" providerId="LiveId" clId="{31226BA6-9309-46AA-A65A-CC719221C7ED}" dt="2022-02-05T07:06:58.438" v="328" actId="207"/>
        <pc:sldMkLst>
          <pc:docMk/>
          <pc:sldMk cId="3301820873" sldId="283"/>
        </pc:sldMkLst>
        <pc:spChg chg="add mod">
          <ac:chgData name="Chandrashekar Chandru" userId="6988e416fdaf345b" providerId="LiveId" clId="{31226BA6-9309-46AA-A65A-CC719221C7ED}" dt="2022-02-05T07:06:52.458" v="327" actId="207"/>
          <ac:spMkLst>
            <pc:docMk/>
            <pc:sldMk cId="3301820873" sldId="283"/>
            <ac:spMk id="2" creationId="{1AED600B-B87E-4988-9F7A-C29A2E6B429F}"/>
          </ac:spMkLst>
        </pc:spChg>
        <pc:spChg chg="add mod">
          <ac:chgData name="Chandrashekar Chandru" userId="6988e416fdaf345b" providerId="LiveId" clId="{31226BA6-9309-46AA-A65A-CC719221C7ED}" dt="2022-02-05T07:06:58.438" v="328" actId="207"/>
          <ac:spMkLst>
            <pc:docMk/>
            <pc:sldMk cId="3301820873" sldId="283"/>
            <ac:spMk id="3" creationId="{8901BF35-FAD2-4595-854D-52B0F5307129}"/>
          </ac:spMkLst>
        </pc:spChg>
      </pc:sldChg>
      <pc:sldChg chg="addSp modSp new mod">
        <pc:chgData name="Chandrashekar Chandru" userId="6988e416fdaf345b" providerId="LiveId" clId="{31226BA6-9309-46AA-A65A-CC719221C7ED}" dt="2022-02-05T07:07:18.776" v="330" actId="207"/>
        <pc:sldMkLst>
          <pc:docMk/>
          <pc:sldMk cId="2204752957" sldId="284"/>
        </pc:sldMkLst>
        <pc:spChg chg="add mod">
          <ac:chgData name="Chandrashekar Chandru" userId="6988e416fdaf345b" providerId="LiveId" clId="{31226BA6-9309-46AA-A65A-CC719221C7ED}" dt="2022-02-05T07:07:18.776" v="330" actId="207"/>
          <ac:spMkLst>
            <pc:docMk/>
            <pc:sldMk cId="2204752957" sldId="284"/>
            <ac:spMk id="2" creationId="{AFE345A4-C380-4BB8-8982-61565208E1E5}"/>
          </ac:spMkLst>
        </pc:spChg>
      </pc:sldChg>
      <pc:sldChg chg="addSp modSp new mod">
        <pc:chgData name="Chandrashekar Chandru" userId="6988e416fdaf345b" providerId="LiveId" clId="{31226BA6-9309-46AA-A65A-CC719221C7ED}" dt="2022-02-05T07:09:15.954" v="348" actId="207"/>
        <pc:sldMkLst>
          <pc:docMk/>
          <pc:sldMk cId="971847660" sldId="285"/>
        </pc:sldMkLst>
        <pc:spChg chg="add mod">
          <ac:chgData name="Chandrashekar Chandru" userId="6988e416fdaf345b" providerId="LiveId" clId="{31226BA6-9309-46AA-A65A-CC719221C7ED}" dt="2022-02-05T07:09:15.954" v="348" actId="207"/>
          <ac:spMkLst>
            <pc:docMk/>
            <pc:sldMk cId="971847660" sldId="285"/>
            <ac:spMk id="3" creationId="{D8B14BD9-3AD3-4A20-9BB2-1DA0F4D258B2}"/>
          </ac:spMkLst>
        </pc:spChg>
        <pc:picChg chg="add mod">
          <ac:chgData name="Chandrashekar Chandru" userId="6988e416fdaf345b" providerId="LiveId" clId="{31226BA6-9309-46AA-A65A-CC719221C7ED}" dt="2022-02-05T07:09:07.153" v="347"/>
          <ac:picMkLst>
            <pc:docMk/>
            <pc:sldMk cId="971847660" sldId="285"/>
            <ac:picMk id="2" creationId="{267DD358-1DB5-46DE-9741-B248C7E8CC2B}"/>
          </ac:picMkLst>
        </pc:picChg>
      </pc:sldChg>
      <pc:sldChg chg="addSp modSp new mod">
        <pc:chgData name="Chandrashekar Chandru" userId="6988e416fdaf345b" providerId="LiveId" clId="{31226BA6-9309-46AA-A65A-CC719221C7ED}" dt="2022-02-05T07:10:14.761" v="350" actId="207"/>
        <pc:sldMkLst>
          <pc:docMk/>
          <pc:sldMk cId="988261846" sldId="286"/>
        </pc:sldMkLst>
        <pc:spChg chg="add mod">
          <ac:chgData name="Chandrashekar Chandru" userId="6988e416fdaf345b" providerId="LiveId" clId="{31226BA6-9309-46AA-A65A-CC719221C7ED}" dt="2022-02-05T07:10:14.761" v="350" actId="207"/>
          <ac:spMkLst>
            <pc:docMk/>
            <pc:sldMk cId="988261846" sldId="286"/>
            <ac:spMk id="3" creationId="{46113CE5-9679-4F4E-BEFA-E8AD977CB98C}"/>
          </ac:spMkLst>
        </pc:spChg>
        <pc:picChg chg="add mod">
          <ac:chgData name="Chandrashekar Chandru" userId="6988e416fdaf345b" providerId="LiveId" clId="{31226BA6-9309-46AA-A65A-CC719221C7ED}" dt="2022-02-05T07:10:02.383" v="349"/>
          <ac:picMkLst>
            <pc:docMk/>
            <pc:sldMk cId="988261846" sldId="286"/>
            <ac:picMk id="2" creationId="{3FC7ABF6-6462-4233-A448-6E39B418CE86}"/>
          </ac:picMkLst>
        </pc:picChg>
      </pc:sldChg>
      <pc:sldChg chg="addSp modSp new">
        <pc:chgData name="Chandrashekar Chandru" userId="6988e416fdaf345b" providerId="LiveId" clId="{31226BA6-9309-46AA-A65A-CC719221C7ED}" dt="2022-02-05T07:10:38.744" v="352" actId="207"/>
        <pc:sldMkLst>
          <pc:docMk/>
          <pc:sldMk cId="2342063869" sldId="287"/>
        </pc:sldMkLst>
        <pc:spChg chg="add mod">
          <ac:chgData name="Chandrashekar Chandru" userId="6988e416fdaf345b" providerId="LiveId" clId="{31226BA6-9309-46AA-A65A-CC719221C7ED}" dt="2022-02-05T07:10:38.744" v="352" actId="207"/>
          <ac:spMkLst>
            <pc:docMk/>
            <pc:sldMk cId="2342063869" sldId="287"/>
            <ac:spMk id="3" creationId="{5E75767C-3A66-444D-8D08-A2EB4AEBB96D}"/>
          </ac:spMkLst>
        </pc:spChg>
        <pc:picChg chg="add mod">
          <ac:chgData name="Chandrashekar Chandru" userId="6988e416fdaf345b" providerId="LiveId" clId="{31226BA6-9309-46AA-A65A-CC719221C7ED}" dt="2022-02-05T07:10:38.744" v="352" actId="207"/>
          <ac:picMkLst>
            <pc:docMk/>
            <pc:sldMk cId="2342063869" sldId="287"/>
            <ac:picMk id="2" creationId="{02F26369-7D21-4D61-9401-7CDE540B3F5E}"/>
          </ac:picMkLst>
        </pc:picChg>
      </pc:sldChg>
      <pc:sldChg chg="addSp modSp new">
        <pc:chgData name="Chandrashekar Chandru" userId="6988e416fdaf345b" providerId="LiveId" clId="{31226BA6-9309-46AA-A65A-CC719221C7ED}" dt="2022-02-05T07:10:55.316" v="353"/>
        <pc:sldMkLst>
          <pc:docMk/>
          <pc:sldMk cId="1211317589" sldId="288"/>
        </pc:sldMkLst>
        <pc:picChg chg="add mod">
          <ac:chgData name="Chandrashekar Chandru" userId="6988e416fdaf345b" providerId="LiveId" clId="{31226BA6-9309-46AA-A65A-CC719221C7ED}" dt="2022-02-05T07:10:55.316" v="353"/>
          <ac:picMkLst>
            <pc:docMk/>
            <pc:sldMk cId="1211317589" sldId="288"/>
            <ac:picMk id="2" creationId="{90E7FE71-C22B-4866-AE50-B0FE6268E058}"/>
          </ac:picMkLst>
        </pc:picChg>
      </pc:sldChg>
      <pc:sldChg chg="addSp modSp new mod">
        <pc:chgData name="Chandrashekar Chandru" userId="6988e416fdaf345b" providerId="LiveId" clId="{31226BA6-9309-46AA-A65A-CC719221C7ED}" dt="2022-02-05T07:11:43.891" v="358" actId="207"/>
        <pc:sldMkLst>
          <pc:docMk/>
          <pc:sldMk cId="4219071725" sldId="289"/>
        </pc:sldMkLst>
        <pc:spChg chg="add mod">
          <ac:chgData name="Chandrashekar Chandru" userId="6988e416fdaf345b" providerId="LiveId" clId="{31226BA6-9309-46AA-A65A-CC719221C7ED}" dt="2022-02-05T07:11:35.271" v="357" actId="207"/>
          <ac:spMkLst>
            <pc:docMk/>
            <pc:sldMk cId="4219071725" sldId="289"/>
            <ac:spMk id="2" creationId="{6D174939-CADC-4B25-B149-BC0C80550141}"/>
          </ac:spMkLst>
        </pc:spChg>
        <pc:spChg chg="add mod">
          <ac:chgData name="Chandrashekar Chandru" userId="6988e416fdaf345b" providerId="LiveId" clId="{31226BA6-9309-46AA-A65A-CC719221C7ED}" dt="2022-02-05T07:11:43.891" v="358" actId="207"/>
          <ac:spMkLst>
            <pc:docMk/>
            <pc:sldMk cId="4219071725" sldId="289"/>
            <ac:spMk id="3" creationId="{0C5E0F19-70C3-4353-A8C8-8AC8FE3AA9C1}"/>
          </ac:spMkLst>
        </pc:spChg>
      </pc:sldChg>
      <pc:sldChg chg="addSp modSp new mod">
        <pc:chgData name="Chandrashekar Chandru" userId="6988e416fdaf345b" providerId="LiveId" clId="{31226BA6-9309-46AA-A65A-CC719221C7ED}" dt="2022-02-05T07:12:29.204" v="360" actId="207"/>
        <pc:sldMkLst>
          <pc:docMk/>
          <pc:sldMk cId="726145551" sldId="290"/>
        </pc:sldMkLst>
        <pc:spChg chg="add mod">
          <ac:chgData name="Chandrashekar Chandru" userId="6988e416fdaf345b" providerId="LiveId" clId="{31226BA6-9309-46AA-A65A-CC719221C7ED}" dt="2022-02-05T07:12:29.204" v="360" actId="207"/>
          <ac:spMkLst>
            <pc:docMk/>
            <pc:sldMk cId="726145551" sldId="290"/>
            <ac:spMk id="3" creationId="{C69E6CBA-8156-4BE1-89C0-AC9B8F9442F8}"/>
          </ac:spMkLst>
        </pc:spChg>
        <pc:picChg chg="add mod">
          <ac:chgData name="Chandrashekar Chandru" userId="6988e416fdaf345b" providerId="LiveId" clId="{31226BA6-9309-46AA-A65A-CC719221C7ED}" dt="2022-02-05T07:12:23.139" v="359"/>
          <ac:picMkLst>
            <pc:docMk/>
            <pc:sldMk cId="726145551" sldId="290"/>
            <ac:picMk id="2" creationId="{9291FEE1-59A9-455F-8DEA-91868F1CAF5F}"/>
          </ac:picMkLst>
        </pc:picChg>
      </pc:sldChg>
      <pc:sldChg chg="addSp modSp new mod">
        <pc:chgData name="Chandrashekar Chandru" userId="6988e416fdaf345b" providerId="LiveId" clId="{31226BA6-9309-46AA-A65A-CC719221C7ED}" dt="2022-02-05T07:13:03.159" v="363" actId="313"/>
        <pc:sldMkLst>
          <pc:docMk/>
          <pc:sldMk cId="733902628" sldId="291"/>
        </pc:sldMkLst>
        <pc:spChg chg="add mod">
          <ac:chgData name="Chandrashekar Chandru" userId="6988e416fdaf345b" providerId="LiveId" clId="{31226BA6-9309-46AA-A65A-CC719221C7ED}" dt="2022-02-05T07:13:03.159" v="363" actId="313"/>
          <ac:spMkLst>
            <pc:docMk/>
            <pc:sldMk cId="733902628" sldId="291"/>
            <ac:spMk id="3" creationId="{1BB70664-7CAD-4750-9AE3-1C6D1F458DFE}"/>
          </ac:spMkLst>
        </pc:spChg>
        <pc:picChg chg="add mod">
          <ac:chgData name="Chandrashekar Chandru" userId="6988e416fdaf345b" providerId="LiveId" clId="{31226BA6-9309-46AA-A65A-CC719221C7ED}" dt="2022-02-05T07:12:45.135" v="361"/>
          <ac:picMkLst>
            <pc:docMk/>
            <pc:sldMk cId="733902628" sldId="291"/>
            <ac:picMk id="2" creationId="{A890EC00-55B7-454F-AEF0-2820164BEA91}"/>
          </ac:picMkLst>
        </pc:picChg>
      </pc:sldChg>
      <pc:sldChg chg="addSp modSp new mod">
        <pc:chgData name="Chandrashekar Chandru" userId="6988e416fdaf345b" providerId="LiveId" clId="{31226BA6-9309-46AA-A65A-CC719221C7ED}" dt="2022-02-05T07:13:26.902" v="365" actId="207"/>
        <pc:sldMkLst>
          <pc:docMk/>
          <pc:sldMk cId="1756110699" sldId="292"/>
        </pc:sldMkLst>
        <pc:spChg chg="add mod">
          <ac:chgData name="Chandrashekar Chandru" userId="6988e416fdaf345b" providerId="LiveId" clId="{31226BA6-9309-46AA-A65A-CC719221C7ED}" dt="2022-02-05T07:13:26.902" v="365" actId="207"/>
          <ac:spMkLst>
            <pc:docMk/>
            <pc:sldMk cId="1756110699" sldId="292"/>
            <ac:spMk id="3" creationId="{E770B501-D719-4F0F-A04A-2083ED3411E0}"/>
          </ac:spMkLst>
        </pc:spChg>
        <pc:picChg chg="add mod">
          <ac:chgData name="Chandrashekar Chandru" userId="6988e416fdaf345b" providerId="LiveId" clId="{31226BA6-9309-46AA-A65A-CC719221C7ED}" dt="2022-02-05T07:13:18.965" v="364"/>
          <ac:picMkLst>
            <pc:docMk/>
            <pc:sldMk cId="1756110699" sldId="292"/>
            <ac:picMk id="2" creationId="{97A34178-7755-430B-8711-848E047C9AB4}"/>
          </ac:picMkLst>
        </pc:picChg>
      </pc:sldChg>
      <pc:sldChg chg="addSp modSp new mod">
        <pc:chgData name="Chandrashekar Chandru" userId="6988e416fdaf345b" providerId="LiveId" clId="{31226BA6-9309-46AA-A65A-CC719221C7ED}" dt="2022-02-05T07:13:51.514" v="367" actId="207"/>
        <pc:sldMkLst>
          <pc:docMk/>
          <pc:sldMk cId="1063273100" sldId="293"/>
        </pc:sldMkLst>
        <pc:spChg chg="add mod">
          <ac:chgData name="Chandrashekar Chandru" userId="6988e416fdaf345b" providerId="LiveId" clId="{31226BA6-9309-46AA-A65A-CC719221C7ED}" dt="2022-02-05T07:13:51.514" v="367" actId="207"/>
          <ac:spMkLst>
            <pc:docMk/>
            <pc:sldMk cId="1063273100" sldId="293"/>
            <ac:spMk id="3" creationId="{FA2E43D8-228C-4817-B850-C67710815B2D}"/>
          </ac:spMkLst>
        </pc:spChg>
        <pc:picChg chg="add mod">
          <ac:chgData name="Chandrashekar Chandru" userId="6988e416fdaf345b" providerId="LiveId" clId="{31226BA6-9309-46AA-A65A-CC719221C7ED}" dt="2022-02-05T07:13:41.120" v="366"/>
          <ac:picMkLst>
            <pc:docMk/>
            <pc:sldMk cId="1063273100" sldId="293"/>
            <ac:picMk id="2" creationId="{BE469D72-A0EB-434F-8E91-B4D3A3EA0D44}"/>
          </ac:picMkLst>
        </pc:picChg>
      </pc:sldChg>
      <pc:sldChg chg="addSp modSp new mod">
        <pc:chgData name="Chandrashekar Chandru" userId="6988e416fdaf345b" providerId="LiveId" clId="{31226BA6-9309-46AA-A65A-CC719221C7ED}" dt="2022-02-05T07:14:11.859" v="369" actId="207"/>
        <pc:sldMkLst>
          <pc:docMk/>
          <pc:sldMk cId="3817727000" sldId="294"/>
        </pc:sldMkLst>
        <pc:spChg chg="add mod">
          <ac:chgData name="Chandrashekar Chandru" userId="6988e416fdaf345b" providerId="LiveId" clId="{31226BA6-9309-46AA-A65A-CC719221C7ED}" dt="2022-02-05T07:14:11.859" v="369" actId="207"/>
          <ac:spMkLst>
            <pc:docMk/>
            <pc:sldMk cId="3817727000" sldId="294"/>
            <ac:spMk id="3" creationId="{CC1590A2-DDD5-42E4-B9D2-ED64928E9052}"/>
          </ac:spMkLst>
        </pc:spChg>
        <pc:picChg chg="add mod">
          <ac:chgData name="Chandrashekar Chandru" userId="6988e416fdaf345b" providerId="LiveId" clId="{31226BA6-9309-46AA-A65A-CC719221C7ED}" dt="2022-02-05T07:14:06.686" v="368"/>
          <ac:picMkLst>
            <pc:docMk/>
            <pc:sldMk cId="3817727000" sldId="294"/>
            <ac:picMk id="2" creationId="{A2F03AB0-7981-4530-80DC-CC5B41B0C09E}"/>
          </ac:picMkLst>
        </pc:picChg>
      </pc:sldChg>
      <pc:sldChg chg="addSp modSp new mod">
        <pc:chgData name="Chandrashekar Chandru" userId="6988e416fdaf345b" providerId="LiveId" clId="{31226BA6-9309-46AA-A65A-CC719221C7ED}" dt="2022-02-05T07:14:34.808" v="371" actId="207"/>
        <pc:sldMkLst>
          <pc:docMk/>
          <pc:sldMk cId="2974360201" sldId="295"/>
        </pc:sldMkLst>
        <pc:spChg chg="add mod">
          <ac:chgData name="Chandrashekar Chandru" userId="6988e416fdaf345b" providerId="LiveId" clId="{31226BA6-9309-46AA-A65A-CC719221C7ED}" dt="2022-02-05T07:14:34.808" v="371" actId="207"/>
          <ac:spMkLst>
            <pc:docMk/>
            <pc:sldMk cId="2974360201" sldId="295"/>
            <ac:spMk id="3" creationId="{11A21F77-5E07-4A8A-8570-DC985BB60838}"/>
          </ac:spMkLst>
        </pc:spChg>
        <pc:picChg chg="add mod">
          <ac:chgData name="Chandrashekar Chandru" userId="6988e416fdaf345b" providerId="LiveId" clId="{31226BA6-9309-46AA-A65A-CC719221C7ED}" dt="2022-02-05T07:14:28.499" v="370"/>
          <ac:picMkLst>
            <pc:docMk/>
            <pc:sldMk cId="2974360201" sldId="295"/>
            <ac:picMk id="2" creationId="{4C944523-6086-44B2-B67A-5919C15E8820}"/>
          </ac:picMkLst>
        </pc:picChg>
      </pc:sldChg>
      <pc:sldChg chg="addSp modSp new mod">
        <pc:chgData name="Chandrashekar Chandru" userId="6988e416fdaf345b" providerId="LiveId" clId="{31226BA6-9309-46AA-A65A-CC719221C7ED}" dt="2022-02-05T07:14:54.020" v="373" actId="207"/>
        <pc:sldMkLst>
          <pc:docMk/>
          <pc:sldMk cId="3572067437" sldId="296"/>
        </pc:sldMkLst>
        <pc:spChg chg="add mod">
          <ac:chgData name="Chandrashekar Chandru" userId="6988e416fdaf345b" providerId="LiveId" clId="{31226BA6-9309-46AA-A65A-CC719221C7ED}" dt="2022-02-05T07:14:54.020" v="373" actId="207"/>
          <ac:spMkLst>
            <pc:docMk/>
            <pc:sldMk cId="3572067437" sldId="296"/>
            <ac:spMk id="3" creationId="{5CC7BAD6-49D0-4888-99B0-9FEA882B388C}"/>
          </ac:spMkLst>
        </pc:spChg>
        <pc:picChg chg="add mod">
          <ac:chgData name="Chandrashekar Chandru" userId="6988e416fdaf345b" providerId="LiveId" clId="{31226BA6-9309-46AA-A65A-CC719221C7ED}" dt="2022-02-05T07:14:46.887" v="372"/>
          <ac:picMkLst>
            <pc:docMk/>
            <pc:sldMk cId="3572067437" sldId="296"/>
            <ac:picMk id="2" creationId="{6DE5FED5-C8FC-4DB1-91B8-FD6AD98DBC86}"/>
          </ac:picMkLst>
        </pc:picChg>
      </pc:sldChg>
      <pc:sldChg chg="addSp modSp new mod">
        <pc:chgData name="Chandrashekar Chandru" userId="6988e416fdaf345b" providerId="LiveId" clId="{31226BA6-9309-46AA-A65A-CC719221C7ED}" dt="2022-02-05T07:15:16.441" v="375" actId="207"/>
        <pc:sldMkLst>
          <pc:docMk/>
          <pc:sldMk cId="2309756461" sldId="297"/>
        </pc:sldMkLst>
        <pc:spChg chg="add mod">
          <ac:chgData name="Chandrashekar Chandru" userId="6988e416fdaf345b" providerId="LiveId" clId="{31226BA6-9309-46AA-A65A-CC719221C7ED}" dt="2022-02-05T07:15:16.441" v="375" actId="207"/>
          <ac:spMkLst>
            <pc:docMk/>
            <pc:sldMk cId="2309756461" sldId="297"/>
            <ac:spMk id="3" creationId="{4371A7AB-2F7B-425B-A53A-FB2C918EAA4F}"/>
          </ac:spMkLst>
        </pc:spChg>
        <pc:picChg chg="add mod">
          <ac:chgData name="Chandrashekar Chandru" userId="6988e416fdaf345b" providerId="LiveId" clId="{31226BA6-9309-46AA-A65A-CC719221C7ED}" dt="2022-02-05T07:15:09.268" v="374"/>
          <ac:picMkLst>
            <pc:docMk/>
            <pc:sldMk cId="2309756461" sldId="297"/>
            <ac:picMk id="2" creationId="{11310C16-CCDB-45BA-8523-DFE6BFC4E9BF}"/>
          </ac:picMkLst>
        </pc:picChg>
      </pc:sldChg>
      <pc:sldChg chg="addSp modSp new mod">
        <pc:chgData name="Chandrashekar Chandru" userId="6988e416fdaf345b" providerId="LiveId" clId="{31226BA6-9309-46AA-A65A-CC719221C7ED}" dt="2022-02-05T07:15:35.056" v="377" actId="207"/>
        <pc:sldMkLst>
          <pc:docMk/>
          <pc:sldMk cId="1169736471" sldId="298"/>
        </pc:sldMkLst>
        <pc:spChg chg="add mod">
          <ac:chgData name="Chandrashekar Chandru" userId="6988e416fdaf345b" providerId="LiveId" clId="{31226BA6-9309-46AA-A65A-CC719221C7ED}" dt="2022-02-05T07:15:35.056" v="377" actId="207"/>
          <ac:spMkLst>
            <pc:docMk/>
            <pc:sldMk cId="1169736471" sldId="298"/>
            <ac:spMk id="3" creationId="{C6CA00D9-7621-44F4-AA8A-D686EFD948AF}"/>
          </ac:spMkLst>
        </pc:spChg>
        <pc:picChg chg="add mod">
          <ac:chgData name="Chandrashekar Chandru" userId="6988e416fdaf345b" providerId="LiveId" clId="{31226BA6-9309-46AA-A65A-CC719221C7ED}" dt="2022-02-05T07:15:29.099" v="376"/>
          <ac:picMkLst>
            <pc:docMk/>
            <pc:sldMk cId="1169736471" sldId="298"/>
            <ac:picMk id="2" creationId="{D486E7B6-F772-4B12-BF54-E93BDCBDBA68}"/>
          </ac:picMkLst>
        </pc:picChg>
      </pc:sldChg>
      <pc:sldChg chg="addSp modSp new mod">
        <pc:chgData name="Chandrashekar Chandru" userId="6988e416fdaf345b" providerId="LiveId" clId="{31226BA6-9309-46AA-A65A-CC719221C7ED}" dt="2022-02-05T07:22:59.068" v="426" actId="13822"/>
        <pc:sldMkLst>
          <pc:docMk/>
          <pc:sldMk cId="2701907982" sldId="299"/>
        </pc:sldMkLst>
        <pc:spChg chg="add mod">
          <ac:chgData name="Chandrashekar Chandru" userId="6988e416fdaf345b" providerId="LiveId" clId="{31226BA6-9309-46AA-A65A-CC719221C7ED}" dt="2022-02-05T07:20:34.389" v="421" actId="20577"/>
          <ac:spMkLst>
            <pc:docMk/>
            <pc:sldMk cId="2701907982" sldId="299"/>
            <ac:spMk id="3" creationId="{E71FBEB8-4DE8-4980-9864-E55C0CFC0EE9}"/>
          </ac:spMkLst>
        </pc:spChg>
        <pc:cxnChg chg="add mod">
          <ac:chgData name="Chandrashekar Chandru" userId="6988e416fdaf345b" providerId="LiveId" clId="{31226BA6-9309-46AA-A65A-CC719221C7ED}" dt="2022-02-05T07:22:59.068" v="426" actId="13822"/>
          <ac:cxnSpMkLst>
            <pc:docMk/>
            <pc:sldMk cId="2701907982" sldId="299"/>
            <ac:cxnSpMk id="5" creationId="{3E46D89A-ED16-4440-9C57-92445256204D}"/>
          </ac:cxnSpMkLst>
        </pc:cxnChg>
      </pc:sldChg>
      <pc:sldChg chg="new setBg">
        <pc:chgData name="Chandrashekar Chandru" userId="6988e416fdaf345b" providerId="LiveId" clId="{31226BA6-9309-46AA-A65A-CC719221C7ED}" dt="2022-02-05T07:25:27.910" v="432"/>
        <pc:sldMkLst>
          <pc:docMk/>
          <pc:sldMk cId="1551901845" sldId="300"/>
        </pc:sldMkLst>
      </pc:sldChg>
      <pc:sldChg chg="new del">
        <pc:chgData name="Chandrashekar Chandru" userId="6988e416fdaf345b" providerId="LiveId" clId="{31226BA6-9309-46AA-A65A-CC719221C7ED}" dt="2022-02-05T07:25:34.366" v="433" actId="2696"/>
        <pc:sldMkLst>
          <pc:docMk/>
          <pc:sldMk cId="671996893" sldId="30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1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9CB2261-8F36-4175-8DAE-26C879DE8F8A}"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79293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151805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00722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022020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77108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759583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457989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77277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994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2261-8F36-4175-8DAE-26C879DE8F8A}"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32015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B2261-8F36-4175-8DAE-26C879DE8F8A}"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25488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B2261-8F36-4175-8DAE-26C879DE8F8A}"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78906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B2261-8F36-4175-8DAE-26C879DE8F8A}"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1292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B2261-8F36-4175-8DAE-26C879DE8F8A}"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52667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09207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02722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9CB2261-8F36-4175-8DAE-26C879DE8F8A}" type="datetimeFigureOut">
              <a:rPr lang="en-IN" smtClean="0"/>
              <a:t>12-01-2023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5DD2632-3E53-4453-8674-E8072460ACFE}" type="slidenum">
              <a:rPr lang="en-IN" smtClean="0"/>
              <a:t>‹#›</a:t>
            </a:fld>
            <a:endParaRPr lang="en-IN"/>
          </a:p>
        </p:txBody>
      </p:sp>
    </p:spTree>
    <p:extLst>
      <p:ext uri="{BB962C8B-B14F-4D97-AF65-F5344CB8AC3E}">
        <p14:creationId xmlns:p14="http://schemas.microsoft.com/office/powerpoint/2010/main" val="3234343631"/>
      </p:ext>
    </p:extLst>
  </p:cSld>
  <p:clrMap bg1="dk1" tx1="lt1" bg2="dk2" tx2="lt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CF7CFC-0B90-492D-8C9E-7455C917B2EB}"/>
              </a:ext>
            </a:extLst>
          </p:cNvPr>
          <p:cNvSpPr txBox="1"/>
          <p:nvPr/>
        </p:nvSpPr>
        <p:spPr>
          <a:xfrm>
            <a:off x="524859" y="267272"/>
            <a:ext cx="11209941" cy="1754326"/>
          </a:xfrm>
          <a:prstGeom prst="rect">
            <a:avLst/>
          </a:prstGeom>
          <a:noFill/>
        </p:spPr>
        <p:txBody>
          <a:bodyPr wrap="square" rtlCol="0">
            <a:spAutoFit/>
          </a:bodyPr>
          <a:lstStyle/>
          <a:p>
            <a:pPr algn="l"/>
            <a:r>
              <a:rPr lang="en-US" sz="3600" b="1" i="0" dirty="0">
                <a:solidFill>
                  <a:srgbClr val="000000"/>
                </a:solidFill>
                <a:effectLst/>
                <a:latin typeface="Helvetica Neue"/>
              </a:rPr>
              <a:t>E-retail factors for customer activation and retention: A case study from Indian e-commerce customers</a:t>
            </a:r>
          </a:p>
        </p:txBody>
      </p:sp>
      <p:sp>
        <p:nvSpPr>
          <p:cNvPr id="9" name="TextBox 8">
            <a:extLst>
              <a:ext uri="{FF2B5EF4-FFF2-40B4-BE49-F238E27FC236}">
                <a16:creationId xmlns:a16="http://schemas.microsoft.com/office/drawing/2014/main" id="{0589A4E0-083A-49F9-99B4-E80448661072}"/>
              </a:ext>
            </a:extLst>
          </p:cNvPr>
          <p:cNvSpPr txBox="1"/>
          <p:nvPr/>
        </p:nvSpPr>
        <p:spPr>
          <a:xfrm>
            <a:off x="1500326" y="3244334"/>
            <a:ext cx="3538399" cy="523220"/>
          </a:xfrm>
          <a:prstGeom prst="rect">
            <a:avLst/>
          </a:prstGeom>
          <a:noFill/>
        </p:spPr>
        <p:txBody>
          <a:bodyPr wrap="square" rtlCol="0">
            <a:spAutoFit/>
          </a:bodyPr>
          <a:lstStyle/>
          <a:p>
            <a:r>
              <a:rPr lang="en-US" sz="2800" b="1" i="1" dirty="0"/>
              <a:t>Sonali Kadam</a:t>
            </a:r>
            <a:endParaRPr lang="en-IN" sz="2800" b="1" i="1" dirty="0"/>
          </a:p>
        </p:txBody>
      </p:sp>
      <p:pic>
        <p:nvPicPr>
          <p:cNvPr id="1028" name="Picture 4" descr="What is Customer Retention, Importance, Examples &amp; Techniques">
            <a:extLst>
              <a:ext uri="{FF2B5EF4-FFF2-40B4-BE49-F238E27FC236}">
                <a16:creationId xmlns:a16="http://schemas.microsoft.com/office/drawing/2014/main" id="{E67D6FC9-2F35-FE8D-D0F5-4F95FE53C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491" y="2775508"/>
            <a:ext cx="6134893" cy="408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45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37B53EC4-4205-42E3-B5D6-C939EF2805EF}"/>
              </a:ext>
            </a:extLst>
          </p:cNvPr>
          <p:cNvSpPr txBox="1"/>
          <p:nvPr/>
        </p:nvSpPr>
        <p:spPr>
          <a:xfrm>
            <a:off x="926493" y="1057801"/>
            <a:ext cx="640755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Data Analysis Steps Done:</a:t>
            </a:r>
            <a:endParaRPr lang="en-IN" sz="2800" b="1" dirty="0">
              <a:solidFill>
                <a:schemeClr val="bg1"/>
              </a:solidFill>
              <a:latin typeface="Century" panose="02040604050505020304" pitchFamily="18" charset="0"/>
            </a:endParaRPr>
          </a:p>
        </p:txBody>
      </p:sp>
      <p:sp>
        <p:nvSpPr>
          <p:cNvPr id="3" name="Rectangle 2">
            <a:extLst>
              <a:ext uri="{FF2B5EF4-FFF2-40B4-BE49-F238E27FC236}">
                <a16:creationId xmlns:a16="http://schemas.microsoft.com/office/drawing/2014/main" id="{4BDC82AA-E5FC-41FB-9C12-F1FA219D17D2}"/>
              </a:ext>
            </a:extLst>
          </p:cNvPr>
          <p:cNvSpPr/>
          <p:nvPr/>
        </p:nvSpPr>
        <p:spPr>
          <a:xfrm>
            <a:off x="1137523" y="224279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4" name="Arrow: Right 3">
            <a:extLst>
              <a:ext uri="{FF2B5EF4-FFF2-40B4-BE49-F238E27FC236}">
                <a16:creationId xmlns:a16="http://schemas.microsoft.com/office/drawing/2014/main" id="{852C3C30-BEC0-4741-8AF6-524F1782F757}"/>
              </a:ext>
            </a:extLst>
          </p:cNvPr>
          <p:cNvSpPr/>
          <p:nvPr/>
        </p:nvSpPr>
        <p:spPr>
          <a:xfrm>
            <a:off x="3877248" y="252210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 name="Rectangle 4">
            <a:extLst>
              <a:ext uri="{FF2B5EF4-FFF2-40B4-BE49-F238E27FC236}">
                <a16:creationId xmlns:a16="http://schemas.microsoft.com/office/drawing/2014/main" id="{92F47EED-45E7-4573-B91D-AE60F62555B4}"/>
              </a:ext>
            </a:extLst>
          </p:cNvPr>
          <p:cNvSpPr/>
          <p:nvPr/>
        </p:nvSpPr>
        <p:spPr>
          <a:xfrm>
            <a:off x="5183482" y="224279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6" name="Arrow: Right 5">
            <a:extLst>
              <a:ext uri="{FF2B5EF4-FFF2-40B4-BE49-F238E27FC236}">
                <a16:creationId xmlns:a16="http://schemas.microsoft.com/office/drawing/2014/main" id="{749574C8-5674-4EE6-981D-0E5C667F0BC9}"/>
              </a:ext>
            </a:extLst>
          </p:cNvPr>
          <p:cNvSpPr/>
          <p:nvPr/>
        </p:nvSpPr>
        <p:spPr>
          <a:xfrm>
            <a:off x="7747839" y="252002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Rectangle 6">
            <a:extLst>
              <a:ext uri="{FF2B5EF4-FFF2-40B4-BE49-F238E27FC236}">
                <a16:creationId xmlns:a16="http://schemas.microsoft.com/office/drawing/2014/main" id="{433CA3C1-8273-4C48-8B92-D8483F868E75}"/>
              </a:ext>
            </a:extLst>
          </p:cNvPr>
          <p:cNvSpPr/>
          <p:nvPr/>
        </p:nvSpPr>
        <p:spPr>
          <a:xfrm>
            <a:off x="8950320" y="224279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8" name="Arrow: Down 7">
            <a:extLst>
              <a:ext uri="{FF2B5EF4-FFF2-40B4-BE49-F238E27FC236}">
                <a16:creationId xmlns:a16="http://schemas.microsoft.com/office/drawing/2014/main" id="{06B07ED1-BDC1-4977-B811-8979233ADB63}"/>
              </a:ext>
            </a:extLst>
          </p:cNvPr>
          <p:cNvSpPr/>
          <p:nvPr/>
        </p:nvSpPr>
        <p:spPr>
          <a:xfrm>
            <a:off x="9869586" y="359104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9" name="Rectangle 8">
            <a:extLst>
              <a:ext uri="{FF2B5EF4-FFF2-40B4-BE49-F238E27FC236}">
                <a16:creationId xmlns:a16="http://schemas.microsoft.com/office/drawing/2014/main" id="{559A62C6-0952-4D84-9F12-A97AB451CEC2}"/>
              </a:ext>
            </a:extLst>
          </p:cNvPr>
          <p:cNvSpPr/>
          <p:nvPr/>
        </p:nvSpPr>
        <p:spPr>
          <a:xfrm>
            <a:off x="8950321" y="472043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0" name="Arrow: Left 9">
            <a:extLst>
              <a:ext uri="{FF2B5EF4-FFF2-40B4-BE49-F238E27FC236}">
                <a16:creationId xmlns:a16="http://schemas.microsoft.com/office/drawing/2014/main" id="{2B98BD4B-CF00-4D1A-B24E-7D690AFF1532}"/>
              </a:ext>
            </a:extLst>
          </p:cNvPr>
          <p:cNvSpPr/>
          <p:nvPr/>
        </p:nvSpPr>
        <p:spPr>
          <a:xfrm>
            <a:off x="7747840" y="497631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1" name="Rectangle 10">
            <a:extLst>
              <a:ext uri="{FF2B5EF4-FFF2-40B4-BE49-F238E27FC236}">
                <a16:creationId xmlns:a16="http://schemas.microsoft.com/office/drawing/2014/main" id="{CA6B4555-6216-43FC-BAD3-05ABBF3AF341}"/>
              </a:ext>
            </a:extLst>
          </p:cNvPr>
          <p:cNvSpPr/>
          <p:nvPr/>
        </p:nvSpPr>
        <p:spPr>
          <a:xfrm>
            <a:off x="5183483" y="472043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12" name="Arrow: Left 11">
            <a:extLst>
              <a:ext uri="{FF2B5EF4-FFF2-40B4-BE49-F238E27FC236}">
                <a16:creationId xmlns:a16="http://schemas.microsoft.com/office/drawing/2014/main" id="{C1A21C62-9300-4A93-B55F-556F63DC7CD3}"/>
              </a:ext>
            </a:extLst>
          </p:cNvPr>
          <p:cNvSpPr/>
          <p:nvPr/>
        </p:nvSpPr>
        <p:spPr>
          <a:xfrm>
            <a:off x="3877248" y="497838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3" name="Rectangle 12">
            <a:extLst>
              <a:ext uri="{FF2B5EF4-FFF2-40B4-BE49-F238E27FC236}">
                <a16:creationId xmlns:a16="http://schemas.microsoft.com/office/drawing/2014/main" id="{0A32FC0D-BC70-4744-8D49-CAE0CC2136BB}"/>
              </a:ext>
            </a:extLst>
          </p:cNvPr>
          <p:cNvSpPr/>
          <p:nvPr/>
        </p:nvSpPr>
        <p:spPr>
          <a:xfrm>
            <a:off x="1137523" y="472043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Label Encoding &amp; Conclusion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414187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638F48D2-8CAE-4D05-8A99-2411EC971787}"/>
              </a:ext>
            </a:extLst>
          </p:cNvPr>
          <p:cNvSpPr txBox="1"/>
          <p:nvPr/>
        </p:nvSpPr>
        <p:spPr>
          <a:xfrm>
            <a:off x="599872" y="319738"/>
            <a:ext cx="745138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Exploratory Data Analysis (EDA) Steps:</a:t>
            </a:r>
            <a:endParaRPr lang="en-IN" sz="2800" b="1" dirty="0">
              <a:solidFill>
                <a:schemeClr val="bg1"/>
              </a:solidFill>
              <a:latin typeface="Century" panose="02040604050505020304" pitchFamily="18" charset="0"/>
            </a:endParaRPr>
          </a:p>
        </p:txBody>
      </p:sp>
      <p:sp>
        <p:nvSpPr>
          <p:cNvPr id="3" name="TextBox 5">
            <a:extLst>
              <a:ext uri="{FF2B5EF4-FFF2-40B4-BE49-F238E27FC236}">
                <a16:creationId xmlns:a16="http://schemas.microsoft.com/office/drawing/2014/main" id="{ECF7E2A7-952E-4F19-9A0D-C53BAD00C856}"/>
              </a:ext>
            </a:extLst>
          </p:cNvPr>
          <p:cNvSpPr txBox="1"/>
          <p:nvPr/>
        </p:nvSpPr>
        <p:spPr>
          <a:xfrm>
            <a:off x="872247" y="954585"/>
            <a:ext cx="10719881" cy="21390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725" y="2676381"/>
            <a:ext cx="9670618" cy="3861881"/>
          </a:xfrm>
          <a:prstGeom prst="rect">
            <a:avLst/>
          </a:prstGeom>
        </p:spPr>
      </p:pic>
    </p:spTree>
    <p:extLst>
      <p:ext uri="{BB962C8B-B14F-4D97-AF65-F5344CB8AC3E}">
        <p14:creationId xmlns:p14="http://schemas.microsoft.com/office/powerpoint/2010/main" val="70151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3E77A973-87CA-42A9-9732-684E13D04E59}"/>
              </a:ext>
            </a:extLst>
          </p:cNvPr>
          <p:cNvSpPr txBox="1"/>
          <p:nvPr/>
        </p:nvSpPr>
        <p:spPr>
          <a:xfrm>
            <a:off x="838200" y="1349514"/>
            <a:ext cx="779185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Exploratory Data Analysis (EDA) Steps:</a:t>
            </a:r>
            <a:endParaRPr lang="en-IN" sz="2800" b="1" dirty="0">
              <a:solidFill>
                <a:schemeClr val="bg1"/>
              </a:solidFill>
              <a:latin typeface="Century" panose="02040604050505020304" pitchFamily="18" charset="0"/>
            </a:endParaRPr>
          </a:p>
        </p:txBody>
      </p:sp>
      <p:sp>
        <p:nvSpPr>
          <p:cNvPr id="3" name="TextBox 3">
            <a:extLst>
              <a:ext uri="{FF2B5EF4-FFF2-40B4-BE49-F238E27FC236}">
                <a16:creationId xmlns:a16="http://schemas.microsoft.com/office/drawing/2014/main" id="{A68B76C4-6028-4F01-916B-8BB6CC9F4E01}"/>
              </a:ext>
            </a:extLst>
          </p:cNvPr>
          <p:cNvSpPr txBox="1"/>
          <p:nvPr/>
        </p:nvSpPr>
        <p:spPr>
          <a:xfrm>
            <a:off x="1295399" y="2215276"/>
            <a:ext cx="10058400" cy="27238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862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BDA0CFF-D428-6BC3-C7FD-54F36BCF8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047" y="971550"/>
            <a:ext cx="8527905" cy="4914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335AA6-0892-7FA4-28BB-F19CB7F9B57B}"/>
              </a:ext>
            </a:extLst>
          </p:cNvPr>
          <p:cNvSpPr txBox="1"/>
          <p:nvPr/>
        </p:nvSpPr>
        <p:spPr>
          <a:xfrm>
            <a:off x="1832047" y="5960556"/>
            <a:ext cx="9262196" cy="646331"/>
          </a:xfrm>
          <a:prstGeom prst="rect">
            <a:avLst/>
          </a:prstGeom>
          <a:noFill/>
        </p:spPr>
        <p:txBody>
          <a:bodyPr wrap="square">
            <a:spAutoFit/>
          </a:bodyPr>
          <a:lstStyle/>
          <a:p>
            <a:r>
              <a:rPr lang="en-US" b="0" i="0" dirty="0">
                <a:solidFill>
                  <a:srgbClr val="000000"/>
                </a:solidFill>
                <a:effectLst/>
                <a:latin typeface="Helvetica Neue"/>
              </a:rPr>
              <a:t>From graph we can say that there are 67.3% females and 32.7% males participated in research. Women are more interested in shopping than males</a:t>
            </a:r>
            <a:endParaRPr lang="en-IN" dirty="0"/>
          </a:p>
        </p:txBody>
      </p:sp>
      <p:sp>
        <p:nvSpPr>
          <p:cNvPr id="5" name="TextBox 4">
            <a:extLst>
              <a:ext uri="{FF2B5EF4-FFF2-40B4-BE49-F238E27FC236}">
                <a16:creationId xmlns:a16="http://schemas.microsoft.com/office/drawing/2014/main" id="{C2A72AD7-FEBA-C613-D2A3-39897B12EAE8}"/>
              </a:ext>
            </a:extLst>
          </p:cNvPr>
          <p:cNvSpPr txBox="1"/>
          <p:nvPr/>
        </p:nvSpPr>
        <p:spPr>
          <a:xfrm>
            <a:off x="1832047" y="251113"/>
            <a:ext cx="5500255" cy="707886"/>
          </a:xfrm>
          <a:prstGeom prst="rect">
            <a:avLst/>
          </a:prstGeom>
          <a:noFill/>
        </p:spPr>
        <p:txBody>
          <a:bodyPr wrap="square" rtlCol="0">
            <a:spAutoFit/>
          </a:bodyPr>
          <a:lstStyle/>
          <a:p>
            <a:r>
              <a:rPr lang="en-IN" sz="4000" dirty="0"/>
              <a:t>Gender wise Analysis</a:t>
            </a:r>
          </a:p>
        </p:txBody>
      </p:sp>
    </p:spTree>
    <p:extLst>
      <p:ext uri="{BB962C8B-B14F-4D97-AF65-F5344CB8AC3E}">
        <p14:creationId xmlns:p14="http://schemas.microsoft.com/office/powerpoint/2010/main" val="364183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16BAB83-C3AE-7922-7434-307520908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4" y="1246909"/>
            <a:ext cx="7633854" cy="41563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C115FE-C305-0E51-F720-98426C7A148B}"/>
              </a:ext>
            </a:extLst>
          </p:cNvPr>
          <p:cNvSpPr txBox="1"/>
          <p:nvPr/>
        </p:nvSpPr>
        <p:spPr>
          <a:xfrm>
            <a:off x="1832047" y="251113"/>
            <a:ext cx="5500255" cy="707886"/>
          </a:xfrm>
          <a:prstGeom prst="rect">
            <a:avLst/>
          </a:prstGeom>
          <a:noFill/>
        </p:spPr>
        <p:txBody>
          <a:bodyPr wrap="square" rtlCol="0">
            <a:spAutoFit/>
          </a:bodyPr>
          <a:lstStyle/>
          <a:p>
            <a:r>
              <a:rPr lang="en-IN" sz="4000" dirty="0"/>
              <a:t>City wise Analysis</a:t>
            </a:r>
          </a:p>
        </p:txBody>
      </p:sp>
      <p:sp>
        <p:nvSpPr>
          <p:cNvPr id="4" name="TextBox 3">
            <a:extLst>
              <a:ext uri="{FF2B5EF4-FFF2-40B4-BE49-F238E27FC236}">
                <a16:creationId xmlns:a16="http://schemas.microsoft.com/office/drawing/2014/main" id="{3B18BF04-8C02-3169-E64B-8850AD518A3D}"/>
              </a:ext>
            </a:extLst>
          </p:cNvPr>
          <p:cNvSpPr txBox="1"/>
          <p:nvPr/>
        </p:nvSpPr>
        <p:spPr>
          <a:xfrm>
            <a:off x="1236301" y="5789105"/>
            <a:ext cx="10069007" cy="369332"/>
          </a:xfrm>
          <a:prstGeom prst="rect">
            <a:avLst/>
          </a:prstGeom>
          <a:noFill/>
        </p:spPr>
        <p:txBody>
          <a:bodyPr wrap="square">
            <a:spAutoFit/>
          </a:bodyPr>
          <a:lstStyle/>
          <a:p>
            <a:r>
              <a:rPr lang="en-US" b="0" i="0" dirty="0">
                <a:solidFill>
                  <a:srgbClr val="000000"/>
                </a:solidFill>
                <a:effectLst/>
                <a:latin typeface="Helvetica Neue"/>
              </a:rPr>
              <a:t>Delhi, Greater Noida, Noida and Bangalore cities are ahead of all cities in online shopping.</a:t>
            </a:r>
            <a:endParaRPr lang="en-IN" dirty="0"/>
          </a:p>
        </p:txBody>
      </p:sp>
    </p:spTree>
    <p:extLst>
      <p:ext uri="{BB962C8B-B14F-4D97-AF65-F5344CB8AC3E}">
        <p14:creationId xmlns:p14="http://schemas.microsoft.com/office/powerpoint/2010/main" val="89459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4A6264D4-671E-D593-B66C-CBE9C7D5B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44" y="1842654"/>
            <a:ext cx="8794173" cy="45373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F07673-2E58-3D52-5D28-5C3610A49A3C}"/>
              </a:ext>
            </a:extLst>
          </p:cNvPr>
          <p:cNvSpPr txBox="1"/>
          <p:nvPr/>
        </p:nvSpPr>
        <p:spPr>
          <a:xfrm>
            <a:off x="1832047" y="251113"/>
            <a:ext cx="8073953" cy="707886"/>
          </a:xfrm>
          <a:prstGeom prst="rect">
            <a:avLst/>
          </a:prstGeom>
          <a:noFill/>
        </p:spPr>
        <p:txBody>
          <a:bodyPr wrap="square" rtlCol="0">
            <a:spAutoFit/>
          </a:bodyPr>
          <a:lstStyle/>
          <a:p>
            <a:r>
              <a:rPr lang="en-IN" sz="4000" dirty="0"/>
              <a:t>Channels used by customers</a:t>
            </a:r>
          </a:p>
        </p:txBody>
      </p:sp>
    </p:spTree>
    <p:extLst>
      <p:ext uri="{BB962C8B-B14F-4D97-AF65-F5344CB8AC3E}">
        <p14:creationId xmlns:p14="http://schemas.microsoft.com/office/powerpoint/2010/main" val="110101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5E86395-829C-3464-A722-3116DAC82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345" y="1752600"/>
            <a:ext cx="8238693" cy="41494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E177FD-4328-4914-4524-3DCA22B743D0}"/>
              </a:ext>
            </a:extLst>
          </p:cNvPr>
          <p:cNvSpPr txBox="1"/>
          <p:nvPr/>
        </p:nvSpPr>
        <p:spPr>
          <a:xfrm>
            <a:off x="2147454" y="639679"/>
            <a:ext cx="7910945" cy="707886"/>
          </a:xfrm>
          <a:prstGeom prst="rect">
            <a:avLst/>
          </a:prstGeom>
          <a:noFill/>
        </p:spPr>
        <p:txBody>
          <a:bodyPr wrap="square">
            <a:spAutoFit/>
          </a:bodyPr>
          <a:lstStyle/>
          <a:p>
            <a:r>
              <a:rPr lang="en-IN" sz="4000" dirty="0"/>
              <a:t>Payment Mode used by customers</a:t>
            </a:r>
          </a:p>
        </p:txBody>
      </p:sp>
    </p:spTree>
    <p:extLst>
      <p:ext uri="{BB962C8B-B14F-4D97-AF65-F5344CB8AC3E}">
        <p14:creationId xmlns:p14="http://schemas.microsoft.com/office/powerpoint/2010/main" val="3911171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CC39A0-0C81-D9F8-4F74-DBD85C19EB6A}"/>
              </a:ext>
            </a:extLst>
          </p:cNvPr>
          <p:cNvSpPr txBox="1"/>
          <p:nvPr/>
        </p:nvSpPr>
        <p:spPr>
          <a:xfrm>
            <a:off x="872836" y="1241913"/>
            <a:ext cx="10446327" cy="5632311"/>
          </a:xfrm>
          <a:prstGeom prst="rect">
            <a:avLst/>
          </a:prstGeom>
          <a:noFill/>
        </p:spPr>
        <p:txBody>
          <a:bodyPr wrap="square">
            <a:spAutoFit/>
          </a:bodyPr>
          <a:lstStyle/>
          <a:p>
            <a:pPr marL="285750" indent="-285750" algn="l">
              <a:buFont typeface="Wingdings" panose="05000000000000000000" pitchFamily="2" charset="2"/>
              <a:buChar char="q"/>
            </a:pPr>
            <a:r>
              <a:rPr lang="en-US" b="0" i="0" dirty="0">
                <a:solidFill>
                  <a:srgbClr val="000000"/>
                </a:solidFill>
                <a:effectLst/>
                <a:latin typeface="Helvetica Neue"/>
              </a:rPr>
              <a:t>45.36% people use windows mobile as operating system followed by android (31.06%) and IOS/Mac (23.05%)</a:t>
            </a:r>
          </a:p>
          <a:p>
            <a:pPr algn="l"/>
            <a:endParaRPr lang="en-US" dirty="0">
              <a:solidFill>
                <a:srgbClr val="000000"/>
              </a:solidFill>
              <a:latin typeface="Helvetica Neue"/>
            </a:endParaRPr>
          </a:p>
          <a:p>
            <a:pPr marL="285750" indent="-285750" algn="l">
              <a:buFont typeface="Wingdings" panose="05000000000000000000" pitchFamily="2" charset="2"/>
              <a:buChar char="q"/>
            </a:pPr>
            <a:endParaRPr lang="en-US" b="0" i="0" dirty="0">
              <a:solidFill>
                <a:srgbClr val="000000"/>
              </a:solidFill>
              <a:effectLst/>
              <a:latin typeface="Helvetica Neue"/>
            </a:endParaRPr>
          </a:p>
          <a:p>
            <a:pPr marL="285750" indent="-285750" algn="l">
              <a:buFont typeface="Wingdings" panose="05000000000000000000" pitchFamily="2" charset="2"/>
              <a:buChar char="q"/>
            </a:pPr>
            <a:r>
              <a:rPr lang="en-US" b="0" i="0" dirty="0">
                <a:solidFill>
                  <a:srgbClr val="000000"/>
                </a:solidFill>
                <a:effectLst/>
                <a:latin typeface="Helvetica Neue"/>
              </a:rPr>
              <a:t>85.5% customers used Search Engine and Via application to reach the online retail store after their first visit and also some customers used Detect URL to reach the online store. Which means these customers have downloaded their most favorite application to reach the online stores easily. content marketing and display Adverts each were used by near about 7% customers.</a:t>
            </a:r>
          </a:p>
          <a:p>
            <a:pPr algn="l"/>
            <a:endParaRPr lang="en-US" b="0" i="0" dirty="0">
              <a:solidFill>
                <a:srgbClr val="000000"/>
              </a:solidFill>
              <a:effectLst/>
              <a:latin typeface="Helvetica Neue"/>
            </a:endParaRPr>
          </a:p>
          <a:p>
            <a:pPr marL="285750" indent="-285750" algn="l">
              <a:buFont typeface="Wingdings" panose="05000000000000000000" pitchFamily="2" charset="2"/>
              <a:buChar char="q"/>
            </a:pPr>
            <a:r>
              <a:rPr lang="en-US" b="0" i="0" dirty="0">
                <a:solidFill>
                  <a:srgbClr val="000000"/>
                </a:solidFill>
                <a:effectLst/>
                <a:latin typeface="Helvetica Neue"/>
              </a:rPr>
              <a:t>Most preferred payment mode by customer was Credit card (55%) </a:t>
            </a:r>
            <a:r>
              <a:rPr lang="en-US" b="0" i="0" dirty="0" err="1">
                <a:solidFill>
                  <a:srgbClr val="000000"/>
                </a:solidFill>
                <a:effectLst/>
                <a:latin typeface="Helvetica Neue"/>
              </a:rPr>
              <a:t>follwed</a:t>
            </a:r>
            <a:r>
              <a:rPr lang="en-US" b="0" i="0" dirty="0">
                <a:solidFill>
                  <a:srgbClr val="000000"/>
                </a:solidFill>
                <a:effectLst/>
                <a:latin typeface="Helvetica Neue"/>
              </a:rPr>
              <a:t> by COD and E-wallets(16%)</a:t>
            </a:r>
          </a:p>
          <a:p>
            <a:pPr marL="285750" indent="-285750" algn="l">
              <a:buFont typeface="Wingdings" panose="05000000000000000000" pitchFamily="2" charset="2"/>
              <a:buChar char="q"/>
            </a:pPr>
            <a:endParaRPr lang="en-US" b="0" i="0" dirty="0">
              <a:solidFill>
                <a:srgbClr val="000000"/>
              </a:solidFill>
              <a:effectLst/>
              <a:latin typeface="Helvetica Neue"/>
            </a:endParaRPr>
          </a:p>
          <a:p>
            <a:pPr marL="285750" indent="-285750" algn="l">
              <a:buFont typeface="Wingdings" panose="05000000000000000000" pitchFamily="2" charset="2"/>
              <a:buChar char="q"/>
            </a:pPr>
            <a:r>
              <a:rPr lang="en-US" b="0" i="0" dirty="0">
                <a:solidFill>
                  <a:srgbClr val="000000"/>
                </a:solidFill>
                <a:effectLst/>
                <a:latin typeface="Helvetica Neue"/>
              </a:rPr>
              <a:t>88.55% people agreed that </a:t>
            </a:r>
            <a:r>
              <a:rPr lang="en-US" b="0" i="0" dirty="0" err="1">
                <a:solidFill>
                  <a:srgbClr val="000000"/>
                </a:solidFill>
                <a:effectLst/>
                <a:latin typeface="Helvetica Neue"/>
              </a:rPr>
              <a:t>shapping</a:t>
            </a:r>
            <a:r>
              <a:rPr lang="en-US" b="0" i="0" dirty="0">
                <a:solidFill>
                  <a:srgbClr val="000000"/>
                </a:solidFill>
                <a:effectLst/>
                <a:latin typeface="Helvetica Neue"/>
              </a:rPr>
              <a:t> platforms have convenient payment modes.</a:t>
            </a:r>
          </a:p>
          <a:p>
            <a:pPr marL="285750" indent="-285750" algn="l">
              <a:buFont typeface="Wingdings" panose="05000000000000000000" pitchFamily="2" charset="2"/>
              <a:buChar char="q"/>
            </a:pPr>
            <a:endParaRPr lang="en-US" b="0" i="0" dirty="0">
              <a:solidFill>
                <a:srgbClr val="000000"/>
              </a:solidFill>
              <a:effectLst/>
              <a:latin typeface="Helvetica Neue"/>
            </a:endParaRPr>
          </a:p>
          <a:p>
            <a:pPr marL="285750" indent="-285750" algn="l">
              <a:buFont typeface="Wingdings" panose="05000000000000000000" pitchFamily="2" charset="2"/>
              <a:buChar char="q"/>
            </a:pPr>
            <a:r>
              <a:rPr lang="en-US" b="0" i="0" dirty="0">
                <a:solidFill>
                  <a:srgbClr val="000000"/>
                </a:solidFill>
                <a:effectLst/>
                <a:latin typeface="Helvetica Neue"/>
              </a:rPr>
              <a:t>90.33 % customers agreed that online shopping platforms guarantees customer privacy.</a:t>
            </a:r>
          </a:p>
          <a:p>
            <a:pPr marL="285750" indent="-285750" algn="l">
              <a:buFont typeface="Wingdings" panose="05000000000000000000" pitchFamily="2" charset="2"/>
              <a:buChar char="q"/>
            </a:pPr>
            <a:endParaRPr lang="en-US" b="0" i="0" dirty="0">
              <a:solidFill>
                <a:srgbClr val="000000"/>
              </a:solidFill>
              <a:effectLst/>
              <a:latin typeface="Helvetica Neue"/>
            </a:endParaRPr>
          </a:p>
          <a:p>
            <a:pPr marL="285750" indent="-285750" algn="l">
              <a:buFont typeface="Wingdings" panose="05000000000000000000" pitchFamily="2" charset="2"/>
              <a:buChar char="q"/>
            </a:pPr>
            <a:r>
              <a:rPr lang="en-US" b="0" i="0" dirty="0">
                <a:solidFill>
                  <a:srgbClr val="000000"/>
                </a:solidFill>
                <a:effectLst/>
                <a:latin typeface="Helvetica Neue"/>
              </a:rPr>
              <a:t>70.3% customers agreed that online shopping platforms provide shopping benefits.</a:t>
            </a:r>
          </a:p>
          <a:p>
            <a:pPr algn="l"/>
            <a:endParaRPr lang="en-US" b="0" i="0" dirty="0">
              <a:solidFill>
                <a:srgbClr val="000000"/>
              </a:solidFill>
              <a:effectLst/>
              <a:latin typeface="Helvetica Neue"/>
            </a:endParaRPr>
          </a:p>
          <a:p>
            <a:pPr marL="285750" indent="-285750" algn="l">
              <a:buFont typeface="Wingdings" panose="05000000000000000000" pitchFamily="2" charset="2"/>
              <a:buChar char="q"/>
            </a:pPr>
            <a:r>
              <a:rPr lang="en-US" b="0" i="0" dirty="0">
                <a:solidFill>
                  <a:srgbClr val="000000"/>
                </a:solidFill>
                <a:effectLst/>
                <a:latin typeface="Helvetica Neue"/>
              </a:rPr>
              <a:t>92.57% customers agreed that online shopping platforms provide better service as per return and replacement policy.</a:t>
            </a:r>
          </a:p>
        </p:txBody>
      </p:sp>
      <p:sp>
        <p:nvSpPr>
          <p:cNvPr id="4" name="TextBox 3">
            <a:extLst>
              <a:ext uri="{FF2B5EF4-FFF2-40B4-BE49-F238E27FC236}">
                <a16:creationId xmlns:a16="http://schemas.microsoft.com/office/drawing/2014/main" id="{102F9203-2EA1-3CFD-F9B5-EE51BD912194}"/>
              </a:ext>
            </a:extLst>
          </p:cNvPr>
          <p:cNvSpPr txBox="1"/>
          <p:nvPr/>
        </p:nvSpPr>
        <p:spPr>
          <a:xfrm>
            <a:off x="1191491" y="307170"/>
            <a:ext cx="10335491" cy="707886"/>
          </a:xfrm>
          <a:prstGeom prst="rect">
            <a:avLst/>
          </a:prstGeom>
          <a:noFill/>
        </p:spPr>
        <p:txBody>
          <a:bodyPr wrap="square">
            <a:spAutoFit/>
          </a:bodyPr>
          <a:lstStyle/>
          <a:p>
            <a:r>
              <a:rPr lang="en-IN" sz="4000" dirty="0"/>
              <a:t>Few more observations from univariate analysis</a:t>
            </a:r>
          </a:p>
        </p:txBody>
      </p:sp>
    </p:spTree>
    <p:extLst>
      <p:ext uri="{BB962C8B-B14F-4D97-AF65-F5344CB8AC3E}">
        <p14:creationId xmlns:p14="http://schemas.microsoft.com/office/powerpoint/2010/main" val="116627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2D13B5D-E532-0520-BF9B-07661FA4D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08" y="0"/>
            <a:ext cx="8297574" cy="35337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719968A-DE9A-F62A-BDB9-80793919A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9" y="3429001"/>
            <a:ext cx="8525524"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4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32EA22-9C08-4C95-8F85-043917C7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27" y="262647"/>
            <a:ext cx="10904270" cy="63327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A094D0-35C8-4405-9E1A-41D654AAFDDD}"/>
              </a:ext>
            </a:extLst>
          </p:cNvPr>
          <p:cNvSpPr txBox="1"/>
          <p:nvPr/>
        </p:nvSpPr>
        <p:spPr>
          <a:xfrm>
            <a:off x="5009745" y="262647"/>
            <a:ext cx="3472774"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solidFill>
                  <a:schemeClr val="bg1"/>
                </a:solidFill>
                <a:latin typeface="Century" panose="02040604050505020304" pitchFamily="18" charset="0"/>
              </a:rPr>
              <a:t>VISUALIZATIONS</a:t>
            </a:r>
            <a:endParaRPr lang="en-IN" sz="2800" b="1" u="sng" dirty="0">
              <a:solidFill>
                <a:schemeClr val="bg1"/>
              </a:solidFill>
              <a:latin typeface="Century" panose="02040604050505020304" pitchFamily="18" charset="0"/>
            </a:endParaRPr>
          </a:p>
          <a:p>
            <a:endParaRPr lang="en-IN" dirty="0"/>
          </a:p>
        </p:txBody>
      </p:sp>
    </p:spTree>
    <p:extLst>
      <p:ext uri="{BB962C8B-B14F-4D97-AF65-F5344CB8AC3E}">
        <p14:creationId xmlns:p14="http://schemas.microsoft.com/office/powerpoint/2010/main" val="92675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B3FCEC-689B-2830-42C1-53F9A2D10192}"/>
              </a:ext>
            </a:extLst>
          </p:cNvPr>
          <p:cNvSpPr txBox="1"/>
          <p:nvPr/>
        </p:nvSpPr>
        <p:spPr>
          <a:xfrm>
            <a:off x="665017" y="1593274"/>
            <a:ext cx="9171709" cy="2954655"/>
          </a:xfrm>
          <a:prstGeom prst="rect">
            <a:avLst/>
          </a:prstGeom>
          <a:noFill/>
        </p:spPr>
        <p:txBody>
          <a:bodyPr wrap="square">
            <a:spAutoFit/>
          </a:bodyPr>
          <a:lstStyle/>
          <a:p>
            <a:pPr>
              <a:buFont typeface="Wingdings" panose="05000000000000000000" pitchFamily="2" charset="2"/>
              <a:buChar char="q"/>
            </a:pPr>
            <a:r>
              <a:rPr lang="en-US" sz="1800" b="1" dirty="0">
                <a:solidFill>
                  <a:schemeClr val="bg1"/>
                </a:solidFill>
                <a:latin typeface="Century" panose="02040604050505020304" pitchFamily="18" charset="0"/>
              </a:rPr>
              <a:t>Introduction</a:t>
            </a:r>
          </a:p>
          <a:p>
            <a:pPr marL="457200" indent="-457200">
              <a:buFont typeface="Wingdings" panose="05000000000000000000" pitchFamily="2" charset="2"/>
              <a:buChar char="q"/>
            </a:pPr>
            <a:r>
              <a:rPr lang="en-US" sz="2400" b="1" dirty="0">
                <a:latin typeface="Century" panose="02040604050505020304" pitchFamily="18" charset="0"/>
              </a:rPr>
              <a:t>Problem Statement</a:t>
            </a:r>
          </a:p>
          <a:p>
            <a:pPr marL="457200" indent="-457200">
              <a:buFont typeface="Wingdings" panose="05000000000000000000" pitchFamily="2" charset="2"/>
              <a:buChar char="q"/>
            </a:pPr>
            <a:r>
              <a:rPr lang="en-US" sz="2400" b="1" dirty="0">
                <a:latin typeface="Century" panose="02040604050505020304" pitchFamily="18" charset="0"/>
              </a:rPr>
              <a:t>Problem Understanding</a:t>
            </a:r>
          </a:p>
          <a:p>
            <a:pPr marL="457200" indent="-457200">
              <a:buFont typeface="Wingdings" panose="05000000000000000000" pitchFamily="2" charset="2"/>
              <a:buChar char="q"/>
            </a:pPr>
            <a:r>
              <a:rPr lang="en-US" sz="24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400" b="1" dirty="0">
                <a:latin typeface="Century" panose="02040604050505020304" pitchFamily="18" charset="0"/>
              </a:rPr>
              <a:t>Exploratory Data Analysis Steps</a:t>
            </a:r>
          </a:p>
          <a:p>
            <a:pPr marL="457200" indent="-457200">
              <a:buFont typeface="Wingdings" panose="05000000000000000000" pitchFamily="2" charset="2"/>
              <a:buChar char="q"/>
            </a:pPr>
            <a:r>
              <a:rPr lang="en-US" sz="2400" b="1" dirty="0">
                <a:latin typeface="Century" panose="02040604050505020304" pitchFamily="18" charset="0"/>
              </a:rPr>
              <a:t>Visualizations</a:t>
            </a:r>
          </a:p>
          <a:p>
            <a:pPr marL="457200" indent="-457200">
              <a:buFont typeface="Wingdings" panose="05000000000000000000" pitchFamily="2" charset="2"/>
              <a:buChar char="q"/>
            </a:pPr>
            <a:r>
              <a:rPr lang="en-US" sz="2400" b="1" dirty="0">
                <a:latin typeface="Century" panose="02040604050505020304" pitchFamily="18" charset="0"/>
              </a:rPr>
              <a:t>Assumptions </a:t>
            </a:r>
          </a:p>
          <a:p>
            <a:pPr marL="457200" indent="-457200">
              <a:buFont typeface="Wingdings" panose="05000000000000000000" pitchFamily="2" charset="2"/>
              <a:buChar char="q"/>
            </a:pPr>
            <a:r>
              <a:rPr lang="en-US" sz="2400" b="1" dirty="0">
                <a:latin typeface="Century" panose="02040604050505020304" pitchFamily="18" charset="0"/>
              </a:rPr>
              <a:t>Conclusion</a:t>
            </a:r>
            <a:endParaRPr lang="en-IN" sz="2400" b="1" dirty="0">
              <a:latin typeface="Century" panose="02040604050505020304" pitchFamily="18" charset="0"/>
            </a:endParaRPr>
          </a:p>
        </p:txBody>
      </p:sp>
      <p:sp>
        <p:nvSpPr>
          <p:cNvPr id="5" name="TextBox 4">
            <a:extLst>
              <a:ext uri="{FF2B5EF4-FFF2-40B4-BE49-F238E27FC236}">
                <a16:creationId xmlns:a16="http://schemas.microsoft.com/office/drawing/2014/main" id="{B557AA73-A4D3-8B2B-2F4C-F3390A033726}"/>
              </a:ext>
            </a:extLst>
          </p:cNvPr>
          <p:cNvSpPr txBox="1"/>
          <p:nvPr/>
        </p:nvSpPr>
        <p:spPr>
          <a:xfrm>
            <a:off x="488374" y="269835"/>
            <a:ext cx="6102926" cy="1323439"/>
          </a:xfrm>
          <a:prstGeom prst="rect">
            <a:avLst/>
          </a:prstGeom>
          <a:noFill/>
        </p:spPr>
        <p:txBody>
          <a:bodyPr wrap="square">
            <a:spAutoFit/>
          </a:bodyPr>
          <a:lstStyle/>
          <a:p>
            <a:r>
              <a:rPr lang="en-US" sz="4000" b="1" dirty="0">
                <a:solidFill>
                  <a:srgbClr val="C00000"/>
                </a:solidFill>
                <a:latin typeface="Century" panose="02040604050505020304" pitchFamily="18" charset="0"/>
              </a:rPr>
              <a:t>Points to be covered…..</a:t>
            </a:r>
            <a:br>
              <a:rPr lang="en-IN" sz="4000" b="1" dirty="0">
                <a:solidFill>
                  <a:srgbClr val="C00000"/>
                </a:solidFill>
                <a:latin typeface="Century" panose="02040604050505020304" pitchFamily="18" charset="0"/>
              </a:rPr>
            </a:br>
            <a:endParaRPr lang="en-IN" sz="4000" dirty="0"/>
          </a:p>
        </p:txBody>
      </p:sp>
    </p:spTree>
    <p:extLst>
      <p:ext uri="{BB962C8B-B14F-4D97-AF65-F5344CB8AC3E}">
        <p14:creationId xmlns:p14="http://schemas.microsoft.com/office/powerpoint/2010/main" val="306906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C3A6F84-D4AE-4A39-A5CF-4C8DF88C4710}"/>
              </a:ext>
            </a:extLst>
          </p:cNvPr>
          <p:cNvSpPr txBox="1"/>
          <p:nvPr/>
        </p:nvSpPr>
        <p:spPr>
          <a:xfrm>
            <a:off x="823608" y="808793"/>
            <a:ext cx="692609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graphs:</a:t>
            </a:r>
            <a:endParaRPr lang="en-IN" sz="2800" b="1" dirty="0">
              <a:solidFill>
                <a:schemeClr val="bg1"/>
              </a:solidFill>
              <a:latin typeface="Century" panose="02040604050505020304" pitchFamily="18" charset="0"/>
            </a:endParaRPr>
          </a:p>
        </p:txBody>
      </p:sp>
      <p:sp>
        <p:nvSpPr>
          <p:cNvPr id="5" name="TextBox 5">
            <a:extLst>
              <a:ext uri="{FF2B5EF4-FFF2-40B4-BE49-F238E27FC236}">
                <a16:creationId xmlns:a16="http://schemas.microsoft.com/office/drawing/2014/main" id="{E07F6C4C-05F1-4004-8CE1-DE6366A644B6}"/>
              </a:ext>
            </a:extLst>
          </p:cNvPr>
          <p:cNvSpPr txBox="1"/>
          <p:nvPr/>
        </p:nvSpPr>
        <p:spPr>
          <a:xfrm>
            <a:off x="1154349" y="1878835"/>
            <a:ext cx="10214042" cy="417037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Wingdings" panose="05000000000000000000" pitchFamily="2" charset="2"/>
              <a:buChar char="ü"/>
            </a:pPr>
            <a:r>
              <a:rPr lang="en-US" sz="1900" b="0" i="0" dirty="0">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417516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094" y="500974"/>
            <a:ext cx="9007812" cy="585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7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560962" y="506398"/>
            <a:ext cx="7412477"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graphs:</a:t>
            </a:r>
            <a:endParaRPr lang="en-IN" sz="2800" b="1" dirty="0">
              <a:solidFill>
                <a:schemeClr val="bg1"/>
              </a:solidFill>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765243" y="1304066"/>
            <a:ext cx="10865796" cy="50475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337462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60E8C8-529D-4022-835B-48A3E221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579" y="491247"/>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455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38200" y="757044"/>
            <a:ext cx="625488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graphs:</a:t>
            </a:r>
            <a:endParaRPr lang="en-IN" sz="2800" b="1" dirty="0">
              <a:solidFill>
                <a:schemeClr val="bg1"/>
              </a:solidFill>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00847" y="1622806"/>
            <a:ext cx="10252953" cy="44781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Search engine is the most used channel by the customers to arrive their favorite store for the first time and after visit the website for the first time, most of them used the same channel to reach the online retail store to reshopping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67923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FD65B7-3EDA-40EA-8DAA-E6428801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042" y="476655"/>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71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765243" y="1098349"/>
            <a:ext cx="675099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 from the above plots:</a:t>
            </a:r>
            <a:endParaRPr lang="en-IN" sz="2800" b="1" dirty="0">
              <a:solidFill>
                <a:schemeClr val="bg1"/>
              </a:solidFill>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950068" y="2158665"/>
            <a:ext cx="10476689" cy="36009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99056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FA0F-1A77-42B2-82E1-F06E7D0FD02C}"/>
              </a:ext>
            </a:extLst>
          </p:cNvPr>
          <p:cNvSpPr txBox="1"/>
          <p:nvPr/>
        </p:nvSpPr>
        <p:spPr>
          <a:xfrm>
            <a:off x="998706" y="759038"/>
            <a:ext cx="10194588" cy="53399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4226505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1B1F64-3049-43F2-9D6A-3821840C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956" y="345332"/>
            <a:ext cx="9590087" cy="616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77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4D898-CD3A-40DD-9817-CB9836C97797}"/>
              </a:ext>
            </a:extLst>
          </p:cNvPr>
          <p:cNvSpPr txBox="1"/>
          <p:nvPr/>
        </p:nvSpPr>
        <p:spPr>
          <a:xfrm>
            <a:off x="774970" y="101864"/>
            <a:ext cx="607005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plots:</a:t>
            </a:r>
            <a:endParaRPr lang="en-IN" sz="2800" b="1" dirty="0">
              <a:solidFill>
                <a:schemeClr val="bg1"/>
              </a:solidFill>
              <a:latin typeface="Century" panose="02040604050505020304" pitchFamily="18" charset="0"/>
            </a:endParaRPr>
          </a:p>
        </p:txBody>
      </p:sp>
      <p:sp>
        <p:nvSpPr>
          <p:cNvPr id="3" name="TextBox 2">
            <a:extLst>
              <a:ext uri="{FF2B5EF4-FFF2-40B4-BE49-F238E27FC236}">
                <a16:creationId xmlns:a16="http://schemas.microsoft.com/office/drawing/2014/main" id="{63F72CD2-BCEA-4418-9CFA-BB8CC0F1260B}"/>
              </a:ext>
            </a:extLst>
          </p:cNvPr>
          <p:cNvSpPr txBox="1"/>
          <p:nvPr/>
        </p:nvSpPr>
        <p:spPr>
          <a:xfrm>
            <a:off x="969523" y="714706"/>
            <a:ext cx="10447506" cy="60414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900" b="0" i="0" dirty="0" err="1">
                <a:effectLst/>
                <a:latin typeface="Century" panose="02040604050505020304" pitchFamily="18" charset="0"/>
              </a:rPr>
              <a:t>etc</a:t>
            </a:r>
            <a:r>
              <a:rPr lang="en-US" sz="1900" b="0" i="0" dirty="0">
                <a:effectLst/>
                <a:latin typeface="Century" panose="020406040505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p:txBody>
      </p:sp>
    </p:spTree>
    <p:extLst>
      <p:ext uri="{BB962C8B-B14F-4D97-AF65-F5344CB8AC3E}">
        <p14:creationId xmlns:p14="http://schemas.microsoft.com/office/powerpoint/2010/main" val="277642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CED1FB8A-63E9-4161-8853-67905CA40DFE}"/>
              </a:ext>
            </a:extLst>
          </p:cNvPr>
          <p:cNvSpPr txBox="1">
            <a:spLocks noGrp="1"/>
          </p:cNvSpPr>
          <p:nvPr>
            <p:ph type="title"/>
          </p:nvPr>
        </p:nvSpPr>
        <p:spPr>
          <a:xfrm>
            <a:off x="1552575" y="452718"/>
            <a:ext cx="8498259" cy="5292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IN" sz="2800" b="1" u="sng"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3">
            <a:extLst>
              <a:ext uri="{FF2B5EF4-FFF2-40B4-BE49-F238E27FC236}">
                <a16:creationId xmlns:a16="http://schemas.microsoft.com/office/drawing/2014/main" id="{8B54790F-4E7D-4CC2-BD34-C3C8F2C6257E}"/>
              </a:ext>
            </a:extLst>
          </p:cNvPr>
          <p:cNvSpPr txBox="1">
            <a:spLocks noGrp="1"/>
          </p:cNvSpPr>
          <p:nvPr>
            <p:ph idx="1"/>
          </p:nvPr>
        </p:nvSpPr>
        <p:spPr>
          <a:xfrm>
            <a:off x="1104293" y="1090893"/>
            <a:ext cx="8946541" cy="4195481"/>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15677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26DE3-FA78-4051-93D0-60D8E446048D}"/>
              </a:ext>
            </a:extLst>
          </p:cNvPr>
          <p:cNvSpPr txBox="1"/>
          <p:nvPr/>
        </p:nvSpPr>
        <p:spPr>
          <a:xfrm>
            <a:off x="891702" y="320457"/>
            <a:ext cx="10408596" cy="62170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marL="285750" indent="-285750" algn="l">
              <a:buFont typeface="Wingdings" panose="05000000000000000000" pitchFamily="2" charset="2"/>
              <a:buChar char="ü"/>
            </a:pPr>
            <a:endParaRPr lang="en-US" sz="1900" b="0" i="0" dirty="0">
              <a:effectLst/>
              <a:latin typeface="Century" panose="02040604050505020304" pitchFamily="18" charset="0"/>
            </a:endParaRPr>
          </a:p>
          <a:p>
            <a:endParaRPr lang="en-IN" dirty="0"/>
          </a:p>
        </p:txBody>
      </p:sp>
    </p:spTree>
    <p:extLst>
      <p:ext uri="{BB962C8B-B14F-4D97-AF65-F5344CB8AC3E}">
        <p14:creationId xmlns:p14="http://schemas.microsoft.com/office/powerpoint/2010/main" val="3438652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FA3359-2428-482E-943A-E5096752D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868" y="369651"/>
            <a:ext cx="9466263" cy="611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67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658238" y="262411"/>
            <a:ext cx="660508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plots:</a:t>
            </a:r>
            <a:endParaRPr lang="en-IN" sz="2800" b="1" dirty="0">
              <a:solidFill>
                <a:schemeClr val="bg1"/>
              </a:solidFill>
              <a:latin typeface="Century" panose="02040604050505020304" pitchFamily="18" charset="0"/>
            </a:endParaRPr>
          </a:p>
        </p:txBody>
      </p:sp>
      <p:sp>
        <p:nvSpPr>
          <p:cNvPr id="3" name="TextBox 3">
            <a:extLst>
              <a:ext uri="{FF2B5EF4-FFF2-40B4-BE49-F238E27FC236}">
                <a16:creationId xmlns:a16="http://schemas.microsoft.com/office/drawing/2014/main" id="{8901BF35-FAD2-4595-854D-52B0F5307129}"/>
              </a:ext>
            </a:extLst>
          </p:cNvPr>
          <p:cNvSpPr txBox="1"/>
          <p:nvPr/>
        </p:nvSpPr>
        <p:spPr>
          <a:xfrm>
            <a:off x="969523" y="963278"/>
            <a:ext cx="10564238" cy="56323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3301820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AFE345A4-C380-4BB8-8982-61565208E1E5}"/>
              </a:ext>
            </a:extLst>
          </p:cNvPr>
          <p:cNvSpPr txBox="1"/>
          <p:nvPr/>
        </p:nvSpPr>
        <p:spPr>
          <a:xfrm>
            <a:off x="881975" y="1189925"/>
            <a:ext cx="10428050" cy="44781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2204752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34" y="357174"/>
            <a:ext cx="10344150" cy="30058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4">
            <a:extLst>
              <a:ext uri="{FF2B5EF4-FFF2-40B4-BE49-F238E27FC236}">
                <a16:creationId xmlns:a16="http://schemas.microsoft.com/office/drawing/2014/main" id="{D8B14BD9-3AD3-4A20-9BB2-1DA0F4D258B2}"/>
              </a:ext>
            </a:extLst>
          </p:cNvPr>
          <p:cNvSpPr txBox="1"/>
          <p:nvPr/>
        </p:nvSpPr>
        <p:spPr>
          <a:xfrm>
            <a:off x="755515" y="3484616"/>
            <a:ext cx="10680971" cy="3016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Shopping online won't affect anyone's status and the customers agreed that shopping on preferred e-tailer enhances their social status.</a:t>
            </a:r>
          </a:p>
        </p:txBody>
      </p:sp>
    </p:spTree>
    <p:extLst>
      <p:ext uri="{BB962C8B-B14F-4D97-AF65-F5344CB8AC3E}">
        <p14:creationId xmlns:p14="http://schemas.microsoft.com/office/powerpoint/2010/main" val="971847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231" y="164495"/>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46113CE5-9679-4F4E-BEFA-E8AD977CB98C}"/>
              </a:ext>
            </a:extLst>
          </p:cNvPr>
          <p:cNvSpPr txBox="1"/>
          <p:nvPr/>
        </p:nvSpPr>
        <p:spPr>
          <a:xfrm>
            <a:off x="609600" y="3092519"/>
            <a:ext cx="10972800" cy="36009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988261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F26369-7D21-4D61-9401-7CDE540B3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617" y="803608"/>
            <a:ext cx="7558392" cy="32684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5E75767C-3A66-444D-8D08-A2EB4AEBB96D}"/>
              </a:ext>
            </a:extLst>
          </p:cNvPr>
          <p:cNvSpPr txBox="1"/>
          <p:nvPr/>
        </p:nvSpPr>
        <p:spPr>
          <a:xfrm>
            <a:off x="964660" y="4500119"/>
            <a:ext cx="10262681" cy="155427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spTree>
    <p:extLst>
      <p:ext uri="{BB962C8B-B14F-4D97-AF65-F5344CB8AC3E}">
        <p14:creationId xmlns:p14="http://schemas.microsoft.com/office/powerpoint/2010/main" val="2342063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317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54932" y="1132675"/>
            <a:ext cx="595332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plots:</a:t>
            </a:r>
            <a:endParaRPr lang="en-IN" sz="2800" b="1" dirty="0">
              <a:solidFill>
                <a:schemeClr val="bg1"/>
              </a:solidFill>
              <a:latin typeface="Century" panose="02040604050505020304" pitchFamily="18" charset="0"/>
            </a:endParaRPr>
          </a:p>
        </p:txBody>
      </p:sp>
      <p:sp>
        <p:nvSpPr>
          <p:cNvPr id="3" name="TextBox 3">
            <a:extLst>
              <a:ext uri="{FF2B5EF4-FFF2-40B4-BE49-F238E27FC236}">
                <a16:creationId xmlns:a16="http://schemas.microsoft.com/office/drawing/2014/main" id="{0C5E0F19-70C3-4353-A8C8-8AC8FE3AA9C1}"/>
              </a:ext>
            </a:extLst>
          </p:cNvPr>
          <p:cNvSpPr txBox="1"/>
          <p:nvPr/>
        </p:nvSpPr>
        <p:spPr>
          <a:xfrm>
            <a:off x="954932" y="2416726"/>
            <a:ext cx="10282136" cy="330859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Amazon and Flipkart have high visual appealing web-page layout compared to others that means these websites provides some </a:t>
            </a:r>
            <a:r>
              <a:rPr lang="en-US" sz="1900" b="0" i="0" dirty="0" err="1">
                <a:effectLst/>
                <a:latin typeface="Century" panose="02040604050505020304" pitchFamily="18" charset="0"/>
              </a:rPr>
              <a:t>colourful</a:t>
            </a:r>
            <a:r>
              <a:rPr lang="en-US" sz="1900" b="0" i="0" dirty="0">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4219071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91FEE1-59A9-455F-8DEA-91868F1C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263165"/>
            <a:ext cx="10848975" cy="41926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C69E6CBA-8156-4BE1-89C0-AC9B8F9442F8}"/>
              </a:ext>
            </a:extLst>
          </p:cNvPr>
          <p:cNvSpPr txBox="1"/>
          <p:nvPr/>
        </p:nvSpPr>
        <p:spPr>
          <a:xfrm>
            <a:off x="768486" y="4455787"/>
            <a:ext cx="10752002" cy="213904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spTree>
    <p:extLst>
      <p:ext uri="{BB962C8B-B14F-4D97-AF65-F5344CB8AC3E}">
        <p14:creationId xmlns:p14="http://schemas.microsoft.com/office/powerpoint/2010/main" val="72614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124A-B3DA-4411-A7B9-967D29F318C7}"/>
              </a:ext>
            </a:extLst>
          </p:cNvPr>
          <p:cNvSpPr>
            <a:spLocks noGrp="1"/>
          </p:cNvSpPr>
          <p:nvPr>
            <p:ph type="title"/>
          </p:nvPr>
        </p:nvSpPr>
        <p:spPr>
          <a:xfrm>
            <a:off x="646111" y="452718"/>
            <a:ext cx="9404723" cy="823632"/>
          </a:xfrm>
        </p:spPr>
        <p:txBody>
          <a:bodyPr>
            <a:normAutofit fontScale="90000"/>
          </a:bodyPr>
          <a:lstStyle/>
          <a:p>
            <a:pPr algn="ctr"/>
            <a:r>
              <a:rPr lang="en-US" sz="2800" b="1" u="sng" dirty="0">
                <a:solidFill>
                  <a:schemeClr val="bg1"/>
                </a:solidFill>
                <a:latin typeface="Century" panose="02040604050505020304" pitchFamily="18" charset="0"/>
              </a:rPr>
              <a:t>PROBLEM</a:t>
            </a:r>
            <a:r>
              <a:rPr lang="en-US" sz="4400" b="1" u="sng" dirty="0">
                <a:latin typeface="Century" panose="02040604050505020304" pitchFamily="18" charset="0"/>
              </a:rPr>
              <a:t> </a:t>
            </a:r>
            <a:r>
              <a:rPr lang="en-US" sz="2800" b="1" u="sng" dirty="0">
                <a:solidFill>
                  <a:schemeClr val="bg1"/>
                </a:solidFill>
                <a:latin typeface="Century" panose="02040604050505020304" pitchFamily="18" charset="0"/>
              </a:rPr>
              <a:t>STATEMENT</a:t>
            </a:r>
            <a:br>
              <a:rPr lang="en-IN" sz="4400" b="1" u="sng" dirty="0">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id="{9246529F-82A6-4247-BD21-01CFB994D3A1}"/>
              </a:ext>
            </a:extLst>
          </p:cNvPr>
          <p:cNvSpPr>
            <a:spLocks noGrp="1"/>
          </p:cNvSpPr>
          <p:nvPr>
            <p:ph idx="1"/>
          </p:nvPr>
        </p:nvSpPr>
        <p:spPr>
          <a:xfrm>
            <a:off x="1104293" y="1080807"/>
            <a:ext cx="8946541" cy="5324475"/>
          </a:xfrm>
        </p:spPr>
        <p:txBody>
          <a:bodyPr>
            <a:normAutofit fontScale="92500" lnSpcReduction="20000"/>
          </a:bodyPr>
          <a:lstStyle/>
          <a:p>
            <a:pPr marL="285750" indent="-285750" algn="just">
              <a:buFont typeface="Wingdings" panose="05000000000000000000" pitchFamily="2" charset="2"/>
              <a:buChar char="Ø"/>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20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a:p>
            <a:endParaRPr lang="en-IN" dirty="0"/>
          </a:p>
        </p:txBody>
      </p:sp>
    </p:spTree>
    <p:extLst>
      <p:ext uri="{BB962C8B-B14F-4D97-AF65-F5344CB8AC3E}">
        <p14:creationId xmlns:p14="http://schemas.microsoft.com/office/powerpoint/2010/main" val="1870597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17252"/>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BB70664-7CAD-4750-9AE3-1C6D1F458DFE}"/>
              </a:ext>
            </a:extLst>
          </p:cNvPr>
          <p:cNvSpPr txBox="1"/>
          <p:nvPr/>
        </p:nvSpPr>
        <p:spPr>
          <a:xfrm>
            <a:off x="963038" y="4601702"/>
            <a:ext cx="10330775" cy="213904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733902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206" y="192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E770B501-D719-4F0F-A04A-2083ED3411E0}"/>
              </a:ext>
            </a:extLst>
          </p:cNvPr>
          <p:cNvSpPr txBox="1"/>
          <p:nvPr/>
        </p:nvSpPr>
        <p:spPr>
          <a:xfrm>
            <a:off x="954933" y="5111289"/>
            <a:ext cx="10282135" cy="155427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1756110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34" y="119445"/>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6">
            <a:extLst>
              <a:ext uri="{FF2B5EF4-FFF2-40B4-BE49-F238E27FC236}">
                <a16:creationId xmlns:a16="http://schemas.microsoft.com/office/drawing/2014/main" id="{FA2E43D8-228C-4817-B850-C67710815B2D}"/>
              </a:ext>
            </a:extLst>
          </p:cNvPr>
          <p:cNvSpPr txBox="1"/>
          <p:nvPr/>
        </p:nvSpPr>
        <p:spPr>
          <a:xfrm>
            <a:off x="150779" y="3599234"/>
            <a:ext cx="11890442" cy="31393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800" b="0" i="0" dirty="0">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1063273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34" y="-2153"/>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7">
            <a:extLst>
              <a:ext uri="{FF2B5EF4-FFF2-40B4-BE49-F238E27FC236}">
                <a16:creationId xmlns:a16="http://schemas.microsoft.com/office/drawing/2014/main" id="{CC1590A2-DDD5-42E4-B9D2-ED64928E9052}"/>
              </a:ext>
            </a:extLst>
          </p:cNvPr>
          <p:cNvSpPr txBox="1"/>
          <p:nvPr/>
        </p:nvSpPr>
        <p:spPr>
          <a:xfrm>
            <a:off x="704191" y="4459497"/>
            <a:ext cx="10783618" cy="240065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rtl="0">
              <a:buFont typeface="Wingdings" panose="05000000000000000000" pitchFamily="2" charset="2"/>
              <a:buChar char="ü"/>
            </a:pPr>
            <a:r>
              <a:rPr lang="en-US" sz="1900" dirty="0">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effectLst/>
              <a:latin typeface="Courier New" panose="02070309020205020404" pitchFamily="49" charset="0"/>
            </a:endParaRPr>
          </a:p>
          <a:p>
            <a:br>
              <a:rPr lang="en-US" b="0" i="0" dirty="0">
                <a:effectLst/>
                <a:latin typeface="Courier New" panose="02070309020205020404" pitchFamily="49" charset="0"/>
              </a:rPr>
            </a:br>
            <a:endParaRPr lang="en-IN" dirty="0"/>
          </a:p>
        </p:txBody>
      </p:sp>
    </p:spTree>
    <p:extLst>
      <p:ext uri="{BB962C8B-B14F-4D97-AF65-F5344CB8AC3E}">
        <p14:creationId xmlns:p14="http://schemas.microsoft.com/office/powerpoint/2010/main" val="3817727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485" y="263446"/>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A21F77-5E07-4A8A-8570-DC985BB60838}"/>
              </a:ext>
            </a:extLst>
          </p:cNvPr>
          <p:cNvSpPr txBox="1"/>
          <p:nvPr/>
        </p:nvSpPr>
        <p:spPr>
          <a:xfrm>
            <a:off x="667966" y="4747895"/>
            <a:ext cx="10856068" cy="184665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2974360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82901"/>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5CC7BAD6-49D0-4888-99B0-9FEA882B388C}"/>
              </a:ext>
            </a:extLst>
          </p:cNvPr>
          <p:cNvSpPr txBox="1"/>
          <p:nvPr/>
        </p:nvSpPr>
        <p:spPr>
          <a:xfrm>
            <a:off x="779834" y="4728440"/>
            <a:ext cx="10632331" cy="184665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When there is promotion and sales, Myntra takes time </a:t>
            </a:r>
            <a:r>
              <a:rPr lang="en-US" sz="1900" b="0" i="0" dirty="0" err="1">
                <a:effectLst/>
                <a:latin typeface="Century" panose="02040604050505020304" pitchFamily="18" charset="0"/>
              </a:rPr>
              <a:t>ti</a:t>
            </a:r>
            <a:r>
              <a:rPr lang="en-US" sz="1900" b="0" i="0" dirty="0">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572067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487" y="672844"/>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4371A7AB-2F7B-425B-A53A-FB2C918EAA4F}"/>
              </a:ext>
            </a:extLst>
          </p:cNvPr>
          <p:cNvSpPr txBox="1"/>
          <p:nvPr/>
        </p:nvSpPr>
        <p:spPr>
          <a:xfrm>
            <a:off x="1047345" y="5215660"/>
            <a:ext cx="10097310" cy="96949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Snapdeal has limited mode of payment on most of the products followed by Amazon. And </a:t>
            </a:r>
            <a:r>
              <a:rPr lang="en-US" sz="1900" dirty="0">
                <a:latin typeface="Century" panose="02040604050505020304" pitchFamily="18" charset="0"/>
              </a:rPr>
              <a:t>P</a:t>
            </a:r>
            <a:r>
              <a:rPr lang="en-US" sz="1900" b="0" i="0" dirty="0">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2309756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86E7B6-F772-4B12-BF54-E93BDCBDB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59" y="219392"/>
            <a:ext cx="10296525" cy="42801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C6CA00D9-7621-44F4-AA8A-D686EFD948AF}"/>
              </a:ext>
            </a:extLst>
          </p:cNvPr>
          <p:cNvSpPr txBox="1"/>
          <p:nvPr/>
        </p:nvSpPr>
        <p:spPr>
          <a:xfrm>
            <a:off x="536642" y="4499562"/>
            <a:ext cx="11118715" cy="213904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spTree>
    <p:extLst>
      <p:ext uri="{BB962C8B-B14F-4D97-AF65-F5344CB8AC3E}">
        <p14:creationId xmlns:p14="http://schemas.microsoft.com/office/powerpoint/2010/main" val="1169736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1FBEB8-4DE8-4980-9864-E55C0CFC0EE9}"/>
              </a:ext>
            </a:extLst>
          </p:cNvPr>
          <p:cNvSpPr txBox="1"/>
          <p:nvPr/>
        </p:nvSpPr>
        <p:spPr>
          <a:xfrm>
            <a:off x="400050" y="785068"/>
            <a:ext cx="10820399" cy="5078313"/>
          </a:xfrm>
          <a:prstGeom prst="rect">
            <a:avLst/>
          </a:prstGeom>
          <a:noFill/>
        </p:spPr>
        <p:txBody>
          <a:bodyPr wrap="square">
            <a:spAutoFit/>
          </a:bodyPr>
          <a:lstStyle/>
          <a:p>
            <a:pPr algn="ctr"/>
            <a:r>
              <a:rPr lang="en-US" sz="3600" b="1" i="0" dirty="0">
                <a:solidFill>
                  <a:srgbClr val="000000"/>
                </a:solidFill>
                <a:effectLst/>
                <a:latin typeface="Helvetica Neue"/>
              </a:rPr>
              <a:t>CONCLUSION:</a:t>
            </a:r>
          </a:p>
          <a:p>
            <a:pPr algn="l"/>
            <a:endParaRPr lang="en-US" b="1" dirty="0">
              <a:solidFill>
                <a:srgbClr val="000000"/>
              </a:solidFill>
              <a:latin typeface="Helvetica Neue"/>
            </a:endParaRPr>
          </a:p>
          <a:p>
            <a:pPr algn="l"/>
            <a:r>
              <a:rPr lang="en-US" b="1" i="0" dirty="0">
                <a:solidFill>
                  <a:srgbClr val="000000"/>
                </a:solidFill>
                <a:effectLst/>
                <a:latin typeface="Helvetica Neue"/>
              </a:rPr>
              <a:t>There is high risk of customer churn with</a:t>
            </a:r>
            <a:r>
              <a:rPr lang="en-US" b="0" i="0" dirty="0">
                <a:solidFill>
                  <a:srgbClr val="000000"/>
                </a:solidFill>
                <a:effectLst/>
                <a:latin typeface="Helvetica Neue"/>
              </a:rPr>
              <a:t>:</a:t>
            </a:r>
          </a:p>
          <a:p>
            <a:pPr marL="285750" indent="-285750" algn="l">
              <a:buFont typeface="Wingdings" panose="05000000000000000000" pitchFamily="2" charset="2"/>
              <a:buChar char="ü"/>
            </a:pPr>
            <a:r>
              <a:rPr lang="en-US" b="0" i="0" dirty="0">
                <a:effectLst/>
                <a:latin typeface="Helvetica Neue"/>
              </a:rPr>
              <a:t>Myntra.com</a:t>
            </a:r>
          </a:p>
          <a:p>
            <a:pPr marL="285750" indent="-285750" algn="l">
              <a:buFont typeface="Wingdings" panose="05000000000000000000" pitchFamily="2" charset="2"/>
              <a:buChar char="ü"/>
            </a:pPr>
            <a:r>
              <a:rPr lang="en-US" b="0" i="0" dirty="0">
                <a:effectLst/>
                <a:latin typeface="Helvetica Neue"/>
              </a:rPr>
              <a:t>Snapdeal.com</a:t>
            </a:r>
          </a:p>
          <a:p>
            <a:pPr marL="285750" indent="-285750" algn="l">
              <a:buFont typeface="Wingdings" panose="05000000000000000000" pitchFamily="2" charset="2"/>
              <a:buChar char="ü"/>
            </a:pPr>
            <a:r>
              <a:rPr lang="en-US" b="0" i="0" dirty="0">
                <a:effectLst/>
                <a:latin typeface="Helvetica Neue"/>
              </a:rPr>
              <a:t>Paytm.com</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High customer retention and satisfaction with</a:t>
            </a:r>
            <a:r>
              <a:rPr lang="en-US" b="0" i="0" dirty="0">
                <a:solidFill>
                  <a:srgbClr val="000000"/>
                </a:solidFill>
                <a:effectLst/>
                <a:latin typeface="Helvetica Neue"/>
              </a:rPr>
              <a:t>:</a:t>
            </a:r>
          </a:p>
          <a:p>
            <a:pPr marL="285750" indent="-285750" algn="l">
              <a:buFont typeface="Wingdings" panose="05000000000000000000" pitchFamily="2" charset="2"/>
              <a:buChar char="ü"/>
            </a:pPr>
            <a:r>
              <a:rPr lang="en-US" b="0" i="0" dirty="0">
                <a:effectLst/>
                <a:latin typeface="Helvetica Neue"/>
              </a:rPr>
              <a:t>Amazon.in</a:t>
            </a:r>
          </a:p>
          <a:p>
            <a:pPr marL="285750" indent="-285750" algn="l">
              <a:buFont typeface="Wingdings" panose="05000000000000000000" pitchFamily="2" charset="2"/>
              <a:buChar char="ü"/>
            </a:pPr>
            <a:r>
              <a:rPr lang="en-US" b="0" i="0" dirty="0">
                <a:effectLst/>
                <a:latin typeface="Helvetica Neue"/>
              </a:rPr>
              <a:t>Flipkart.com</a:t>
            </a:r>
          </a:p>
          <a:p>
            <a:pPr algn="l"/>
            <a:endParaRPr lang="en-US" b="0" i="0" dirty="0">
              <a:solidFill>
                <a:srgbClr val="000000"/>
              </a:solidFill>
              <a:effectLst/>
              <a:latin typeface="Helvetica Neue"/>
            </a:endParaRPr>
          </a:p>
          <a:p>
            <a:pPr algn="l"/>
            <a:r>
              <a:rPr lang="en-US" b="0" i="0" dirty="0">
                <a:effectLst/>
                <a:latin typeface="Helvetica Neue"/>
              </a:rPr>
              <a:t>When customers are satisfied with a company or service, there is a high possibility that they will share their experience with other people Therefore it is crucial for E-commerce to take into account their customer satisfaction because this will retain customer loyalty as well as attract potential customers.</a:t>
            </a:r>
          </a:p>
          <a:p>
            <a:pPr algn="l"/>
            <a:r>
              <a:rPr lang="en-US" b="0" i="0" dirty="0">
                <a:effectLst/>
                <a:latin typeface="Helvetica Neue"/>
              </a:rPr>
              <a:t>To conclude, having the right customer retention strategy will keep sellers company growing if they know how to take advantage of it. Then customers will find their way back and continue buying stuff from the best company.</a:t>
            </a:r>
          </a:p>
        </p:txBody>
      </p:sp>
      <p:cxnSp>
        <p:nvCxnSpPr>
          <p:cNvPr id="5" name="Straight Connector 4">
            <a:extLst>
              <a:ext uri="{FF2B5EF4-FFF2-40B4-BE49-F238E27FC236}">
                <a16:creationId xmlns:a16="http://schemas.microsoft.com/office/drawing/2014/main" id="{3E46D89A-ED16-4440-9C57-92445256204D}"/>
              </a:ext>
            </a:extLst>
          </p:cNvPr>
          <p:cNvCxnSpPr/>
          <p:nvPr/>
        </p:nvCxnSpPr>
        <p:spPr>
          <a:xfrm>
            <a:off x="4219575" y="1371600"/>
            <a:ext cx="31813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1907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F6C0A2-6B4E-74F6-5F18-235A311F12F4}"/>
              </a:ext>
            </a:extLst>
          </p:cNvPr>
          <p:cNvSpPr txBox="1"/>
          <p:nvPr/>
        </p:nvSpPr>
        <p:spPr>
          <a:xfrm>
            <a:off x="2382982" y="2369127"/>
            <a:ext cx="5957454" cy="1107996"/>
          </a:xfrm>
          <a:prstGeom prst="rect">
            <a:avLst/>
          </a:prstGeom>
          <a:noFill/>
        </p:spPr>
        <p:txBody>
          <a:bodyPr wrap="square" rtlCol="0">
            <a:spAutoFit/>
          </a:bodyPr>
          <a:lstStyle/>
          <a:p>
            <a:r>
              <a:rPr lang="en-IN" sz="6600" dirty="0">
                <a:latin typeface="Monotype Corsiva" panose="03010101010201010101" pitchFamily="66" charset="0"/>
              </a:rPr>
              <a:t>THANK YOU</a:t>
            </a:r>
          </a:p>
        </p:txBody>
      </p:sp>
    </p:spTree>
    <p:extLst>
      <p:ext uri="{BB962C8B-B14F-4D97-AF65-F5344CB8AC3E}">
        <p14:creationId xmlns:p14="http://schemas.microsoft.com/office/powerpoint/2010/main" val="136186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0F1F5-E6D9-495C-A0F2-BCCEE5B34C7C}"/>
              </a:ext>
            </a:extLst>
          </p:cNvPr>
          <p:cNvSpPr txBox="1"/>
          <p:nvPr/>
        </p:nvSpPr>
        <p:spPr>
          <a:xfrm>
            <a:off x="723900" y="82887"/>
            <a:ext cx="10115550" cy="2250231"/>
          </a:xfrm>
          <a:prstGeom prst="rect">
            <a:avLst/>
          </a:prstGeom>
          <a:noFill/>
        </p:spPr>
        <p:txBody>
          <a:bodyPr wrap="square">
            <a:spAutoFit/>
          </a:bodyPr>
          <a:lstStyle/>
          <a:p>
            <a:pPr algn="just">
              <a:lnSpc>
                <a:spcPct val="107000"/>
              </a:lnSpc>
              <a:spcAft>
                <a:spcPts val="800"/>
              </a:spcAft>
            </a:pPr>
            <a:r>
              <a:rPr lang="en-IN" sz="2400" b="1" dirty="0">
                <a:solidFill>
                  <a:schemeClr val="bg1"/>
                </a:solidFill>
                <a:effectLst/>
                <a:latin typeface="Century" panose="02040604050505020304" pitchFamily="18" charset="0"/>
                <a:ea typeface="Calibri" panose="020F0502020204030204" pitchFamily="34" charset="0"/>
                <a:cs typeface="Calibri" panose="020F0502020204030204" pitchFamily="34" charset="0"/>
              </a:rPr>
              <a:t>Utilitarian value</a:t>
            </a: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6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16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endParaRPr lang="en-IN" dirty="0"/>
          </a:p>
        </p:txBody>
      </p:sp>
      <p:pic>
        <p:nvPicPr>
          <p:cNvPr id="4" name="Picture 3">
            <a:extLst>
              <a:ext uri="{FF2B5EF4-FFF2-40B4-BE49-F238E27FC236}">
                <a16:creationId xmlns:a16="http://schemas.microsoft.com/office/drawing/2014/main" id="{D5BA744A-F1F1-4558-A624-6D103F7388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683213"/>
            <a:ext cx="8505825" cy="3831887"/>
          </a:xfrm>
          <a:prstGeom prst="rect">
            <a:avLst/>
          </a:prstGeom>
          <a:noFill/>
          <a:ln>
            <a:noFill/>
          </a:ln>
        </p:spPr>
      </p:pic>
    </p:spTree>
    <p:extLst>
      <p:ext uri="{BB962C8B-B14F-4D97-AF65-F5344CB8AC3E}">
        <p14:creationId xmlns:p14="http://schemas.microsoft.com/office/powerpoint/2010/main" val="357843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0F5AE-D4A2-44B3-9321-2116AEC71966}"/>
              </a:ext>
            </a:extLst>
          </p:cNvPr>
          <p:cNvSpPr txBox="1"/>
          <p:nvPr/>
        </p:nvSpPr>
        <p:spPr>
          <a:xfrm>
            <a:off x="1362075" y="605909"/>
            <a:ext cx="6096000" cy="584775"/>
          </a:xfrm>
          <a:prstGeom prst="rect">
            <a:avLst/>
          </a:prstGeom>
          <a:noFill/>
        </p:spPr>
        <p:txBody>
          <a:bodyPr wrap="square">
            <a:spAutoFit/>
          </a:bodyPr>
          <a:lstStyle/>
          <a:p>
            <a:r>
              <a:rPr lang="en-US" sz="3200" b="1" dirty="0">
                <a:solidFill>
                  <a:schemeClr val="bg1"/>
                </a:solidFill>
                <a:latin typeface="Century" panose="02040604050505020304" pitchFamily="18" charset="0"/>
              </a:rPr>
              <a:t>Problem</a:t>
            </a:r>
            <a:r>
              <a:rPr lang="en-US" sz="3200" b="1" dirty="0">
                <a:solidFill>
                  <a:schemeClr val="accent1"/>
                </a:solidFill>
                <a:latin typeface="Century" panose="02040604050505020304" pitchFamily="18" charset="0"/>
              </a:rPr>
              <a:t> </a:t>
            </a:r>
            <a:r>
              <a:rPr lang="en-US" sz="3200" b="1" dirty="0">
                <a:solidFill>
                  <a:schemeClr val="bg1"/>
                </a:solidFill>
                <a:latin typeface="Century" panose="02040604050505020304" pitchFamily="18" charset="0"/>
              </a:rPr>
              <a:t>Understanding</a:t>
            </a:r>
            <a:r>
              <a:rPr lang="en-US" sz="3200" b="1" dirty="0">
                <a:solidFill>
                  <a:schemeClr val="accent1"/>
                </a:solidFill>
                <a:latin typeface="Century" panose="02040604050505020304" pitchFamily="18" charset="0"/>
              </a:rPr>
              <a:t> :</a:t>
            </a:r>
            <a:endParaRPr lang="en-IN" sz="3200" dirty="0">
              <a:solidFill>
                <a:schemeClr val="accent1"/>
              </a:solidFill>
            </a:endParaRPr>
          </a:p>
        </p:txBody>
      </p:sp>
      <p:sp>
        <p:nvSpPr>
          <p:cNvPr id="5" name="TextBox 4">
            <a:extLst>
              <a:ext uri="{FF2B5EF4-FFF2-40B4-BE49-F238E27FC236}">
                <a16:creationId xmlns:a16="http://schemas.microsoft.com/office/drawing/2014/main" id="{6AC82A00-3932-4AB5-BB54-EE9966183891}"/>
              </a:ext>
            </a:extLst>
          </p:cNvPr>
          <p:cNvSpPr txBox="1"/>
          <p:nvPr/>
        </p:nvSpPr>
        <p:spPr>
          <a:xfrm>
            <a:off x="1266825" y="1713690"/>
            <a:ext cx="9925050" cy="3269806"/>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a:t>
            </a: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quality</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 information quality, trust and net benefit. </a:t>
            </a:r>
          </a:p>
          <a:p>
            <a:pPr algn="just">
              <a:lnSpc>
                <a:spcPct val="107000"/>
              </a:lnSpc>
              <a:spcAft>
                <a:spcPts val="800"/>
              </a:spcAft>
            </a:pP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Wingdings" panose="05000000000000000000" pitchFamily="2" charset="2"/>
              <a:buChar char="v"/>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8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332098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22BC-0D26-4CF2-9373-60F6E6EBE33E}"/>
              </a:ext>
            </a:extLst>
          </p:cNvPr>
          <p:cNvSpPr>
            <a:spLocks noGrp="1"/>
          </p:cNvSpPr>
          <p:nvPr>
            <p:ph type="title"/>
          </p:nvPr>
        </p:nvSpPr>
        <p:spPr>
          <a:xfrm>
            <a:off x="1143001" y="326693"/>
            <a:ext cx="9905998" cy="1478570"/>
          </a:xfrm>
        </p:spPr>
        <p:txBody>
          <a:bodyPr/>
          <a:lstStyle/>
          <a:p>
            <a:r>
              <a:rPr lang="en-IN" sz="32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What is Customer Retention?</a:t>
            </a:r>
            <a:br>
              <a:rPr lang="en-IN" sz="3200" b="1" dirty="0">
                <a:solidFill>
                  <a:schemeClr val="bg1"/>
                </a:solidFill>
                <a:latin typeface="Century" panose="02040604050505020304" pitchFamily="18" charset="0"/>
                <a:ea typeface="Calibri" panose="020F0502020204030204" pitchFamily="34" charset="0"/>
                <a:cs typeface="Times New Roman" panose="02020603050405020304" pitchFamily="18" charset="0"/>
              </a:rPr>
            </a:br>
            <a:endParaRPr lang="en-IN" sz="3200" dirty="0">
              <a:solidFill>
                <a:schemeClr val="bg1"/>
              </a:solidFill>
            </a:endParaRPr>
          </a:p>
        </p:txBody>
      </p:sp>
      <p:sp>
        <p:nvSpPr>
          <p:cNvPr id="4" name="TextBox 3">
            <a:extLst>
              <a:ext uri="{FF2B5EF4-FFF2-40B4-BE49-F238E27FC236}">
                <a16:creationId xmlns:a16="http://schemas.microsoft.com/office/drawing/2014/main" id="{589AD427-2A20-4767-A43F-4A04E1B935CA}"/>
              </a:ext>
            </a:extLst>
          </p:cNvPr>
          <p:cNvSpPr txBox="1"/>
          <p:nvPr/>
        </p:nvSpPr>
        <p:spPr>
          <a:xfrm>
            <a:off x="1123950" y="1223486"/>
            <a:ext cx="8515350" cy="5005473"/>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customer retention is the process of engaging existing customers to continue buying products or services from their business. The goal of customer retention is retaining as many as customer as possible in the company.</a:t>
            </a:r>
          </a:p>
          <a:p>
            <a:endParaRPr lang="en-IN" sz="2000" dirty="0">
              <a:solidFill>
                <a:schemeClr val="tx1">
                  <a:lumMod val="95000"/>
                  <a:lumOff val="5000"/>
                </a:schemeClr>
              </a:solidFill>
              <a:latin typeface="Century" panose="020406040505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sz="2000" dirty="0"/>
          </a:p>
        </p:txBody>
      </p:sp>
    </p:spTree>
    <p:extLst>
      <p:ext uri="{BB962C8B-B14F-4D97-AF65-F5344CB8AC3E}">
        <p14:creationId xmlns:p14="http://schemas.microsoft.com/office/powerpoint/2010/main" val="109747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0DC23652-5829-453E-8EE5-8C53A03A2A85}"/>
              </a:ext>
            </a:extLst>
          </p:cNvPr>
          <p:cNvSpPr txBox="1"/>
          <p:nvPr/>
        </p:nvSpPr>
        <p:spPr>
          <a:xfrm>
            <a:off x="395592" y="297110"/>
            <a:ext cx="8112868" cy="5292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US" sz="2800" b="1" dirty="0">
                <a:latin typeface="Century" panose="02040604050505020304" pitchFamily="18" charset="0"/>
              </a:rPr>
              <a:t> </a:t>
            </a:r>
            <a:r>
              <a:rPr lang="en-IN" sz="2800" b="1" spc="5" dirty="0">
                <a:solidFill>
                  <a:schemeClr val="bg1"/>
                </a:solidFill>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12">
            <a:extLst>
              <a:ext uri="{FF2B5EF4-FFF2-40B4-BE49-F238E27FC236}">
                <a16:creationId xmlns:a16="http://schemas.microsoft.com/office/drawing/2014/main" id="{F9FEE8D1-9741-40CF-957D-1DF047086E51}"/>
              </a:ext>
            </a:extLst>
          </p:cNvPr>
          <p:cNvSpPr txBox="1"/>
          <p:nvPr/>
        </p:nvSpPr>
        <p:spPr>
          <a:xfrm>
            <a:off x="784698" y="1396335"/>
            <a:ext cx="9620066" cy="36003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p>
          <a:p>
            <a:pPr lvl="0">
              <a:lnSpc>
                <a:spcPct val="107000"/>
              </a:lnSpc>
            </a:pP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lvl="0">
              <a:lnSpc>
                <a:spcPct val="107000"/>
              </a:lnSpc>
            </a:pP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buFont typeface="Wingdings" panose="05000000000000000000" pitchFamily="2" charset="2"/>
              <a:buChar char=""/>
            </a:pPr>
            <a:endParaRPr lang="en-IN" sz="19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pP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spTree>
    <p:extLst>
      <p:ext uri="{BB962C8B-B14F-4D97-AF65-F5344CB8AC3E}">
        <p14:creationId xmlns:p14="http://schemas.microsoft.com/office/powerpoint/2010/main" val="39222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F30ECA84-8458-46C6-94E9-93AA30AD2947}"/>
              </a:ext>
            </a:extLst>
          </p:cNvPr>
          <p:cNvSpPr txBox="1"/>
          <p:nvPr/>
        </p:nvSpPr>
        <p:spPr>
          <a:xfrm>
            <a:off x="736060" y="676114"/>
            <a:ext cx="600196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Benefits of Customer Retention:</a:t>
            </a:r>
            <a:endParaRPr lang="en-IN" sz="2800" b="1" dirty="0">
              <a:solidFill>
                <a:schemeClr val="bg1"/>
              </a:solidFill>
              <a:latin typeface="Century" panose="02040604050505020304" pitchFamily="18" charset="0"/>
            </a:endParaRPr>
          </a:p>
        </p:txBody>
      </p:sp>
      <p:sp>
        <p:nvSpPr>
          <p:cNvPr id="6" name="TextBox 7">
            <a:extLst>
              <a:ext uri="{FF2B5EF4-FFF2-40B4-BE49-F238E27FC236}">
                <a16:creationId xmlns:a16="http://schemas.microsoft.com/office/drawing/2014/main" id="{20126234-522B-4B8B-BEB8-860B3F6E7609}"/>
              </a:ext>
            </a:extLst>
          </p:cNvPr>
          <p:cNvSpPr txBox="1"/>
          <p:nvPr/>
        </p:nvSpPr>
        <p:spPr>
          <a:xfrm>
            <a:off x="959795" y="1395961"/>
            <a:ext cx="7526980" cy="48936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2400" i="0" dirty="0">
                <a:solidFill>
                  <a:schemeClr val="tx1">
                    <a:lumMod val="95000"/>
                    <a:lumOff val="5000"/>
                  </a:schemeClr>
                </a:solidFill>
                <a:effectLst/>
                <a:latin typeface="Century" panose="02040604050505020304" pitchFamily="18" charset="0"/>
              </a:rPr>
              <a:t>Retention is more cost </a:t>
            </a:r>
            <a:r>
              <a:rPr lang="en-US" sz="2400" dirty="0">
                <a:solidFill>
                  <a:schemeClr val="tx1">
                    <a:lumMod val="95000"/>
                    <a:lumOff val="5000"/>
                  </a:schemeClr>
                </a:solidFill>
                <a:latin typeface="Century" panose="02040604050505020304" pitchFamily="18" charset="0"/>
              </a:rPr>
              <a:t>e</a:t>
            </a:r>
            <a:r>
              <a:rPr lang="en-US" sz="24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24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24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24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24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24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2400" i="0" dirty="0">
                <a:solidFill>
                  <a:schemeClr val="tx1">
                    <a:lumMod val="95000"/>
                    <a:lumOff val="5000"/>
                  </a:schemeClr>
                </a:solidFill>
                <a:effectLst/>
                <a:latin typeface="Century" panose="02040604050505020304" pitchFamily="18" charset="0"/>
              </a:rPr>
              <a:t>Regular customers provide more feedback.</a:t>
            </a:r>
            <a:endParaRPr lang="en-US" sz="2400" dirty="0">
              <a:solidFill>
                <a:schemeClr val="tx1">
                  <a:lumMod val="95000"/>
                  <a:lumOff val="5000"/>
                </a:schemeClr>
              </a:solidFill>
              <a:latin typeface="Century" panose="02040604050505020304" pitchFamily="18" charset="0"/>
            </a:endParaRPr>
          </a:p>
          <a:p>
            <a:pPr algn="just"/>
            <a:endParaRPr lang="en-US" sz="24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24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24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24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2400" dirty="0">
              <a:latin typeface="Century" panose="02040604050505020304" pitchFamily="18" charset="0"/>
            </a:endParaRPr>
          </a:p>
        </p:txBody>
      </p:sp>
    </p:spTree>
    <p:extLst>
      <p:ext uri="{BB962C8B-B14F-4D97-AF65-F5344CB8AC3E}">
        <p14:creationId xmlns:p14="http://schemas.microsoft.com/office/powerpoint/2010/main" val="1131966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807</TotalTime>
  <Words>4543</Words>
  <Application>Microsoft Office PowerPoint</Application>
  <PresentationFormat>Widescreen</PresentationFormat>
  <Paragraphs>177</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Calibri</vt:lpstr>
      <vt:lpstr>Century</vt:lpstr>
      <vt:lpstr>Century Gothic</vt:lpstr>
      <vt:lpstr>Courier New</vt:lpstr>
      <vt:lpstr>Helvetica Neue</vt:lpstr>
      <vt:lpstr>Monotype Corsiva</vt:lpstr>
      <vt:lpstr>Wingdings</vt:lpstr>
      <vt:lpstr>Wingdings 3</vt:lpstr>
      <vt:lpstr>Slice</vt:lpstr>
      <vt:lpstr>PowerPoint Presentation</vt:lpstr>
      <vt:lpstr>PowerPoint Presentation</vt:lpstr>
      <vt:lpstr>INTRODUCTION</vt:lpstr>
      <vt:lpstr>PROBLEM STATEMENT </vt:lpstr>
      <vt:lpstr>PowerPoint Presentation</vt:lpstr>
      <vt:lpstr>PowerPoint Presentation</vt:lpstr>
      <vt:lpstr>What is Customer Retention?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Chandrashekar Chandru</dc:creator>
  <cp:lastModifiedBy>MIRM MULSHI</cp:lastModifiedBy>
  <cp:revision>14</cp:revision>
  <dcterms:created xsi:type="dcterms:W3CDTF">2022-02-05T05:39:26Z</dcterms:created>
  <dcterms:modified xsi:type="dcterms:W3CDTF">2023-01-12T17:56:14Z</dcterms:modified>
</cp:coreProperties>
</file>