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Salary Prediction Using IBM Watsonx.ai Studio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Submitted by : Sonali kumari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Salary prediction is a machine learning task that estimates an individual's salary based on attributes such as education, experience, and job role.</a:t>
            </a:r>
          </a:p>
          <a:p/>
          <a:p>
            <a:r>
              <a:t>This project uses IBM Watsonx.ai Studio to build and deploy a predictive model that provides accurate salary estimates and supports HR analytics and workforce planning.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🎯 To develop and deploy a machine learning model for predicting employee salaries.</a:t>
            </a:r>
          </a:p>
          <a:p>
            <a:r>
              <a:t>🔍 To use IBM Watsonx.ai Studio for model training, testing, and deployment.</a:t>
            </a:r>
          </a:p>
          <a:p>
            <a:r>
              <a:t>📊 To help HR professionals and recruiters make data-driven compensation decisions.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IBM Watsonx.ai Studio</a:t>
            </a:r>
          </a:p>
          <a:p>
            <a:r>
              <a:t>- IBM Cloud Object Storage</a:t>
            </a:r>
          </a:p>
          <a:p>
            <a:r>
              <a:t>- Jupyter Notebooks (Watsonx Notebooks)</a:t>
            </a:r>
          </a:p>
          <a:p>
            <a:r>
              <a:t>- Python (pandas, scikit-learn, matplotlib)</a:t>
            </a:r>
          </a:p>
          <a:p>
            <a:r>
              <a:t>- Git &amp; GitHub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Data Collection</a:t>
            </a:r>
          </a:p>
          <a:p>
            <a:r>
              <a:t>2. Data Preprocessing (cleaning, encoding)</a:t>
            </a:r>
          </a:p>
          <a:p>
            <a:r>
              <a:t>3. Exploratory Data Analysis (EDA)</a:t>
            </a:r>
          </a:p>
          <a:p>
            <a:r>
              <a:t>4. Model Training (Regression)</a:t>
            </a:r>
          </a:p>
          <a:p>
            <a:r>
              <a:t>5. Model Evaluation (MSE, R² score)</a:t>
            </a:r>
          </a:p>
          <a:p>
            <a:r>
              <a:t>6. Model Deployment on Watsonx.ai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Model achieved high accuracy with R² score &gt; 85%.</a:t>
            </a:r>
          </a:p>
          <a:p>
            <a:r>
              <a:t>- Successfully deployed on Watsonx.ai Studio.</a:t>
            </a:r>
          </a:p>
          <a:p>
            <a:r>
              <a:t>- Real-time predictions enabled for end-users.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IBM Watsonx.ai Studio provides a powerful and user-friendly environment to build and deploy machine learning models.</a:t>
            </a:r>
          </a:p>
          <a:p/>
          <a:p>
            <a:r>
              <a:t>This project demonstrates how AI can be applied to solve practical HR problems like salary prediction with precision and scalability.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1435</Words>
  <Application>WPS Presentation</Application>
  <PresentationFormat>On-screen Show (4:3)</PresentationFormat>
  <Paragraphs>45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Salary Prediction Using IBM Watsonx.ai Studio</vt:lpstr>
      <vt:lpstr>Introduction</vt:lpstr>
      <vt:lpstr>Project Objective</vt:lpstr>
      <vt:lpstr>Tools &amp; Technologies</vt:lpstr>
      <vt:lpstr>Methodology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Sonali Singh</cp:lastModifiedBy>
  <cp:revision>3</cp:revision>
  <dcterms:created xsi:type="dcterms:W3CDTF">2013-01-27T09:14:00Z</dcterms:created>
  <dcterms:modified xsi:type="dcterms:W3CDTF">2025-07-13T08:25:48Z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60EC533142A44497A5BA89C9F7AD5B6D_13</vt:lpwstr>
  </property>
  <property fmtid="{D5CDD505-2E9C-101B-9397-08002B2CF9AE}" pid="3" name="KSOProductBuildVer">
    <vt:lpwstr>1033-12.2.0.21931</vt:lpwstr>
  </property>
</Properties>
</file>